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ve Potts" initials="SP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5" d="100"/>
          <a:sy n="85" d="100"/>
        </p:scale>
        <p:origin x="-514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E1FB-1789-47FC-9AC1-F87CE991EDCE}" type="datetimeFigureOut">
              <a:rPr lang="en-AU" smtClean="0"/>
              <a:t>27/10/2015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5A98-AE96-4D8F-B99F-2157EFF05AC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0944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E1FB-1789-47FC-9AC1-F87CE991EDCE}" type="datetimeFigureOut">
              <a:rPr lang="en-AU" smtClean="0"/>
              <a:t>27/10/2015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5A98-AE96-4D8F-B99F-2157EFF05AC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3199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E1FB-1789-47FC-9AC1-F87CE991EDCE}" type="datetimeFigureOut">
              <a:rPr lang="en-AU" smtClean="0"/>
              <a:t>27/10/2015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5A98-AE96-4D8F-B99F-2157EFF05AC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0777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E1FB-1789-47FC-9AC1-F87CE991EDCE}" type="datetimeFigureOut">
              <a:rPr lang="en-AU" smtClean="0"/>
              <a:t>27/10/2015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5A98-AE96-4D8F-B99F-2157EFF05AC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2129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E1FB-1789-47FC-9AC1-F87CE991EDCE}" type="datetimeFigureOut">
              <a:rPr lang="en-AU" smtClean="0"/>
              <a:t>27/10/2015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5A98-AE96-4D8F-B99F-2157EFF05AC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2552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E1FB-1789-47FC-9AC1-F87CE991EDCE}" type="datetimeFigureOut">
              <a:rPr lang="en-AU" smtClean="0"/>
              <a:t>27/10/2015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5A98-AE96-4D8F-B99F-2157EFF05AC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671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E1FB-1789-47FC-9AC1-F87CE991EDCE}" type="datetimeFigureOut">
              <a:rPr lang="en-AU" smtClean="0"/>
              <a:t>27/10/2015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5A98-AE96-4D8F-B99F-2157EFF05AC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7024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E1FB-1789-47FC-9AC1-F87CE991EDCE}" type="datetimeFigureOut">
              <a:rPr lang="en-AU" smtClean="0"/>
              <a:t>27/10/2015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5A98-AE96-4D8F-B99F-2157EFF05AC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4121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E1FB-1789-47FC-9AC1-F87CE991EDCE}" type="datetimeFigureOut">
              <a:rPr lang="en-AU" smtClean="0"/>
              <a:t>27/10/2015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5A98-AE96-4D8F-B99F-2157EFF05AC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6650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E1FB-1789-47FC-9AC1-F87CE991EDCE}" type="datetimeFigureOut">
              <a:rPr lang="en-AU" smtClean="0"/>
              <a:t>27/10/2015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5A98-AE96-4D8F-B99F-2157EFF05AC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0436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DE1FB-1789-47FC-9AC1-F87CE991EDCE}" type="datetimeFigureOut">
              <a:rPr lang="en-AU" smtClean="0"/>
              <a:t>27/10/2015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5A98-AE96-4D8F-B99F-2157EFF05AC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4084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DE1FB-1789-47FC-9AC1-F87CE991EDCE}" type="datetimeFigureOut">
              <a:rPr lang="en-AU" smtClean="0"/>
              <a:t>27/10/2015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25A98-AE96-4D8F-B99F-2157EFF05AC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3615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1026" name="Picture 2" descr="https://encrypted-tbn1.gstatic.com/images?q=tbn:ANd9GcQCRY9CDVkSN7HBsEA5RCLcq053XfcetcYATSb8UBsQyvc3CkJR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46" y="80963"/>
            <a:ext cx="101830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0" r="988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935">
            <a:off x="3745844" y="2323252"/>
            <a:ext cx="5164804" cy="58690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11824" y="188364"/>
            <a:ext cx="569797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SEASON 2015</a:t>
            </a:r>
          </a:p>
          <a:p>
            <a:pPr algn="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REGISTRATION DAY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188365"/>
            <a:ext cx="2520280" cy="21103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92271" y="1759494"/>
            <a:ext cx="791752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3200" dirty="0"/>
              <a:t>SUNDAY </a:t>
            </a:r>
            <a:r>
              <a:rPr lang="en-AU" sz="3200" dirty="0" smtClean="0"/>
              <a:t>8</a:t>
            </a:r>
            <a:r>
              <a:rPr lang="en-AU" sz="3200" baseline="30000" dirty="0" smtClean="0"/>
              <a:t>TH</a:t>
            </a:r>
            <a:r>
              <a:rPr lang="en-AU" sz="3200" dirty="0" smtClean="0"/>
              <a:t> NOVEMBER </a:t>
            </a:r>
            <a:r>
              <a:rPr lang="en-AU" sz="3200" dirty="0"/>
              <a:t>2015</a:t>
            </a:r>
          </a:p>
          <a:p>
            <a:pPr algn="r"/>
            <a:r>
              <a:rPr lang="en-AU" sz="2400" dirty="0"/>
              <a:t>10AM – 12NOON</a:t>
            </a:r>
          </a:p>
          <a:p>
            <a:pPr algn="r"/>
            <a:r>
              <a:rPr lang="en-AU" sz="2400" dirty="0"/>
              <a:t>GATEWAY RESERVE</a:t>
            </a:r>
          </a:p>
          <a:p>
            <a:pPr algn="r"/>
            <a:r>
              <a:rPr lang="en-AU" dirty="0" err="1"/>
              <a:t>Cnr</a:t>
            </a:r>
            <a:r>
              <a:rPr lang="en-AU" dirty="0"/>
              <a:t> Nelson Rd &amp; The Gateway, Lilydale</a:t>
            </a:r>
          </a:p>
          <a:p>
            <a:pPr algn="r"/>
            <a:endParaRPr lang="en-AU" dirty="0"/>
          </a:p>
          <a:p>
            <a:pPr algn="r"/>
            <a:r>
              <a:rPr lang="en-AU" b="1" dirty="0"/>
              <a:t>Enquiries to</a:t>
            </a:r>
          </a:p>
          <a:p>
            <a:pPr algn="r"/>
            <a:r>
              <a:rPr lang="en-AU" b="1" dirty="0"/>
              <a:t>lilydalejnr@efl.org.au</a:t>
            </a:r>
          </a:p>
        </p:txBody>
      </p:sp>
      <p:sp>
        <p:nvSpPr>
          <p:cNvPr id="8" name="TextBox 7"/>
          <p:cNvSpPr txBox="1"/>
          <p:nvPr/>
        </p:nvSpPr>
        <p:spPr>
          <a:xfrm rot="20625877">
            <a:off x="1677329" y="2755968"/>
            <a:ext cx="3239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>
                <a:latin typeface="Lucida Calligraphy" panose="03010101010101010101" pitchFamily="66" charset="0"/>
              </a:rPr>
              <a:t>Fielding teams in all age groups from </a:t>
            </a:r>
            <a:r>
              <a:rPr lang="en-AU" sz="1600" dirty="0" smtClean="0">
                <a:latin typeface="Lucida Calligraphy" panose="03010101010101010101" pitchFamily="66" charset="0"/>
              </a:rPr>
              <a:t>U9-U17</a:t>
            </a:r>
          </a:p>
          <a:p>
            <a:pPr algn="ctr"/>
            <a:r>
              <a:rPr lang="en-AU" sz="1600" dirty="0" smtClean="0">
                <a:latin typeface="Lucida Calligraphy" panose="03010101010101010101" pitchFamily="66" charset="0"/>
              </a:rPr>
              <a:t>AND </a:t>
            </a:r>
            <a:endParaRPr lang="en-AU" sz="1600" b="1" dirty="0">
              <a:latin typeface="Lucida Calligraphy" panose="03010101010101010101" pitchFamily="66" charset="0"/>
            </a:endParaRPr>
          </a:p>
          <a:p>
            <a:pPr algn="ctr"/>
            <a:r>
              <a:rPr lang="en-AU" sz="1600" b="1" dirty="0" smtClean="0">
                <a:latin typeface="Lucida Calligraphy" panose="03010101010101010101" pitchFamily="66" charset="0"/>
              </a:rPr>
              <a:t>GIRLS WANTED FOR U15 AND </a:t>
            </a:r>
            <a:r>
              <a:rPr lang="en-AU" sz="1600" b="1" dirty="0">
                <a:latin typeface="Lucida Calligraphy" panose="03010101010101010101" pitchFamily="66" charset="0"/>
              </a:rPr>
              <a:t>U17 </a:t>
            </a:r>
            <a:r>
              <a:rPr lang="en-AU" sz="1600" b="1" dirty="0" smtClean="0">
                <a:latin typeface="Lucida Calligraphy" panose="03010101010101010101" pitchFamily="66" charset="0"/>
              </a:rPr>
              <a:t>TEAMS</a:t>
            </a:r>
            <a:endParaRPr lang="en-AU" sz="1600" b="1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62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40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Potts</dc:creator>
  <cp:lastModifiedBy>Kelso, Lauren M</cp:lastModifiedBy>
  <cp:revision>9</cp:revision>
  <dcterms:created xsi:type="dcterms:W3CDTF">2015-09-27T23:19:53Z</dcterms:created>
  <dcterms:modified xsi:type="dcterms:W3CDTF">2015-10-27T02:37:20Z</dcterms:modified>
</cp:coreProperties>
</file>