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4610"/>
  </p:normalViewPr>
  <p:slideViewPr>
    <p:cSldViewPr snapToGrid="0" snapToObjects="1">
      <p:cViewPr varScale="1">
        <p:scale>
          <a:sx n="150" d="100"/>
          <a:sy n="150" d="100"/>
        </p:scale>
        <p:origin x="42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651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7D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-1463040"/>
            <a:ext cx="3657600" cy="3657600"/>
          </a:xfrm>
          <a:prstGeom prst="ellipse">
            <a:avLst/>
          </a:prstGeom>
          <a:solidFill>
            <a:srgbClr val="66BB6A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498080" y="3291840"/>
            <a:ext cx="3108960" cy="3108960"/>
          </a:xfrm>
          <a:prstGeom prst="ellipse">
            <a:avLst/>
          </a:prstGeom>
          <a:solidFill>
            <a:srgbClr val="66BB6A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pan/her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502920"/>
            <a:ext cx="3977640" cy="4008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1051560"/>
            <a:ext cx="42976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Pancitos</a:t>
            </a:r>
            <a:endParaRPr lang="en-US" sz="5400" dirty="0"/>
          </a:p>
          <a:p>
            <a:pPr marL="0" indent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chilenos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502920" y="324612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 amasado </a:t>
            </a:r>
            <a:r>
              <a:rPr lang="en-US" sz="1800" i="1" dirty="0" err="1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calientito</a:t>
            </a:r>
            <a:r>
              <a:rPr lang="en-US" sz="1800" i="1" dirty="0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Club de </a:t>
            </a:r>
            <a:r>
              <a:rPr lang="en-US" sz="1800" i="1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español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502920" y="4069080"/>
            <a:ext cx="2651760" cy="566928"/>
          </a:xfrm>
          <a:prstGeom prst="roundRect">
            <a:avLst>
              <a:gd name="adj" fmla="val 50000"/>
            </a:avLst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02920" y="4069080"/>
            <a:ext cx="26517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Newlands Primary School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22860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366760" y="56692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46888" y="470916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1792" y="486460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32004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¿Sabías que…?</a:t>
            </a:r>
            <a:endParaRPr lang="en-US" sz="3800" dirty="0"/>
          </a:p>
        </p:txBody>
      </p:sp>
      <p:pic>
        <p:nvPicPr>
          <p:cNvPr id="7" name="Image 0" descr="/home/claude/pan/ch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320040"/>
            <a:ext cx="2880360" cy="405050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02920" y="1188720"/>
            <a:ext cx="5074920" cy="1920240"/>
          </a:xfrm>
          <a:prstGeom prst="roundRect">
            <a:avLst>
              <a:gd name="adj" fmla="val 7143"/>
            </a:avLst>
          </a:prstGeom>
          <a:solidFill>
            <a:srgbClr val="E9F4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31520" y="1325880"/>
            <a:ext cx="4617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1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¡Chile es el país de Latinoamérica que come más pan</a:t>
            </a:r>
            <a:r>
              <a:rPr lang="en-US" sz="2100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y el segundo del mundo! 🥖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4480560" y="228600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🌎🥇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502920" y="324612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4B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86–90</a:t>
            </a:r>
            <a:endParaRPr lang="en-US" sz="6400" dirty="0"/>
          </a:p>
        </p:txBody>
      </p:sp>
      <p:sp>
        <p:nvSpPr>
          <p:cNvPr id="12" name="Text 9"/>
          <p:cNvSpPr/>
          <p:nvPr/>
        </p:nvSpPr>
        <p:spPr>
          <a:xfrm>
            <a:off x="2926080" y="338328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kilos de pan por persona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¡cada año!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02920" y="443484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Chile, ¡amamos el pan! ❤️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22860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366760" y="56692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46888" y="470916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1792" y="486460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32004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 vamos a hacer dos pancitos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502920" y="1234440"/>
            <a:ext cx="3931920" cy="3474720"/>
          </a:xfrm>
          <a:prstGeom prst="roundRect">
            <a:avLst>
              <a:gd name="adj" fmla="val 3947"/>
            </a:avLst>
          </a:prstGeom>
          <a:solidFill>
            <a:srgbClr val="FFF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7240" y="1463040"/>
            <a:ext cx="502920" cy="5029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417320" y="148132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 Amasado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85800" y="422452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Redondito y esponjoso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709160" y="1234440"/>
            <a:ext cx="3931920" cy="3474720"/>
          </a:xfrm>
          <a:prstGeom prst="roundRect">
            <a:avLst>
              <a:gd name="adj" fmla="val 3947"/>
            </a:avLst>
          </a:prstGeom>
          <a:solidFill>
            <a:srgbClr val="FFF6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4983480" y="1463040"/>
            <a:ext cx="502920" cy="502920"/>
          </a:xfrm>
          <a:prstGeom prst="ellipse">
            <a:avLst/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98348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5623560" y="148132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Dobladitas</a:t>
            </a:r>
            <a:endParaRPr lang="en-US" sz="2200" dirty="0"/>
          </a:p>
        </p:txBody>
      </p:sp>
      <p:sp>
        <p:nvSpPr>
          <p:cNvPr id="18" name="Text 14"/>
          <p:cNvSpPr/>
          <p:nvPr/>
        </p:nvSpPr>
        <p:spPr>
          <a:xfrm>
            <a:off x="4892040" y="422452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Dobladas como un sobre</a:t>
            </a:r>
            <a:endParaRPr lang="en-US" sz="1400" dirty="0"/>
          </a:p>
        </p:txBody>
      </p:sp>
      <p:pic>
        <p:nvPicPr>
          <p:cNvPr id="1026" name="Picture 2" descr="Pan amasado - La Cocina Chilena de Pilar Hernández">
            <a:extLst>
              <a:ext uri="{FF2B5EF4-FFF2-40B4-BE49-F238E27FC236}">
                <a16:creationId xmlns:a16="http://schemas.microsoft.com/office/drawing/2014/main" id="{EC588340-E08B-2F36-8AB3-E2C2DE071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7" y="1938528"/>
            <a:ext cx="284670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CK MINI DOBLADITAS">
            <a:extLst>
              <a:ext uri="{FF2B5EF4-FFF2-40B4-BE49-F238E27FC236}">
                <a16:creationId xmlns:a16="http://schemas.microsoft.com/office/drawing/2014/main" id="{6AF9E926-74E9-8331-0CFD-FA524976D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90750"/>
            <a:ext cx="2449286" cy="213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41080" y="22860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366760" y="56692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46888" y="4709160"/>
            <a:ext cx="256032" cy="256032"/>
          </a:xfrm>
          <a:prstGeom prst="ellipse">
            <a:avLst/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1792" y="4864608"/>
            <a:ext cx="146304" cy="146304"/>
          </a:xfrm>
          <a:prstGeom prst="ellipse">
            <a:avLst/>
          </a:prstGeom>
          <a:solidFill>
            <a:srgbClr val="66BB6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pan/ab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777240"/>
            <a:ext cx="3657600" cy="3657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26280" y="6858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4B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Nuestra invitada especial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526280" y="1143000"/>
            <a:ext cx="4206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Abu es experta en pan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4526280" y="237744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Hoy ella nos va a enseñar a amasar con sus propias manos, como se hace en Chile.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526280" y="3566160"/>
            <a:ext cx="3108960" cy="777240"/>
          </a:xfrm>
          <a:prstGeom prst="roundRect">
            <a:avLst>
              <a:gd name="adj" fmla="val 4941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526280" y="3566160"/>
            <a:ext cx="3108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¡Hola, ABU! 👋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9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empezar…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502920" y="1234440"/>
            <a:ext cx="2606040" cy="342900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/home/claude/pan/stepPel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1463040"/>
            <a:ext cx="1463040" cy="14630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280160" y="3063240"/>
            <a:ext cx="1051560" cy="411480"/>
          </a:xfrm>
          <a:prstGeom prst="roundRect">
            <a:avLst>
              <a:gd name="adj" fmla="val 48889"/>
            </a:avLst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280160" y="3063240"/>
            <a:ext cx="1051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Paso 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Amarrarnos el pelo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3291840" y="1234440"/>
            <a:ext cx="2606040" cy="342900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/home/claude/pan/stepMano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768" y="1463040"/>
            <a:ext cx="1463040" cy="146304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069080" y="3063240"/>
            <a:ext cx="1051560" cy="411480"/>
          </a:xfrm>
          <a:prstGeom prst="roundRect">
            <a:avLst>
              <a:gd name="adj" fmla="val 48889"/>
            </a:avLst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069080" y="3063240"/>
            <a:ext cx="1051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Paso 2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3429000" y="3611880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Lavar nuestras manos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6080760" y="1234440"/>
            <a:ext cx="2606040" cy="342900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pan/stepAmasa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7688" y="1463040"/>
            <a:ext cx="1463040" cy="146304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858000" y="3063240"/>
            <a:ext cx="1051560" cy="411480"/>
          </a:xfrm>
          <a:prstGeom prst="roundRect">
            <a:avLst>
              <a:gd name="adj" fmla="val 48889"/>
            </a:avLst>
          </a:prstGeom>
          <a:solidFill>
            <a:srgbClr val="F4B94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1"/>
          <p:cNvSpPr/>
          <p:nvPr/>
        </p:nvSpPr>
        <p:spPr>
          <a:xfrm>
            <a:off x="6858000" y="3063240"/>
            <a:ext cx="1051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Paso 3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6217920" y="3611880"/>
            <a:ext cx="233172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B3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¡A amasar!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an/mag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2040" y="640080"/>
            <a:ext cx="3931920" cy="27086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05156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4B9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palabra mágica es…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502920" y="1645920"/>
            <a:ext cx="4297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¡PAN!</a:t>
            </a:r>
            <a:endParaRPr lang="en-US" sz="11000" dirty="0"/>
          </a:p>
        </p:txBody>
      </p:sp>
      <p:sp>
        <p:nvSpPr>
          <p:cNvPr id="5" name="Text 2"/>
          <p:cNvSpPr/>
          <p:nvPr/>
        </p:nvSpPr>
        <p:spPr>
          <a:xfrm>
            <a:off x="502920" y="342900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 err="1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Digamos</a:t>
            </a:r>
            <a:r>
              <a:rPr lang="en-US" sz="2000" i="1" dirty="0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i="1" dirty="0" err="1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juntos</a:t>
            </a:r>
            <a:r>
              <a:rPr lang="en-US" sz="2000" i="1" dirty="0">
                <a:solidFill>
                  <a:srgbClr val="D9EB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¡PAN, PAN, PAN! 🥖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150</Words>
  <Application>Microsoft Macintosh PowerPoint</Application>
  <PresentationFormat>On-screen Show (16:9)</PresentationFormat>
  <Paragraphs>38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Carla Pozo Jeria</cp:lastModifiedBy>
  <cp:revision>3</cp:revision>
  <dcterms:created xsi:type="dcterms:W3CDTF">2026-08-10T04:49:33Z</dcterms:created>
  <dcterms:modified xsi:type="dcterms:W3CDTF">2026-08-11T04:31:12Z</dcterms:modified>
</cp:coreProperties>
</file>