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7ca974a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7ca974a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7ca974a1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7ca974a1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7ca974a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7ca974a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7ca974a1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7ca974a1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7ccbda7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7ccbda7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7ccbda7f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7ccbda7f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7ccbda7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7ccbda7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ccbda7f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ccbda7f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7e23f4c8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7e23f4c8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7e23f4c8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7e23f4c8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a0b9b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a0b9b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7e23f4c8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7e23f4c8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a0b9b4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a0b9b4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7a0b9b4d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7a0b9b4d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7a0b9b4d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7a0b9b4d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7a0b9b4d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7a0b9b4d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7a0b9b6c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7a0b9b6c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7a0b9b6c4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7a0b9b6c4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7ca974a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7ca974a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/>
            </a:r>
            <a:br>
              <a:rPr lang="en-GB">
                <a:solidFill>
                  <a:srgbClr val="FF0000"/>
                </a:solidFill>
              </a:rPr>
            </a:br>
            <a:r>
              <a:rPr lang="en-GB" b="1">
                <a:solidFill>
                  <a:srgbClr val="FF0000"/>
                </a:solidFill>
              </a:rPr>
              <a:t>Gallipoli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0000"/>
                </a:solidFill>
              </a:rPr>
              <a:t>A LEGO story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3525" y="791325"/>
            <a:ext cx="3700474" cy="29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 rot="121">
            <a:off x="371811" y="5797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Soldiers.</a:t>
            </a:r>
            <a:endParaRPr b="1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soldiers are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worn out but keep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fighting until the end.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One of the guns.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</a:rPr>
              <a:t>Wild life.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Animals dead or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alive are there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and have to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live through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the devastation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of the Gallipoli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war.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homes.</a:t>
            </a:r>
            <a:endParaRPr b="1"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Diggers dig trenches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0000"/>
                </a:solidFill>
              </a:rPr>
              <a:t> to protect soldiers.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Many more.</a:t>
            </a:r>
            <a:endParaRPr b="1"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Many more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graves are made 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remembrance of the dear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soldiers.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highlight>
                  <a:srgbClr val="FFFFFF"/>
                </a:highlight>
              </a:rPr>
              <a:t>camp</a:t>
            </a:r>
            <a:endParaRPr b="1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0000"/>
                </a:solidFill>
              </a:rPr>
              <a:t>home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People at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home are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more worried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0000"/>
                </a:solidFill>
              </a:rPr>
              <a:t> than ever.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FFFF"/>
                </a:solidFill>
              </a:rPr>
              <a:t>finally.</a:t>
            </a:r>
            <a:endParaRPr b="1">
              <a:solidFill>
                <a:srgbClr val="00FFFF"/>
              </a:solidFill>
            </a:endParaRPr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FF"/>
                </a:solidFill>
              </a:rPr>
              <a:t>Finally the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FF"/>
                </a:solidFill>
              </a:rPr>
              <a:t>war has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FF"/>
                </a:solidFill>
              </a:rPr>
              <a:t>come to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FF"/>
                </a:solidFill>
              </a:rPr>
              <a:t>an end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FF"/>
                </a:solidFill>
              </a:rPr>
              <a:t>142,000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FF"/>
                </a:solidFill>
              </a:rPr>
              <a:t>people have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FFFF"/>
                </a:solidFill>
              </a:rPr>
              <a:t>died and the soldiers are very sad that they have lost their friends.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Back to home.</a:t>
            </a:r>
            <a:endParaRPr b="1"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448025" y="11896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The soldiers now have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 to cross the sea again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0000"/>
                </a:solidFill>
              </a:rPr>
              <a:t>to get back home.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161" name="Google Shape;161;p30"/>
          <p:cNvCxnSpPr/>
          <p:nvPr/>
        </p:nvCxnSpPr>
        <p:spPr>
          <a:xfrm rot="10800000">
            <a:off x="5453425" y="5044450"/>
            <a:ext cx="1041000" cy="5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2" name="Google Shape;1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350" y="0"/>
            <a:ext cx="4508649" cy="245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30"/>
          <p:cNvCxnSpPr/>
          <p:nvPr/>
        </p:nvCxnSpPr>
        <p:spPr>
          <a:xfrm>
            <a:off x="2813450" y="830400"/>
            <a:ext cx="1425300" cy="23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of my thoughts about this subject.</a:t>
            </a:r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I think this project was really fun and educational at the same time.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I liked this project because i got to do fun creating tasks.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I hope that in future we get to do stuff like this.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Also i think that for the soldiers fighting there, getting a batch of biscuits would mean the world to them. 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At home.</a:t>
            </a:r>
            <a:endParaRPr b="1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soldiers are still at home. They have not left to fight.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3075" y="0"/>
            <a:ext cx="3570924" cy="13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you!!!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</a:rPr>
              <a:t>Going to war.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3559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The soldiers have been called to fight at Gallipoli.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800" y="0"/>
            <a:ext cx="3469199" cy="292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</a:rPr>
              <a:t>Crossing the sea.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They have left their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country and are on their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way to Gallipoli.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War.</a:t>
            </a:r>
            <a:endParaRPr b="1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They are at war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and fighting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for their lives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0000"/>
                </a:solidFill>
              </a:rPr>
              <a:t>and country.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FF"/>
                </a:solidFill>
              </a:rPr>
              <a:t>Still going.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The war has been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going for 3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FF"/>
                </a:solidFill>
              </a:rPr>
              <a:t>months.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0000"/>
                </a:solidFill>
              </a:rPr>
              <a:t>Many graves.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Graves of diggers and the enemy dead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0000"/>
                </a:solidFill>
              </a:rPr>
              <a:t>surround the soldiers.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33700"/>
            <a:ext cx="333375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FFFF"/>
                </a:solidFill>
              </a:rPr>
              <a:t>Back at home.</a:t>
            </a:r>
            <a:endParaRPr b="1">
              <a:solidFill>
                <a:srgbClr val="00FFFF"/>
              </a:solidFill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FF"/>
                </a:solidFill>
              </a:rPr>
              <a:t>At home many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FF"/>
                </a:solidFill>
              </a:rPr>
              <a:t>people are worried,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FF"/>
                </a:solidFill>
              </a:rPr>
              <a:t>They send their love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FFFF"/>
                </a:solidFill>
              </a:rPr>
              <a:t>to the soldiers.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4798" y="508700"/>
            <a:ext cx="1940925" cy="123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On the battlefield.</a:t>
            </a:r>
            <a:endParaRPr b="1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Many months in and thousands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of men have died.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On-screen Show (16:9)</PresentationFormat>
  <Paragraphs>76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 Gallipoli</vt:lpstr>
      <vt:lpstr>At home.</vt:lpstr>
      <vt:lpstr>Going to war.</vt:lpstr>
      <vt:lpstr>Crossing the sea.</vt:lpstr>
      <vt:lpstr>War.</vt:lpstr>
      <vt:lpstr>Still going.</vt:lpstr>
      <vt:lpstr>Many graves. </vt:lpstr>
      <vt:lpstr>Back at home.</vt:lpstr>
      <vt:lpstr>On the battlefield.</vt:lpstr>
      <vt:lpstr>Soldiers.</vt:lpstr>
      <vt:lpstr>One of the guns.</vt:lpstr>
      <vt:lpstr>Wild life.</vt:lpstr>
      <vt:lpstr>homes.</vt:lpstr>
      <vt:lpstr>Many more.</vt:lpstr>
      <vt:lpstr>camp</vt:lpstr>
      <vt:lpstr>home</vt:lpstr>
      <vt:lpstr>finally.</vt:lpstr>
      <vt:lpstr>Back to home.</vt:lpstr>
      <vt:lpstr>Some of my thoughts about this subject.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Gallipoli</dc:title>
  <dc:creator>Penny Patricks</dc:creator>
  <cp:lastModifiedBy>Penny Patricks</cp:lastModifiedBy>
  <cp:revision>1</cp:revision>
  <dcterms:modified xsi:type="dcterms:W3CDTF">2020-05-19T23:38:25Z</dcterms:modified>
</cp:coreProperties>
</file>