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64" r:id="rId3"/>
    <p:sldId id="265" r:id="rId4"/>
    <p:sldId id="266" r:id="rId5"/>
    <p:sldId id="267" r:id="rId6"/>
    <p:sldId id="268" r:id="rId7"/>
    <p:sldId id="269" r:id="rId8"/>
    <p:sldId id="27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47" autoAdjust="0"/>
    <p:restoredTop sz="94660"/>
  </p:normalViewPr>
  <p:slideViewPr>
    <p:cSldViewPr snapToGrid="0">
      <p:cViewPr varScale="1">
        <p:scale>
          <a:sx n="73" d="100"/>
          <a:sy n="73" d="100"/>
        </p:scale>
        <p:origin x="67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9" name="Rectangle 138">
            <a:extLst>
              <a:ext uri="{FF2B5EF4-FFF2-40B4-BE49-F238E27FC236}">
                <a16:creationId xmlns:a16="http://schemas.microsoft.com/office/drawing/2014/main" id="{7C809178-18EC-4F14-82C0-293EC9D14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2" y="4363271"/>
            <a:ext cx="8676222" cy="10668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ABC Awards – week 9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8DCA4AFD-E3EE-4596-9CF7-36C043BE9D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18" b="1"/>
          <a:stretch/>
        </p:blipFill>
        <p:spPr bwMode="auto">
          <a:xfrm>
            <a:off x="20" y="10"/>
            <a:ext cx="4059916" cy="42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3D4990D-159E-4E34-94C2-E5EEF3B4B7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2" r="1" b="11158"/>
          <a:stretch/>
        </p:blipFill>
        <p:spPr bwMode="auto">
          <a:xfrm>
            <a:off x="4059936" y="10"/>
            <a:ext cx="4072128" cy="42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95C9670-CEC7-4DB8-A457-31EC1432E4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57" r="2" b="383"/>
          <a:stretch/>
        </p:blipFill>
        <p:spPr bwMode="auto">
          <a:xfrm>
            <a:off x="8132064" y="10"/>
            <a:ext cx="4059936" cy="42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51012" y="5516211"/>
            <a:ext cx="8676222" cy="72224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2100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rPr>
              <a:t>Hunter H, Harvey N &amp; Clancy S</a:t>
            </a:r>
          </a:p>
        </p:txBody>
      </p:sp>
    </p:spTree>
    <p:extLst>
      <p:ext uri="{BB962C8B-B14F-4D97-AF65-F5344CB8AC3E}">
        <p14:creationId xmlns:p14="http://schemas.microsoft.com/office/powerpoint/2010/main" val="1166144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9" name="Rectangle 138">
            <a:extLst>
              <a:ext uri="{FF2B5EF4-FFF2-40B4-BE49-F238E27FC236}">
                <a16:creationId xmlns:a16="http://schemas.microsoft.com/office/drawing/2014/main" id="{7C809178-18EC-4F14-82C0-293EC9D14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2" y="4363271"/>
            <a:ext cx="8676222" cy="10668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ABC awards – week 9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6CBC0F2-3A5D-4BEA-9196-957BD027D5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5" r="-2" b="12048"/>
          <a:stretch/>
        </p:blipFill>
        <p:spPr bwMode="auto">
          <a:xfrm>
            <a:off x="20" y="10"/>
            <a:ext cx="4059916" cy="42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F7D063A5-8CB2-4EDD-89DA-36575839E2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4" r="1" b="14037"/>
          <a:stretch/>
        </p:blipFill>
        <p:spPr bwMode="auto">
          <a:xfrm>
            <a:off x="4059936" y="10"/>
            <a:ext cx="4072128" cy="42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21603958-05F8-46BC-9A0E-B77C29C479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8" r="2" b="15088"/>
          <a:stretch/>
        </p:blipFill>
        <p:spPr bwMode="auto">
          <a:xfrm>
            <a:off x="8132064" y="10"/>
            <a:ext cx="4059936" cy="42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51012" y="5516211"/>
            <a:ext cx="8676222" cy="72224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2100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rPr>
              <a:t>Oscar C, Olivia M &amp; Jack M</a:t>
            </a:r>
          </a:p>
        </p:txBody>
      </p:sp>
    </p:spTree>
    <p:extLst>
      <p:ext uri="{BB962C8B-B14F-4D97-AF65-F5344CB8AC3E}">
        <p14:creationId xmlns:p14="http://schemas.microsoft.com/office/powerpoint/2010/main" val="3915514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2" name="Rectangle 191">
            <a:extLst>
              <a:ext uri="{FF2B5EF4-FFF2-40B4-BE49-F238E27FC236}">
                <a16:creationId xmlns:a16="http://schemas.microsoft.com/office/drawing/2014/main" id="{7C809178-18EC-4F14-82C0-293EC9D14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2" y="4363271"/>
            <a:ext cx="8676222" cy="10668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ABC awards – week 9</a:t>
            </a:r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D11D8F41-E5A7-4227-A6C5-63AA8E305B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5" r="-2" b="10178"/>
          <a:stretch/>
        </p:blipFill>
        <p:spPr bwMode="auto">
          <a:xfrm>
            <a:off x="20" y="10"/>
            <a:ext cx="4059916" cy="42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F5EEF09C-55E7-4A08-9A08-4894951711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4" r="1" b="14037"/>
          <a:stretch/>
        </p:blipFill>
        <p:spPr bwMode="auto">
          <a:xfrm>
            <a:off x="4059936" y="10"/>
            <a:ext cx="4072128" cy="42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87AA3950-F9E5-4275-984F-12862C5800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8" r="2" b="15088"/>
          <a:stretch/>
        </p:blipFill>
        <p:spPr bwMode="auto">
          <a:xfrm>
            <a:off x="8132064" y="10"/>
            <a:ext cx="4059936" cy="42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51012" y="5516211"/>
            <a:ext cx="8676222" cy="72224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2100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rPr>
              <a:t>Stanley B, Edie L &amp; Thomas H</a:t>
            </a:r>
          </a:p>
        </p:txBody>
      </p:sp>
    </p:spTree>
    <p:extLst>
      <p:ext uri="{BB962C8B-B14F-4D97-AF65-F5344CB8AC3E}">
        <p14:creationId xmlns:p14="http://schemas.microsoft.com/office/powerpoint/2010/main" val="947659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7C809178-18EC-4F14-82C0-293EC9D14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491" y="4363271"/>
            <a:ext cx="9679264" cy="10668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ROCCH awards – week 9</a:t>
            </a:r>
          </a:p>
        </p:txBody>
      </p:sp>
      <p:pic>
        <p:nvPicPr>
          <p:cNvPr id="4104" name="Picture 8">
            <a:extLst>
              <a:ext uri="{FF2B5EF4-FFF2-40B4-BE49-F238E27FC236}">
                <a16:creationId xmlns:a16="http://schemas.microsoft.com/office/drawing/2014/main" id="{1B6AD7AC-1127-4090-BAE2-3435CB5044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" r="1729" b="-1"/>
          <a:stretch/>
        </p:blipFill>
        <p:spPr bwMode="auto">
          <a:xfrm>
            <a:off x="20" y="10"/>
            <a:ext cx="3044932" cy="42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1926DB9B-9C77-4386-81C4-13572FE29C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" r="2162" b="-1"/>
          <a:stretch/>
        </p:blipFill>
        <p:spPr bwMode="auto">
          <a:xfrm>
            <a:off x="3044952" y="10"/>
            <a:ext cx="3057144" cy="42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4D6CD304-7895-4511-99DE-9DF140AC4C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" r="1416" b="-1"/>
          <a:stretch/>
        </p:blipFill>
        <p:spPr bwMode="auto">
          <a:xfrm>
            <a:off x="6102096" y="10"/>
            <a:ext cx="3044952" cy="42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0A6CAC2D-4542-4457-823E-0CD652DFC9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4" r="1103" b="-1"/>
          <a:stretch/>
        </p:blipFill>
        <p:spPr bwMode="auto">
          <a:xfrm>
            <a:off x="9147048" y="10"/>
            <a:ext cx="3044952" cy="42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51012" y="5516211"/>
            <a:ext cx="8676222" cy="72224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2100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rPr>
              <a:t>Alex S, Grace D, Rory M &amp; Mariah C</a:t>
            </a:r>
          </a:p>
        </p:txBody>
      </p:sp>
    </p:spTree>
    <p:extLst>
      <p:ext uri="{BB962C8B-B14F-4D97-AF65-F5344CB8AC3E}">
        <p14:creationId xmlns:p14="http://schemas.microsoft.com/office/powerpoint/2010/main" val="2894993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1" name="Rectangle 140">
            <a:extLst>
              <a:ext uri="{FF2B5EF4-FFF2-40B4-BE49-F238E27FC236}">
                <a16:creationId xmlns:a16="http://schemas.microsoft.com/office/drawing/2014/main" id="{7C809178-18EC-4F14-82C0-293EC9D14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491" y="4363271"/>
            <a:ext cx="9679264" cy="10668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ROCCH awards – week 9</a:t>
            </a:r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32C193E9-D6FD-4FE3-9F82-DE679F20A2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" r="2666" b="-1"/>
          <a:stretch/>
        </p:blipFill>
        <p:spPr bwMode="auto">
          <a:xfrm>
            <a:off x="20" y="10"/>
            <a:ext cx="3044932" cy="42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246F5F7B-B101-4ED2-8C71-835A24E335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6" r="600" b="-1"/>
          <a:stretch/>
        </p:blipFill>
        <p:spPr bwMode="auto">
          <a:xfrm>
            <a:off x="3044952" y="10"/>
            <a:ext cx="3057144" cy="42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663E0A13-BCA0-424D-9A0D-1E2186E4E5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" r="1728" b="-1"/>
          <a:stretch/>
        </p:blipFill>
        <p:spPr bwMode="auto">
          <a:xfrm>
            <a:off x="6102096" y="10"/>
            <a:ext cx="3044952" cy="42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FC23DC12-6CAC-492B-9881-2C9CD259F1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" r="3603" b="-1"/>
          <a:stretch/>
        </p:blipFill>
        <p:spPr bwMode="auto">
          <a:xfrm>
            <a:off x="9147048" y="10"/>
            <a:ext cx="3044952" cy="42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51012" y="5516211"/>
            <a:ext cx="8676222" cy="72224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2100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rPr>
              <a:t>Harvey G, Chelsea M, Jarvis D &amp; Max G</a:t>
            </a:r>
          </a:p>
        </p:txBody>
      </p:sp>
    </p:spTree>
    <p:extLst>
      <p:ext uri="{BB962C8B-B14F-4D97-AF65-F5344CB8AC3E}">
        <p14:creationId xmlns:p14="http://schemas.microsoft.com/office/powerpoint/2010/main" val="1676163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2" name="Rectangle 191">
            <a:extLst>
              <a:ext uri="{FF2B5EF4-FFF2-40B4-BE49-F238E27FC236}">
                <a16:creationId xmlns:a16="http://schemas.microsoft.com/office/drawing/2014/main" id="{7C809178-18EC-4F14-82C0-293EC9D14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491" y="4363271"/>
            <a:ext cx="9679264" cy="10668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ROCCH awards – week 9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B86786AE-5BF6-4F0C-9BC7-81F947A1E7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7" r="2041" b="-1"/>
          <a:stretch/>
        </p:blipFill>
        <p:spPr bwMode="auto">
          <a:xfrm>
            <a:off x="20" y="10"/>
            <a:ext cx="3044932" cy="42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>
            <a:extLst>
              <a:ext uri="{FF2B5EF4-FFF2-40B4-BE49-F238E27FC236}">
                <a16:creationId xmlns:a16="http://schemas.microsoft.com/office/drawing/2014/main" id="{0A600A2B-E41E-47C2-AEBB-10379F0829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" r="2787" b="-1"/>
          <a:stretch/>
        </p:blipFill>
        <p:spPr bwMode="auto">
          <a:xfrm>
            <a:off x="3044952" y="10"/>
            <a:ext cx="3057144" cy="42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4AD14E6C-E09D-4E8E-9D96-67233C99F4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" r="1728" b="-1"/>
          <a:stretch/>
        </p:blipFill>
        <p:spPr bwMode="auto">
          <a:xfrm>
            <a:off x="6102096" y="10"/>
            <a:ext cx="3044952" cy="42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4425B85C-E8EC-4F0A-9160-3454C24327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4" r="1103" b="-1"/>
          <a:stretch/>
        </p:blipFill>
        <p:spPr bwMode="auto">
          <a:xfrm>
            <a:off x="9147048" y="10"/>
            <a:ext cx="3044952" cy="42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51012" y="5516211"/>
            <a:ext cx="8676222" cy="72224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2100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rPr>
              <a:t>Azalea W, Isabella C, Gabby O &amp; Lily R</a:t>
            </a:r>
          </a:p>
        </p:txBody>
      </p:sp>
    </p:spTree>
    <p:extLst>
      <p:ext uri="{BB962C8B-B14F-4D97-AF65-F5344CB8AC3E}">
        <p14:creationId xmlns:p14="http://schemas.microsoft.com/office/powerpoint/2010/main" val="1592723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7C809178-18EC-4F14-82C0-293EC9D14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491" y="4363271"/>
            <a:ext cx="9679264" cy="10668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ROCCH awards – week 9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809FE685-BC38-4C1B-AF84-12F25822B1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" r="3916" b="-1"/>
          <a:stretch/>
        </p:blipFill>
        <p:spPr bwMode="auto">
          <a:xfrm>
            <a:off x="20" y="10"/>
            <a:ext cx="3044932" cy="42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FC055F36-1576-4EAB-8A45-E7015B564F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" r="1537" b="-1"/>
          <a:stretch/>
        </p:blipFill>
        <p:spPr bwMode="auto">
          <a:xfrm>
            <a:off x="3044952" y="10"/>
            <a:ext cx="3057144" cy="42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>
            <a:extLst>
              <a:ext uri="{FF2B5EF4-FFF2-40B4-BE49-F238E27FC236}">
                <a16:creationId xmlns:a16="http://schemas.microsoft.com/office/drawing/2014/main" id="{4004DF3C-1C9E-4E28-ABAE-69EB0498A0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" r="1728" b="-1"/>
          <a:stretch/>
        </p:blipFill>
        <p:spPr bwMode="auto">
          <a:xfrm>
            <a:off x="6102096" y="10"/>
            <a:ext cx="3044952" cy="42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ED55DF4E-7B1C-4F9E-BF53-8663B0302F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"/>
          <a:stretch/>
        </p:blipFill>
        <p:spPr bwMode="auto">
          <a:xfrm>
            <a:off x="9147048" y="10"/>
            <a:ext cx="3044952" cy="42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51012" y="5516211"/>
            <a:ext cx="8676222" cy="72224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2100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rPr>
              <a:t>Hayden S, Oscar W, Matilda H &amp; Ivy S</a:t>
            </a:r>
          </a:p>
        </p:txBody>
      </p:sp>
    </p:spTree>
    <p:extLst>
      <p:ext uri="{BB962C8B-B14F-4D97-AF65-F5344CB8AC3E}">
        <p14:creationId xmlns:p14="http://schemas.microsoft.com/office/powerpoint/2010/main" val="1523146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9" name="Rectangle 138">
            <a:extLst>
              <a:ext uri="{FF2B5EF4-FFF2-40B4-BE49-F238E27FC236}">
                <a16:creationId xmlns:a16="http://schemas.microsoft.com/office/drawing/2014/main" id="{7C809178-18EC-4F14-82C0-293EC9D14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2" y="4363271"/>
            <a:ext cx="8676222" cy="10668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1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ROCCH &amp; ABC awards – week 9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0AA83D5E-118C-433E-9DBE-AD45A7618A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63" r="-2" b="10461"/>
          <a:stretch/>
        </p:blipFill>
        <p:spPr bwMode="auto">
          <a:xfrm>
            <a:off x="20" y="10"/>
            <a:ext cx="4059916" cy="42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31BFD6F0-9B01-4540-BA7B-F039F8E9CB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4" r="1" b="14037"/>
          <a:stretch/>
        </p:blipFill>
        <p:spPr bwMode="auto">
          <a:xfrm>
            <a:off x="4059936" y="10"/>
            <a:ext cx="4072128" cy="42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84305FCA-D84F-435A-9651-219F842F22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4" r="2" b="16023"/>
          <a:stretch/>
        </p:blipFill>
        <p:spPr bwMode="auto">
          <a:xfrm>
            <a:off x="8132064" y="10"/>
            <a:ext cx="4059936" cy="42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51012" y="5516211"/>
            <a:ext cx="8676222" cy="72224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2100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rPr>
              <a:t>Brea E-D, Issy G &amp; Ivy K</a:t>
            </a:r>
          </a:p>
        </p:txBody>
      </p:sp>
    </p:spTree>
    <p:extLst>
      <p:ext uri="{BB962C8B-B14F-4D97-AF65-F5344CB8AC3E}">
        <p14:creationId xmlns:p14="http://schemas.microsoft.com/office/powerpoint/2010/main" val="33122637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</Words>
  <Application>Microsoft Office PowerPoint</Application>
  <PresentationFormat>Widescreen</PresentationFormat>
  <Paragraphs>16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Century Gothic</vt:lpstr>
      <vt:lpstr>Mesh</vt:lpstr>
      <vt:lpstr>ABC Awards – week 9</vt:lpstr>
      <vt:lpstr>ABC awards – week 9</vt:lpstr>
      <vt:lpstr>ABC awards – week 9</vt:lpstr>
      <vt:lpstr>ROCCH awards – week 9</vt:lpstr>
      <vt:lpstr>ROCCH awards – week 9</vt:lpstr>
      <vt:lpstr>ROCCH awards – week 9</vt:lpstr>
      <vt:lpstr>ROCCH awards – week 9</vt:lpstr>
      <vt:lpstr>ROCCH &amp; ABC awards – week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ABC Awards – week 9</dc:title>
  <dc:creator>Mcglynn, Scott S</dc:creator>
  <cp:lastModifiedBy>Mcglynn, Scott S</cp:lastModifiedBy>
  <cp:revision>1</cp:revision>
  <dcterms:created xsi:type="dcterms:W3CDTF">2020-06-12T03:47:36Z</dcterms:created>
  <dcterms:modified xsi:type="dcterms:W3CDTF">2020-06-15T21:16:46Z</dcterms:modified>
</cp:coreProperties>
</file>