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handoutMasterIdLst>
    <p:handoutMasterId r:id="rId13"/>
  </p:handoutMasterIdLst>
  <p:sldIdLst>
    <p:sldId id="1069" r:id="rId2"/>
    <p:sldId id="1068" r:id="rId3"/>
    <p:sldId id="1060" r:id="rId4"/>
    <p:sldId id="1072" r:id="rId5"/>
    <p:sldId id="1061" r:id="rId6"/>
    <p:sldId id="1062" r:id="rId7"/>
    <p:sldId id="1063" r:id="rId8"/>
    <p:sldId id="1064" r:id="rId9"/>
    <p:sldId id="1071" r:id="rId10"/>
    <p:sldId id="1066" r:id="rId11"/>
  </p:sldIdLst>
  <p:sldSz cx="9144000" cy="6858000" type="screen4x3"/>
  <p:notesSz cx="6807200" cy="99393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Ellett" initials="BE" lastIdx="0" clrIdx="0">
    <p:extLst>
      <p:ext uri="{19B8F6BF-5375-455C-9EA6-DF929625EA0E}">
        <p15:presenceInfo xmlns:p15="http://schemas.microsoft.com/office/powerpoint/2012/main" userId="S-1-5-21-2399244227-53055659-2272842917-4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1769" autoAdjust="0"/>
  </p:normalViewPr>
  <p:slideViewPr>
    <p:cSldViewPr>
      <p:cViewPr varScale="1">
        <p:scale>
          <a:sx n="67" d="100"/>
          <a:sy n="67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CAC9C-72DF-4A08-AF45-8F4884747DC5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41C9B-6E86-4AE1-8EC7-33A368FA73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8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9DCC-E1DC-4F30-BBF7-5C650C9612FB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43EA-2A64-44D0-BB36-F4C8F303C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8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0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1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2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5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0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5E2D31-EF75-4728-A68E-DE5183E4D99A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11/20/2020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B53756-3607-49EC-BCF9-6BB023B94841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ezi.com/cigxgfg8-70a/do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29719" cy="486916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725144"/>
            <a:ext cx="8686800" cy="135498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ClrTx/>
              <a:buSzTx/>
              <a:buFont typeface="Calibri" panose="020F0502020204030204" pitchFamily="34" charset="0"/>
              <a:buNone/>
            </a:pPr>
            <a:endParaRPr lang="en-US" sz="4000" b="1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Mrs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Jo Wood &amp;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Mrs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Maree Clark</a:t>
            </a:r>
          </a:p>
          <a:p>
            <a:pPr marL="0" indent="0">
              <a:spcBef>
                <a:spcPts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Award Coordinators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4704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Duke of Edinburgh 2021</a:t>
            </a:r>
            <a:endParaRPr lang="en-A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8060933" cy="5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33CC"/>
                </a:solidFill>
              </a:rPr>
              <a:t>What is the Duke of Edinburgh award?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000000"/>
                </a:solidFill>
              </a:rPr>
              <a:t>An award recognised world-wide</a:t>
            </a:r>
          </a:p>
          <a:p>
            <a:r>
              <a:rPr lang="en-AU" sz="2800" dirty="0" smtClean="0">
                <a:solidFill>
                  <a:srgbClr val="000000"/>
                </a:solidFill>
              </a:rPr>
              <a:t>Bronze, Silver and Gold levels</a:t>
            </a:r>
          </a:p>
          <a:p>
            <a:r>
              <a:rPr lang="en-AU" sz="2800" dirty="0" smtClean="0">
                <a:solidFill>
                  <a:srgbClr val="000000"/>
                </a:solidFill>
              </a:rPr>
              <a:t>Only Bronze level offered at Kilbreda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836255"/>
            <a:ext cx="6228184" cy="23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6192688" cy="5099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33CC"/>
                </a:solidFill>
              </a:rPr>
              <a:t>AWARD COMPONENTS 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SKILL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PHYSICAL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RECREATION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SERVICE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ADVENTUROUS JOURNEY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3433" y="2318532"/>
            <a:ext cx="3789661" cy="2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Requirements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845734"/>
            <a:ext cx="8043232" cy="42475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0000"/>
                </a:solidFill>
              </a:rPr>
              <a:t>Must complete </a:t>
            </a:r>
            <a:r>
              <a:rPr lang="en-AU" sz="2800" b="1" dirty="0" smtClean="0">
                <a:solidFill>
                  <a:srgbClr val="000000"/>
                </a:solidFill>
              </a:rPr>
              <a:t>3 months </a:t>
            </a:r>
            <a:r>
              <a:rPr lang="en-AU" sz="2800" dirty="0" smtClean="0">
                <a:solidFill>
                  <a:srgbClr val="000000"/>
                </a:solidFill>
              </a:rPr>
              <a:t>each of the skill, recreation and service sections. This must be </a:t>
            </a:r>
            <a:r>
              <a:rPr lang="en-AU" sz="2800" b="1" dirty="0" smtClean="0">
                <a:solidFill>
                  <a:srgbClr val="000000"/>
                </a:solidFill>
              </a:rPr>
              <a:t>a minimum of 1 hour per week and signed off by an assessor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solidFill>
                  <a:srgbClr val="000000"/>
                </a:solidFill>
              </a:rPr>
              <a:t>One of these sections </a:t>
            </a:r>
            <a:r>
              <a:rPr lang="en-AU" sz="2800" dirty="0" smtClean="0">
                <a:solidFill>
                  <a:srgbClr val="000000"/>
                </a:solidFill>
              </a:rPr>
              <a:t>must be completed for a minimum of </a:t>
            </a:r>
            <a:r>
              <a:rPr lang="en-AU" sz="2800" b="1" dirty="0" smtClean="0">
                <a:solidFill>
                  <a:srgbClr val="000000"/>
                </a:solidFill>
              </a:rPr>
              <a:t>6 months.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An assessor is anyone with relevant experience in your chosen field </a:t>
            </a:r>
            <a:r>
              <a:rPr lang="en-AU" sz="2800" b="1" u="sng" dirty="0">
                <a:solidFill>
                  <a:srgbClr val="000000"/>
                </a:solidFill>
              </a:rPr>
              <a:t>(not a parent</a:t>
            </a:r>
            <a:r>
              <a:rPr lang="en-AU" sz="2800" b="1" u="sng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Attend lunchtime and afterschool sessions in preparation for the Practice and Qualifying Journeys. </a:t>
            </a:r>
            <a:endParaRPr lang="en-AU" sz="28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2800" b="1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88207"/>
            <a:ext cx="7543800" cy="7566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Skill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7" cy="43204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This section should stimulate new interests or improve existing 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</a:rPr>
              <a:t>Typically non-physically demanding, maybe a hobby or life skill</a:t>
            </a:r>
          </a:p>
          <a:p>
            <a:r>
              <a:rPr lang="en-AU" dirty="0" smtClean="0">
                <a:solidFill>
                  <a:srgbClr val="000000"/>
                </a:solidFill>
              </a:rPr>
              <a:t>Examples</a:t>
            </a:r>
            <a:br>
              <a:rPr lang="en-AU" dirty="0" smtClean="0">
                <a:solidFill>
                  <a:srgbClr val="000000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Music </a:t>
            </a:r>
            <a:r>
              <a:rPr lang="en-AU" dirty="0">
                <a:solidFill>
                  <a:schemeClr val="tx1"/>
                </a:solidFill>
              </a:rPr>
              <a:t>– singing, learning to play an </a:t>
            </a:r>
            <a:r>
              <a:rPr lang="en-AU" dirty="0" smtClean="0">
                <a:solidFill>
                  <a:schemeClr val="tx1"/>
                </a:solidFill>
              </a:rPr>
              <a:t>instrument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Sports </a:t>
            </a:r>
            <a:r>
              <a:rPr lang="en-AU" dirty="0">
                <a:solidFill>
                  <a:schemeClr val="tx1"/>
                </a:solidFill>
              </a:rPr>
              <a:t>related – sports officiating, </a:t>
            </a:r>
            <a:r>
              <a:rPr lang="en-AU" dirty="0" smtClean="0">
                <a:solidFill>
                  <a:schemeClr val="tx1"/>
                </a:solidFill>
              </a:rPr>
              <a:t>umpiring/refereeing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Arts </a:t>
            </a:r>
            <a:r>
              <a:rPr lang="en-AU" dirty="0">
                <a:solidFill>
                  <a:schemeClr val="tx1"/>
                </a:solidFill>
              </a:rPr>
              <a:t>and crafts – </a:t>
            </a:r>
            <a:r>
              <a:rPr lang="en-AU" dirty="0" smtClean="0">
                <a:solidFill>
                  <a:schemeClr val="tx1"/>
                </a:solidFill>
              </a:rPr>
              <a:t>embroidery</a:t>
            </a:r>
            <a:r>
              <a:rPr lang="en-AU" dirty="0">
                <a:solidFill>
                  <a:schemeClr val="tx1"/>
                </a:solidFill>
              </a:rPr>
              <a:t>, jewellery making, drawing, painting, sculpture, </a:t>
            </a:r>
            <a:r>
              <a:rPr lang="en-AU" dirty="0" smtClean="0">
                <a:solidFill>
                  <a:schemeClr val="tx1"/>
                </a:solidFill>
              </a:rPr>
              <a:t>photography, cooking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Nature and the environment – agriculture, astronomy, bee keeping, conservation, fishing, forestry, gardening</a:t>
            </a:r>
          </a:p>
          <a:p>
            <a:r>
              <a:rPr lang="en-AU" dirty="0">
                <a:solidFill>
                  <a:schemeClr val="tx1"/>
                </a:solidFill>
              </a:rPr>
              <a:t>Communication – film and video, languages, reading, writing, public speaking, journalism, website </a:t>
            </a:r>
            <a:r>
              <a:rPr lang="en-AU" dirty="0" smtClean="0">
                <a:solidFill>
                  <a:schemeClr val="tx1"/>
                </a:solidFill>
              </a:rPr>
              <a:t>development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edia.gettyimages.com/videos/girl-playing-a-violin-video-id140813644?s=640x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6963"/>
            <a:ext cx="2483143" cy="15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Physical Recreation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This can involve becoming a part of a sporting team or undertake a physical activity as an individual or as part of a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You should choose a physical activity that interests you. This can be something completely new or an activity that you already have knowledge or involvement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Examples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Martial arts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Swimming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Skateboarding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Dancing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Netball </a:t>
            </a:r>
            <a:endParaRPr lang="en-AU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blogs-images.forbes.com/alanaglass/files/2014/0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593518" cy="21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Service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This section is based on the belief that members of the community should care for each other and contribute to their 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000000"/>
                </a:solidFill>
              </a:rPr>
              <a:t>Examples 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Care for animals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First aid / surf life saving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Aged care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Coaching junior teams</a:t>
            </a:r>
            <a:r>
              <a:rPr lang="en-AU" sz="2400" dirty="0">
                <a:solidFill>
                  <a:srgbClr val="000000"/>
                </a:solidFill>
              </a:rPr>
              <a:t/>
            </a:r>
            <a:br>
              <a:rPr lang="en-AU" sz="2400" dirty="0">
                <a:solidFill>
                  <a:srgbClr val="000000"/>
                </a:solidFill>
              </a:rPr>
            </a:br>
            <a:r>
              <a:rPr lang="en-AU" sz="2400" dirty="0">
                <a:solidFill>
                  <a:srgbClr val="000000"/>
                </a:solidFill>
              </a:rPr>
              <a:t>- </a:t>
            </a:r>
            <a:r>
              <a:rPr lang="en-AU" sz="2400" dirty="0" smtClean="0">
                <a:solidFill>
                  <a:srgbClr val="000000"/>
                </a:solidFill>
              </a:rPr>
              <a:t>Kindergarten/childcare helper</a:t>
            </a:r>
            <a:r>
              <a:rPr lang="en-AU" sz="2400" dirty="0">
                <a:solidFill>
                  <a:srgbClr val="000000"/>
                </a:solidFill>
              </a:rPr>
              <a:t/>
            </a:r>
            <a:br>
              <a:rPr lang="en-AU" sz="2400" dirty="0">
                <a:solidFill>
                  <a:srgbClr val="000000"/>
                </a:solidFill>
              </a:rPr>
            </a:br>
            <a:r>
              <a:rPr lang="en-AU" sz="2400" dirty="0">
                <a:solidFill>
                  <a:srgbClr val="000000"/>
                </a:solidFill>
              </a:rPr>
              <a:t>- </a:t>
            </a:r>
            <a:r>
              <a:rPr lang="en-AU" sz="2400" dirty="0" smtClean="0">
                <a:solidFill>
                  <a:srgbClr val="000000"/>
                </a:solidFill>
              </a:rPr>
              <a:t>Primary school help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data:image/jpeg;base64,/9j/4AAQSkZJRgABAQAAAQABAAD/2wCEAAkGBxMTEhUTExMVFhUXGCAbGBgYGR4dGRseFxkaGB0dGh0fHiggGxonHRoeIjEiJSkrLi4uHR8zODMtNygtLisBCgoKDg0OGxAQGy0lHyUtLS0tLS0vLS0tLS0tLS0tLS0tLS0tLS0tLS0tLS0tLS0tLS0tLS0tLS0tLS0tLS0tLf/AABEIALcBEwMBIgACEQEDEQH/xAAcAAABBQEBAQAAAAAAAAAAAAAFAAIDBAYBBwj/xABFEAABAgQEAwUGAwQIBgMBAAABAhEAAyExBBJBUQVhcRMigZGhBjKxwdHwFFLhI0JicgczU4KSwtLxFRZDVJOyJHSiNP/EABkBAAMBAQEAAAAAAAAAAAAAAAABAgMEBf/EACcRAAICAQQCAgEFAQAAAAAAAAABAhEhAxIxUUFhEyJxBEJSgeEy/9oADAMBAAIRAxEAPwDzbGyDLmaEfwlxc09IrzxXn+kTcSnJKyUAhJ0Uah7+sVsTMr0b4RDJXAlA0tSOKSq5rEmGW4h7aRnbQiDEIObwHwjheJsarSxpEQkUv1htgzsnGLQ4FjQvBfAcXKpaZKyTKQ5QC5CSeXjA8YwJkmWJaSorcrN2AYAcok4ahNHBy/vNccxvGibXAmE8bg5K0zlS1gFCwoOS6gUjujxeKWHR3QAkiao0tlIJI+MVsQpKVKDlhY62pSJpAGVJQrvqJo9gPnCbb5QhuJSUKMtWhY+F4hnHMDzjq5gJLu+piMTGNTTSMvIESZHLxh6ZfV4km4gqWVg1NXFPLaIJi1VzVfXWGM7Lw65qwhCVKUolki5YEn0DwY9m+EJmkBRUHSSWuC5AZ9IpcD4kJE6XMIcJXmbehTfxg1wPFomLcjKUySw09+ieRIN43gkGQgngn4fEqlE5mluk0qSRe4aJsAns5swqqQO6CnukqApypaA/FeMKVOKpbjulLeOnlFWTxCaXClE5jV66AebAB4e5LgdMm4hI7qiotWgFixZohnGtABQem8WMTiUrQUEFwL9DYRRKtanTyibGiOcvMWN3qY4maoIUGFTqKhtjEmJUAkNXm1iaNziiqYrQHn5xLYMvYXFfsygpBAVmO5LAM+zCFhuIhC5ZKR+zU4a9VZiCddqxHJS2Z+8OW0LsEqVlcJr9vCzjImghxn2j7dWbIEkHuly4G0D8XxFUz3yTUmpJu5v4xXKS4SXe1YIyeErMtUxrHKz3IpQbwmpyJoFAh9YtN8IgyLSrKpJBFwRWJ5iO94RLWHZQT4TwuTNIC5hSMpKlMGSAzEve+kNxXDZKRNKJ4IQAUAhjMzFm8BeKsnDKUsIsVM21ecWOO8OMghJVmJHhSLTxwSCpygbBg9nPKK5WIlE2tUxWXKesIZIVgh7bRLMUh0M7MMz76+EVCKDqYRqbxVIdB5cpCi6ZcsA2Gd/nCgKlUKHuRNF/HKzqUsqSSahiNzpFSelyWINtR9Ysow4C1gofK1L6tX4RDiMMO8QkAU9YXs1e0jkSu8KtziReHOb3nqKiOYXAqWrKkOQCTXRIc+kd4lg+zWUkEVFDzSDfxh1ixYLQwpU5pS9dtt4rzQoKbKRWusPRhAlThtL23+LHwiOVgU5qqJGrRNWynGNWOCS9vOHyQQaMM1C9qxZ4bwmUtK1KK6Ehhs3pVor4jhyEJCs5rz12hqFZIaRcTworEwhQOQVI90AJJ8yQwEXfZvhElSZk+bm7J8qAKEua8wWgNw3hZnBeVSsyagPehJ05biO4XAKVKEztFVrlCqtuzct40X4Cl2OxiUlRMtOVOg2HPcxRxCKl7xaCS4QmYq7gGmhp1r6mKeIWoKbMo0FfAD5RguS/jVWmFJWEEqVKnul15mHvNQs43p4QLSsl3LxbwuGUUoUqaUhRI3alwH+kEk+zx7dMrtwykZxM7NwE6uM2nWNavwRS7A6i6aCju3SLHA5xTMZ2Cgx8Kw7GYPszMAmJUEKCQRLACn1v3b84rSQqjKAJD0ApVoWUx0uwtPKRMLfk+fpFnhOFSsutQSHLBw9L9IDNMUvKFgk0dvukEZSQgpLhZfUULGrgNR+dusEmUolfFLSFKSkuxIs2tojmBmrp8YtESy4KRLzqJBAJCSa6kuLUJ0gae1e6X6cukSgcSwqZ+6+r22hEDl5xTmCY1cpHT9ISpiiAAEaV6Av8fSBi2+y1LVQkNESVOXHjDEiYxbI2sRyxMeiU+usDQmi9JQtRCtQXeyoI4HFTJSCtJfNmCszHU1HO9oGoRP07Lav+0Nmyp6U53QUuU0JOpdhtF/gTicm4jtJgUdbwSwUhBX/WKSS1g4uL8hAJKV5rJd+cWET5ySQMgJBB5h4lKg24NTMkykJK5ywJpYgJYhnZ6atWBntDjO2mHItSpYojMzgMNubwBM1ebKQM1LWqHiWXMmpdsocVhydjWnix2IUEhmq2vOKfaF4nxeJmrqvIaNTlaKwJ2HrEi2k4S4D7xCuXHe0Vsn1hhmKOggyFeyZKaaQojZQ/L6woQV7D8lSM8zNR8nTnz0gdPJ7wFvoKRZSsuomWurf/AJiFb97uK73L4VityK2ss4HBK7UpWQGQS5LPSgBF3itxHECZMCnKg6blyyQAQT4QpmJVUspzR20HjS8QSUixJ8vrD3KhbWEUyc61AU0APwiGRgzVwXzC1okw2NCVOCpiGPXztDJPEkB3JL7D9YEXKN1Rf4HLBlrB/MfKnziKcO77oLU50hnCOJIlgiveNSz0jmM4kjKpio1BAykB6OT5RV4J2sj4ViQha5Z91Y71WIIBsYt8IwmeShmdiH6k3gIqYFLUp32pzfa0XMNjimWEBbXcV1PSEpIWxlriuHbIrKE0FQ/eI1HiIG8SSe1zbs/Iv8D9YsT+J5wkKW4QCE0PXaKuMxKc6VC2vMBh5XiH6NNOLV2TBHdln82j7OPARp+K48JXK7IIWnslIA/vJJ9RSMnLxCAQXFLgvXTbYxZ/EoJB7QUSwvy5RSlRk4OxuLxOcrLNmVm6VH0iuhVU9D8XhLUkhswFYZnAao11gvsaTLKVkFwWLEDyr6fHlD8PPFMq1kmjEC5uwAjf+yHs7LlYYYqdKTNVOSTLSoOEIUCKUIzrBd9A1qvksOmYlSwlHuXdgGdqlnFqhoNROKTNNNbnRzhWBmzZmUOo3CUoOZR2A38tYi4hhlyllM2WqWs1yrSUq8iAY2nslxBImyqJKia5TStO7uxIj0nGokYmT2WJSFIVTvXfdJFUqH5gxeK047o2LV+ro+eMwyKcVcDzc/5fWIJJGkHfbLgP4OcZBXmSe+hRoVJNA4/MCCC1NdYHcIwElRzTcRLQn8ucZj9IhRbdEN4KwSSFdYehwXJgtMl4RM1CUzkFB945wwu1YujC4D+3l/8AlH1jT42/JLYAEyjQs4ykDe/i4pGgGDwP9vL/APKPrDxgsD/bS/8Ayj6wvil2hX6MlJW8y1zHZ80lVCaOPWNDj8PhEIKpa0FegEwH5xYl4DAkJJXLdq/tBf8AxQ1pPi0F4MWVfta3pXolouLDiJMQJScaQGVKBYAKDH9m/vO3v84mmykFJWhae77yFKGYc0l2UOkZtM2TqgatEcMSZhyiMGJaCasbNFoiCtomKhSIhFLjJnTH5IUdVM5jzEKFgKN1OwYGq21PZroG17tCIsf8vzBZThqEG/OJ0e0MlKglSghTsywUG7ahvWL+G4mkqICgG6C9rxyuKRp8cAFOkLl+/SzVv96xFOdqKc8jXr8/CNZNnJY5gCNXH2IgwwRnLADKNBvc22A84nYrEtFXdmVwSisMkKLcvT0iz2atQfKNKrGZR7oqdgOr7xEjiYJ91+n2IW1C+BeWApkhqZXPMfpDOxSR/V+nhtGjl4lKru2ht6xLMnIF6eUPaiviRmfwiSW7PWvdD2hHBoFTJIBFHSK+lI0a5qA572jnLu3KK+KmAEZZhIOug2g2g4oz8zDIzAdkG17of4RnOMy0/ipQSghJyUIYK/aEGnO0ejYfEyjeYAoDX5GMf7UpH4/DMvMP2bkf/YNvOL01kcIpZRfRwuUXeSmu0sNYcqR3/lxJqmUg7dwN8IPkZArs1O5N1WpRuUQ4GcsoSJhW4FWKf9/GJBxXDAo9mqVky+fcHPlHD7NAAvJllv4QI0i5CT+9MvXvWpAzFoQhSUZ5rk/RrdYTTJlCl/ptuJS8uESkBgmWEgDYJAYDwtHmknBpmJKBTv0rYvmruK6xqeOzlS5DJWUvS5atIyoWhKiAqoUFegfpHpRmtS0Ek9N0azh3A0ykEoBzliVG7pqltAA5tudy5vAY/tFuogBKUhho4B9XjAyfaSakBLkqAYFzXakaj2ZmpVJKp6sq8xJGU70snanSNfrGs4M7lLwQf0g8KOI7OcEBaUgo5gu7ltDUdRzjGK4GhnMoev1j1jCSu0krRmOQjuqA3ZSTvdtBR4wKeMAh3rzANKco4v1Uds7T5EvboBHg8q/Yj1+sMRwmUadlXqr6xopnEklmVm8BQHw6xXPGOQt8/pHJb7DH8gMeEyReV6q+sIcIkk0k+OZX+qDcviiCHISfAvZ9+UXcGtCwWQkgnlXoN4dvscVfEjJr4Vh7GW3ir6xMvhGHYfsgOeZf+qNZM7MDvS29fnFTFS5QDhJHQDT1h3Lspxkv3GCThZf4vIEfs3Iy5j+Qm7vet4Ir4Xhx/wBNiNlKPxMLBS0q4gbgZjzP9WY12JwCGJSCKfl+zGk3LGfASUnVMxw4ZILd1ju5r12MJXCJRNHB6mCRwczN3UFtD0h6sLMcEpLdD4Rnul2ZXPtgscDlN84engCNT8YNzMCQLj4X6xDMw50d38PjC3z7K+3YNPs/L2Hn+sKCnYc1eQ+schb5dh9uzIIkqnTBLSASosP1jbcT9jJsiWj8PMUUsM6SQ4vVPLl4xV/oxwhC5k8ggAZUnmb9f1j0MYki9RHVKXg6ErPLpc3EZQr8U2YJISb952elwL7RJOOKScpxA/N1re0an2i9nZc4FaGSsJITolyF/wCox5txOTPw85Wd7s+hHLlE88BK0gzOxWKJCVT/ADbX+7DkpxIytOTUOGHXQJvrAiRxQLIBcHeDMmYCffBIH34xnK1yY7pEifxbH9rLax7oGrMe5yhy5WLJDzUF6X/L/c6+URmeal6vXzf7MSBTh7jl5fW+8Tv9C+XNNE/b4493tkF+nX8scmY7iAAT2snow0p+SIBNLFr/AGI4mZMcEv15Uh730HysmWnHEMTIdgXZNH3p6QDx6J/bJM3J2gUkJZg5Ku7S4D1drRrcJi2fMeoI+HhGc9pJqJmIlpBYEIHktW9qKi4yTZ0JqwgDjgHBkqqXYuNNjd39IeiZjgGyyS/T67RDheG9k6UzDlNVA/paO5FpVQP+tG8zEuavBnLUp8Fz8XxAB8kpvv8Aii97Pqxc2cntRLEsOVFN6WHvFnPK0DjPUxdw999mvGg9mTkkrmE/vNX+EfV4albwVCe6VEvtVNmsgSEJWpy4VYADqKxj+J4WaTJmLCUzFulYTYMo5Tc1ytr8IIYnjijMUrSwbmdo7jxnloyryrLkF+9T1jfQknJkz1FJ4IcLgGIKn5k3EaaSycOcpuSxPM0MYkSZnaJRMmqDlsxUMo5nURssfjZKJaZQWlqVcG2pvFarTpGmji2H5HEAABLcsGzAkJAtQWNOvjHmHEkTkrWexAQFEAg0IBIGuwjbcP4lKWAETUKd2AUCTlv1AjPK4qVNQgXqCOf0h/qJKkYKvIDlzZxAyyA9vfrTUjND04bFEv8Ah3/vp+sG1Y9g4AsdGILfWK0/HlbBwO6xa1LVeOW10NuK8A5WHxX/AG3/AOhp4x1ONxEoMcOR/fgrLQpafeDANS/6CnrDcRJSWBzB7m/KDHQ8JWkCTxLEG8slzvtpHF4ycof/AM6uoN/SDUvCIrQ30UT8okTh07HkH3g/oK/BjsJiVpnFYQSsE90EuKNe9I0cnj+IamFUR1J/ywN4SkHHTAaAGZ1u0aNaSASg1/ip97RcmXwDzxrE64VTePX8sNVxWf8A9outqqb/ANYKIQygWI3JOujM7RZTOADO55t5QrXQX2ABxPEaYRXNif8ATDVY3FOB+GV0Kt6bQf7R9E+V/lEcyeoGiX9PjBjoMANOMxf/AGyv8X6R2D34jf8A9h9IUGOgwN9hFNgwpRAGdTPoA36nxi/N9pcOCUiYCpiwNATdiWpGEVx4yMNLw6AFFSc0zMHYrqEgbs3mIzqcSXPOLUc2Ns3GM9uVP3ZSGGjm/wAIUj2hkYsplTZSwpW7KS9WYgAjyjCmcINeyeJlIxUtUwPVk8lKoCej+bQSggUmO4lwpCZ0yXKCypLkCm2YkNoBAOVMWksCQ5+3j1ZXs9JVifxJJJNk2S4Aa1X9PnjfbHggw0xK0n9nMJYapO3MCCMvAOPkh4TxHLnROZQcsVCpqxHgQYsr4pLT+8E1sEkU2tFBeBPZJuSa9XUSwjQYOWsAAykkgbAncd5q2tGclEiST5Bo4jL0Uz8iflEqeJSi5Ki9rKPygkrDLqDJFTqB8gNKRyXwtzSU+h91q+bdaRH16I2x6YPPFpQrnP8AhV9IDcSxUtU6WtJcBio10U5uLtGtlcBZRIlSzsSTsTY0jOY5ImzJa0S8qUrCFDKEuQutLHateUXGKT4LjFIKr4zJPuzC19b8qRxWOlpTnK2BsK1DxJxPBSpQUpSUOLJypcuWpS1oGcP4WuapSlsEgEnZI5dNIShFhsT5RIeMSnISFLOjvRvExruH4sfgpaJ+RInukB2AUTSosGI7z0LbxkeE4FHay05XSpVdzUDwBv4QY9ppEwkyZcsTAgujTIkgZkrcijBLN+XnGm1R4NNNJMOcT4fKlyEdmhgotMWouoEUyVO4LjkfAdxfh0rDgBC861NSwSGdzz5Ugv7F8EmiXnxSszkLTLFUijOdyQR5CIOG8HVPxU9awns0rIIfXQDdk3hpg0vBP7M+zHaATp5OQnuoFM3MnQbNUxc9oPZYTaS0IQgMGYnNuSdG5PBaXPZOVNhY6U2idM8Hd/S8JyYjz2f/AEeTkKEyXMSlYq4JBF9NQ1PGIl4BSZZXMIlqQwmJaiSdRfuaA6EEHn6WJlHty+/u8DeK4k5FES0zFpT7qh3VINFoJZ8pA8KFizQf9cilFM85RPlAkmakgjekclrkh/2yBXQ/CD2N4VgkFuzQwAIeoIIcVfYxAjhmDUCexQ2nh4xntimQtOJTkcSlA/1yCNXYH6f7RzE42USSJ8qnujMOX0+MXF8EwtxKRbUkjwAMQf8AAsOVDLLT4Zh8TCx7KcVwyD/iEsIYTZdvzByXBc1iSRxNGQAzZT3P7QA3rrEiuCyAvKqSKVPvENfRV4fN9n8MKiXLLD8yn8e9DpewUUZvgmJljFzFrUnKTMIKiMpeYCKmlo0Zxsk+7PljYBSTy3jLcDwqF4laFS86RnZLkAftEpFiDTrGmV7PyP7Bhr3lfB3+xFyopkaZkkFzPlG91pGtKAxIZuHYA4iWwsBMH1hg4LhQQ8o9My/TvR1Ps5hy4yF+q7P1iaiLaiVM/CFyZ6H/AJhcF3YQ9WOkNSfKtTvgfOkV0+zEjYs9iTba7xBM4HhwplJYc1naw7zu8P6hheCUzZZr+Iww5GZWOQxPAsMa5EnxX/rhQqiFIxs3Ckmr1+usdmYUAXDanQVaDfFsNLTOZSyEhF92URF7gqZRS6JZKSWdWuX3jY60jVypWIy34SR/3A/8avrE3ARLTiUZyFpehAN9CQQD6Ru0Spde4klr5X+I6COycOBdKNf3R52vC3lbUE5E1WUEMR/DV66mw53MZr+kTCTZiJcwIOVGbM2jsxI8PCDchLEVF7ZmF/y6nx+kaRC5aEKKgAAHPOj13iY4Y3weZ+x2FnzssvKciJiCVKFkpU6kh/C0ar2jRIwix2hISodxWVRdi5DgM4++QHiHtzNOZOGQlCQHzKLm4cga61ghguKnF4aV2gSrKTm7QOCoahwQQR5ORpFySrJKKp47g2LrJNbhfxywzD8ZwodpxD69887N1iZMiQ7GVIL7oSfINWO/hMP+9Ik2oBLT6DxFOUZ1EeCEcaw7D/5Bpp371O28DpuKluVSjmZX7Rn/AHmc1YhQIfr1i5O4dKJ7suUOXZp62ArR7RRxMojEJRKkgZpSs6UIy0SCcxDab/WHGrwK0WSTOxEp8pCQc2mTL7xVy25tD8bxUMqXLDBR7yuQ2G+5+EM4RLGSekKda2fchiaHq79BGdXimWxDMajmIpIbwGsFjAiamZcIKT4Ak/CDvEcYlE6YtNRNljL0UwPwMZXDtraL+NwsxMuXMYkAeQdx4VimI9J4TiUplpSLZQx8A7xJLKRmygAqUSW1US5rGU4R7RIKkpWGBDDbp6wVViWdVWHw25xizRF4zTmIBpz+/usNTiFDp9+kZzF+0WSelJHdLOQNzdoOYeaFVTUHX5QMQQl4t7gwC4zxYoxAyAUlOtOhdVH9fKC2I7iSaBq8oxuEkqK5k9b/ALQskcnGUeQ81GNEsEPkl4rxeWtlJKUgoASFMD3QxHgTEA4hKZLzEXL94WNdKxVmS0Kygywqqrk/mISwHiX5xVmcPlU7qQQe8WVQeNHiWlYqCAxEi3apA/nH1jisagHu4hLN+YVfm9NYFow0g1yDKDbdn/ivE2H4dJJYJSHDVzdbvX9IWBYL83iKClu1lqBYEZrgtfvW0hkhGHSoqE2WNGzgDwrXoaRGfZ2VqQd2c/M16wydwvCoYqSSBQsVB71Pe+DQ8IeEUPZmfLTPWpakgFKqqLXUDQ70jWJ4pKei5XUqd9LnWMRwPDylrX2iXSEuACaV5HQb7wYl8Jw5/wCkoO7d42Z61pd4cqsbas034yWoBpkrai206+MQrnyglipKv72rvesBjwTDsDkLP+Y+rmIV8GkG0tTHUlVPCxHiYWBhz8ak2yXZn5+RjpBL+6NKEEEHw6QAxXB8MlJUynFhmNh4RY4Z7P4acjMyxyJ3+WkFIPQbRKJHvD/EkWpZ6QoGn2SkbTf8Q+kKDA6MnxaZMzNMCQoCybB6+cXOFDFplp7KVLKSHBJqQrvV74gdxnEBaytJCn1AavPnaDWF4tKQgIz0CQHY2ADacgYt8cCSyIYnGj/pS/NjVm/6jxL+KxwB/YIAP8QA3/tI6rjMp37Wv8p+gbTWFM4wgkNNAA/mq/hzMTnoqghwbGzlLKZ8oJYApIINQQGNTu9IN+0mMmfhpgltmar0ISbkbm4jLScZLKswW5Fx3jS5eluXKDfBeISZqTJUXUHCVAnMBvy2blAuRNHnOHm5VhTW03jW4ydPkLMuVJSZaAEpfZhfvXfWJ0eyyTPdwEA1FSSXdiwoCPWkX+K41KZ6klYzUOWv5R53+EVNkxQIOOxhvh0kO7FVNvzxH/xDFFv/AIyK27z3Gnf2iwrGyyP6xiSKX9VDwhKx0oBhNAIuKU5ffKIv0XRTmY3FByZCQ5/OB/minieITpU5MyYjs1hCgjKdyATQnRx5QZkcRlA5lLDbOC+ln+OwgN7RYmWqZJUhTsO9yYg7xUXngVGy9mcAjse17pWrewAq3V/lGN45w0icWSQSqsFuB8dTKmTJThisqQdFA0bWradYIcUHeTMyhSSbg1B5Cu1oLpi8GZXgZkv3gCCbguLA05V15xq2IkoSp+8nX4GGYfF4dbJKgQW7pIB1ozuC5gl7Qyf2Dh+6KHWnOBsKMtiOFKzODrb5iNRhlAoGYuWD82/2jLDGrKApTP1vuREmG42U0IiRlj2gl5lDmactwOR+XONTwSX3Uly9q8oyfEOJS1pBAdVxyINI1/BADLQoUzgG/Kv0geQQvaKeyUy/zqbwF/Cw8Yrz5HcdrV8gw9TE3tFhR2khV+9lHPOFP6pETcVUlEgkkAEhD3FXinwSjBz+KNMMtEhS8vdcPXcszip9YfM4zNauEXYNVWtv3av92g6hElPuhDmhLgOQ/VocjFB2IDaVHi3rrE2XRm/xcxTthJttCrq/uQz8TONEYaaADUBz/l8Y02cJoFI5jNTmw3hqsVV84cVvvUWPo8F+hUZ+Rjp6KjCzS5du8RfbLEo4lOucEs1q4Vr/AHaQX/ZvVQJa5NAHozXh0nEoTbIK1qOm9q+UF+goxnA8WpCllMlU2lg9K9D0g0vjU0hjg5r3/e827OKPsssJXNKlZRl83UWZ+rwYn8VS11FmajAbsTrV4p8jB8zjM0imHnDn3tH3RuYjOPmZQk4aeW1JXU1dxlrFqfxMP3EknVSqEnwBpFDEcUnBgEhmpqz1++cFehWWxx2YGBwi/I/DJD0cemD3cKsNs9OvcgfheKElpiTyIBp1f6wRISbTMvRn9eVHhV6FbI/+YZop2K/Uf5YUOJSKBam6pPzhQY6HbM5iUh0skAbCL4lJNpaTVrfC1YdJwAmLdZZLd41oK2OhrR9oMS8LUrQQUAsjzerBjz0qSYcpAkwZLw41lIBdvdemxOhbX1BEcRIGbL2SARYaEge65N3a+/QQQnTsjOhhqSQrnYKGWj0c9ItZwauAbhKmBrVyH7u7Eks9K1zcqK2lPCYMsJZRlClM7lgoMQaBmq1PzRGMMtE5KkBm8M1W6uwer+8IKdh3A4OcbULS8wJNGdlDyiEhalEqYIzOlx3yKqYIZyW25wlINpLOxM0qMxiHPdDucuUghRqBVi/J4qnh8xwsgvlYqdtGelAfhTSsXJaMqMyllIDMFMJh1toNe8QOsT4zHOhKUBQzk70ADXcE1diwozNFbmxUkU/woWkFYzU/eFSbsSK1+cV1yZAPfQkKPdckt+71Liz9d4tomlw4BKepbVgWNSdBz5wyZjlKIDOWcZb3OljUF2BNTeFbKoGYzABLhknSrp6OaDxEVTw5Ivf9bd4eof4wVTMJAOUE1LkAHcN4A09IameAGKajTS4FXuKAeUO2KgengypigpISCghRANG94VekG2K1JDklJZjp9gekRYnFvKUhPdzJYlgQ7ltK3+6RHL4lOy1CKghRF1UIqSGEUnaIqmNw8kIKiCCs1onV6tTcBt+dI2U6Tnw5D0KQ3iwbzjHy55BJDi7OcwqABe2pMafgWJMySQ7EOAWpYHw0oYkZkMTIlgS0qc0JDHckHwDfCIZmGQEqy5s2U5XdnA2a2sEuK4jsyEliMuY1a7knU6wCxPFSfdAa3jUlnPM/bRVNhdIATMUtTOox6T/RzxIKw5lP3pZLAnRTkdRcR5i0aj2AxnZ4oAktMBSwZiQyhm5M9tWjaSwZp5PS+LSc8mVMDZkKe/5qEjm1H2J3iPj2FSvCLlmpUoKA/lU7E6OHilx+b2QBdg+nz8YfxGUoBS0kZSkUNU3+/OME3Rp5MevhiDQoUwFBUAbltSTziH8BJALpIOjk15Dmz+RgxNVy8WY23HdrEQlrBproSNwLAFqnQRNssES8JJJYJ8HP0iYcOk6huTny6UvF0pZL0O2gpWnnY7CHolpVqlL0BcGpILAXJ+EO2TT8g9PDJamABdRYMSbnZifjaLEvBI/fSHSKuxVdu8C7kX3o1R3YjnzVS5ig7fxaOEsCWs4rS1YrnGupnBCVDryezmj+Y2hW2UW8X7PhBd8xJalcxqTya2/0hncGKhRhydgPsaaVi7hMazjMK0Iq1DcMdN33iWZMUzhy9rFhuN23YBydoNzJoGJ4QQLMSO629WUFAtyiovh7XDN7x9auabGDM1WdRDI0JZqukElzo+gYHnSIULLtdg1SKVHpT1irYUwbKwabKlq5VvtW1osL4XLAe+jVd/vwi0oKFWcHn8WNDHAa/O36w7YqYOmYIPRBI/mhQUGHTq/g8cg3IKl2LInKAtLkVTpa9AQPC27w+bOUqyiPypSUAAAV94X5VtfSJF5Ce4pJ/hDuK6uQ3kISUgvVm6X27zc+VIksWFnrSH7JWYFhVhVw5AJS4r+7seluRgw5IQpJUAxZhfcJcOdWL7taktYFyHFnFqO9AR92izMxJSGQkKpUkDxYaJYt9sJoY2YmYl8yKMbmjlVglBGY3L8jzbkiaStiAVJehTUA7UL3fKSC+kMM1YoXS+gIYU0Ap6UaIiAokqA9ByAPdqKUJgoGWTOUoFJUlz+cXFRqQS1Gr+kKAlwVOCRQAhxsLsT0oG6kxCTLSoKyKzAu+de76U9DD1X7imYVdlcrkAsGsGesOhItzEJZnNBYOojcmhb00oHit/xBIUEOVmjXuTqHNHbpW8DhglkHKE5DyLHq5Z6w/wDDLHulFdFOa8hmHMwUFlxU4leQkEmi9KswA5PTNzPKK6lOXoAq+gqwBDaDTpD5eGUkBJUlLizFLjTK7tTlCnoNArKctAkEm51sT/vABxCC4KQ4NiC3+Ku73HjrEk3ISMlVJNGDah20NT61LxGJqWAqllAhNQKGtRUAjrVqGruKUk++nVs5Z3odXBbT1hCZFNxWVlpLsSCAdakgHmCr03jXexnfkTQL5zpT3Uu3K1NLRl8XgkoSl2SdCkFgSTQu4Bf11pQ/hcTLk4IKkzQopDzBZRLsSBvyh8oRnPaGU6pc1gQuWAR/Ia06FPnADES2qaPWorX4v93g3PmYdaJaRPK1IWSHBFFNQ7FxXRorL4VKIURpdsxALWpGkWlyS1fBmVCDnshhirF4fUZyfIE/ERW/AkKogKGlyD4VjV+wmDUqeZhSUhKWHVR08AfMRpKSqyEs0FP6Q83Zy5aATmUT4AEfFQi5xWaU4CScpzEoCt2ykmtrjX1gb7a4onEoSDQSyMo/jJuNaJFPpBPjBT+EQL5CmgLGrpBBZ6ZvSMbwaJZAMucSMxU4ajKrS7O42ateUTiepOUOkqIqAwFAbudiDo1iK0rJmSwKZwQRW5BOoU1Lk0rziSSgZT30qrXMnKKix3J6ijxFF2WJ0iYQFCWodASlj0ND0cVHiOxSFAFQBJFQQ5AfQn5uRaLCMS5V3UIc1YAitXqs1rcijw5GKUKLImMT72WhLuygFNfcwZACYnGLWo9xSczlinugl6Vq1S12ejAxTnJWke6pNPeWWJuXGY8yzWEacTkly1Qe61SKfmYfekVESwVKUzbvXRhYHrFLAqBMtJlulQTmO5JbU0ol2aCMpOdL5i5ulivMbuwBber+EWUpSXYkK5FTVuzJhq0BmUQzkDUi25eAKI5yQFupxqGHjVwwGgt9G5ElTh63JoL8iWHXnEqZQuWbp+sSJkJdnelPtuX3eACsqS5cEnk1B0qYkyq1PifOlNYloN338qRxO4DvrQCGBGJJNXvCh6yx9weUKEB1kqZ5dHItW/S+pDw6RLDNlDbUal6OD5xXSlaiXeocsrbxYRZSqoAJJDuzH1oL1/3gY0cWtqJSoa/y+Tw+WtIFQp98po29Kan7MLMya98nmB1o7G3KJlTgnu9nMrYhIDGjt+a9qizNeJGQy0oUDV6kFtuTO5v6Q1cgBw5YmhqDQDRqXAoPlHCAASEFD0KmUL7bDlTSHLSkgtStVbNu9h0p4mGBGtBBUCQoWBUHdtX8Rfcco5+Gcu7EEXo+u1PhQ7QlAAlHaAkaKBUGLVGxZ6k+UTSAKjMq9iQC4HO/rAIbMkqDEFi2hdorz5Ru/drU6/r9IvpJLpcJSqhzJI13Jr5RCUlI/droVNtsOR0h2FEE5JoolVW0BzEdXrTrR4bPKlM6AA2gL+grFkoTko1aHLYkDfcULttFdWHDMCS3jXS3xgERJw5VZPjYvZmJiMy3FW1vQUNqCvnF6UkO4zBrWJv1D2bzhqpeajGtm5bisMCkElLEGo1vzhipAKsyhVqHbW3z5xfQlmo/n9dwfLWOfh1bNzYgu1RtYwAVBgta9Gt4t4QwSNQ3j9gxelys1HHz9T6GHmQ1HB51s42FOpgsKKISGskndy9d2UPhb1MyeKIlSeyPdWHKVIdYJH5msTzgeJafLTw5hm++cRoKSBz3G3h8DC5AgxWOWskrBVSxsegaCeMx8pUtpUxaiSD2a0lOUB6EtVjappFZAZ2Ju40FRvrDaDY18Wpq0MBiikgFgHNQHbzbreEUfwp5mjU3rFtABBfKWAoqgexcghxeIpiBUsjwU/k5MADQsWA67NztDgp2B02bnalY4SHu/hVqfKOgkOGvTboeUAHQp+fx9If2WrnoX0+BN4YFOGKSo7eHq5hrUdLppbx1b/aEM7lDuLtoNx1hwa2vx+cNQurOahyANRT4RJNAoxVXqPIW+MADVLelT8PKHJUz9GqAb7PEIUzmp6uddoaiYfzU6NXqIYEzjVjyo7x1cz+bpXnEalpbxfWlbXoPrDwbsoF7X9IBDwlRsPRX1hRWWitG8vrCgsdFg4hK3SkfHfnfa/yhyETFKUAEZrm+ne1fY0DC8KFEywNZJVylIBUrMk/3SFV1a1S1oYFckuQ5ISQedSS1Ro3pVQoSdodZOokKaj5gD1a9C+hfd4aiTU5qbMdgTu1gfuschQ0JsaSgCqR1Ndzs5rVon7SWEnKliz0CTSm4F9oUKKoVleVPbLROUF6UqWuwYh20icTwyi6iQWIcXdhcG1ud4UKFQrOHHZ+6RUWLnNWpqABtv4Qz8QAKZr3e19LfOkKFBQ7LGaWwzXarD538KxwyXS4Ibn+g66woUIZyZh/yqBFyMpBYm7u24bpDEoDgFISXcMSbtpuQBV4UKBOxNEcyZo7nmDzfU87f79Vh05jm7xsX51u/wjkKGwREoSgUgB3FMwJdmq4qKvtbzlkr0JJDuHqBq4e1BcVhQoYmPQjvEBIU93NPI36vHVyVK7wSnu0r8n8YUKEBChBNLAMTQakDQ7n1jk0OWU5Y2B35qfb0hQoYEKluGG+w6b+O0cSktmuHY2jsKAEd7Kzb005/KHJSXrfX1F/COQoLGdK2okd53emtGsDpDswZyMpvQljfnvChQCsapdA1A9hz2fkBpHFhrENWjOfOjWhQoAEAauaC9a/bRNKQAXs/Mmng0dhQMBJw5VUBxvlH+uFChQrA/9k="/>
          <p:cNvSpPr>
            <a:spLocks noChangeAspect="1" noChangeArrowheads="1"/>
          </p:cNvSpPr>
          <p:nvPr/>
        </p:nvSpPr>
        <p:spPr bwMode="auto">
          <a:xfrm>
            <a:off x="155574" y="-144463"/>
            <a:ext cx="2976265" cy="29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727558"/>
            <a:ext cx="2970978" cy="19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Adventurous journey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The bronze award involves an expedition that incudes hiking and camping.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Practice Hike – Term 1 Week 10 (Combined with Bridges camp)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Qualifying Journey – Middle of Term 4 (2 nights)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0000"/>
                </a:solidFill>
              </a:rPr>
              <a:t>What is provided?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tents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cooking equipment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backpacks</a:t>
            </a:r>
            <a:br>
              <a:rPr lang="en-AU" sz="2400" dirty="0" smtClean="0">
                <a:solidFill>
                  <a:srgbClr val="000000"/>
                </a:solidFill>
              </a:rPr>
            </a:br>
            <a:r>
              <a:rPr lang="en-AU" sz="2400" dirty="0" smtClean="0">
                <a:solidFill>
                  <a:srgbClr val="000000"/>
                </a:solidFill>
              </a:rPr>
              <a:t>- </a:t>
            </a:r>
            <a:r>
              <a:rPr lang="en-AU" sz="2400" dirty="0" err="1" smtClean="0">
                <a:solidFill>
                  <a:srgbClr val="000000"/>
                </a:solidFill>
              </a:rPr>
              <a:t>japaras</a:t>
            </a:r>
            <a:r>
              <a:rPr lang="en-AU" sz="2400" dirty="0" smtClean="0">
                <a:solidFill>
                  <a:srgbClr val="000000"/>
                </a:solidFill>
              </a:rPr>
              <a:t/>
            </a:r>
            <a:br>
              <a:rPr lang="en-AU" sz="2400" dirty="0" smtClean="0">
                <a:solidFill>
                  <a:srgbClr val="000000"/>
                </a:solidFill>
              </a:rPr>
            </a:br>
            <a:endParaRPr lang="en-AU" sz="2400" u="sng" dirty="0">
              <a:solidFill>
                <a:srgbClr val="000000"/>
              </a:solidFill>
            </a:endParaRPr>
          </a:p>
        </p:txBody>
      </p:sp>
      <p:pic>
        <p:nvPicPr>
          <p:cNvPr id="4" name="Picture 2" descr="\\kc5\vol1\users\Magazine\2007\Photos2007\Year 9\Duke Yr 9\Biology camp 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3829049"/>
            <a:ext cx="3229507" cy="2242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5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89" y="476672"/>
            <a:ext cx="8496942" cy="1044665"/>
          </a:xfrm>
        </p:spPr>
        <p:txBody>
          <a:bodyPr/>
          <a:lstStyle/>
          <a:p>
            <a:r>
              <a:rPr lang="en-AU" dirty="0" smtClean="0">
                <a:solidFill>
                  <a:srgbClr val="0033CC"/>
                </a:solidFill>
              </a:rPr>
              <a:t>Yes I’m keen, what do I do now?</a:t>
            </a:r>
            <a:endParaRPr lang="en-AU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88" y="1916832"/>
            <a:ext cx="8496943" cy="432048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1. Take application sheet home today and talk to your parents ($350 </a:t>
            </a:r>
            <a:r>
              <a:rPr lang="en-AU" sz="2800" dirty="0" smtClean="0"/>
              <a:t>cost – covers Duke of </a:t>
            </a:r>
            <a:r>
              <a:rPr lang="en-AU" sz="2800" smtClean="0"/>
              <a:t>Ed fee and camps).</a:t>
            </a:r>
            <a:endParaRPr lang="en-AU" sz="2800" dirty="0" smtClean="0"/>
          </a:p>
          <a:p>
            <a:r>
              <a:rPr lang="en-US" sz="2800" dirty="0" smtClean="0"/>
              <a:t>2. </a:t>
            </a:r>
            <a:r>
              <a:rPr lang="en-AU" sz="2800" dirty="0" smtClean="0"/>
              <a:t>Complete application sheet and return by </a:t>
            </a:r>
            <a:r>
              <a:rPr lang="en-AU" sz="2800" dirty="0" smtClean="0"/>
              <a:t>Wednesday </a:t>
            </a:r>
            <a:r>
              <a:rPr lang="en-AU" sz="2800" dirty="0" smtClean="0"/>
              <a:t>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December 2020 (no late entries accepted)</a:t>
            </a:r>
          </a:p>
          <a:p>
            <a:r>
              <a:rPr lang="en-AU" sz="2800" dirty="0" smtClean="0"/>
              <a:t>3. Start to think about skill, physical recreation and service ideas and assessors. </a:t>
            </a:r>
          </a:p>
        </p:txBody>
      </p:sp>
    </p:spTree>
    <p:extLst>
      <p:ext uri="{BB962C8B-B14F-4D97-AF65-F5344CB8AC3E}">
        <p14:creationId xmlns:p14="http://schemas.microsoft.com/office/powerpoint/2010/main" val="3204524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1060&quot;/&gt;&lt;/object&gt;&lt;object type=&quot;3&quot; unique_id=&quot;10005&quot;&gt;&lt;property id=&quot;20148&quot; value=&quot;5&quot;/&gt;&lt;property id=&quot;20300&quot; value=&quot;Slide 4 - &amp;quot;Skill&amp;quot;&quot;/&gt;&lt;property id=&quot;20307&quot; value=&quot;1061&quot;/&gt;&lt;/object&gt;&lt;object type=&quot;3&quot; unique_id=&quot;10006&quot;&gt;&lt;property id=&quot;20148&quot; value=&quot;5&quot;/&gt;&lt;property id=&quot;20300&quot; value=&quot;Slide 5 - &amp;quot;Physical Recreation&amp;quot;&quot;/&gt;&lt;property id=&quot;20307&quot; value=&quot;1062&quot;/&gt;&lt;/object&gt;&lt;object type=&quot;3&quot; unique_id=&quot;10007&quot;&gt;&lt;property id=&quot;20148&quot; value=&quot;5&quot;/&gt;&lt;property id=&quot;20300&quot; value=&quot;Slide 6 - &amp;quot;Service&amp;quot;&quot;/&gt;&lt;property id=&quot;20307&quot; value=&quot;1063&quot;/&gt;&lt;/object&gt;&lt;object type=&quot;3&quot; unique_id=&quot;10008&quot;&gt;&lt;property id=&quot;20148&quot; value=&quot;5&quot;/&gt;&lt;property id=&quot;20300&quot; value=&quot;Slide 7 - &amp;quot;Adventurous journey  &amp;quot;&quot;/&gt;&lt;property id=&quot;20307&quot; value=&quot;1064&quot;/&gt;&lt;/object&gt;&lt;object type=&quot;3&quot; unique_id=&quot;10009&quot;&gt;&lt;property id=&quot;20148&quot; value=&quot;5&quot;/&gt;&lt;property id=&quot;20300&quot; value=&quot;Slide 8 - &amp;quot;Requirements&amp;quot;&quot;/&gt;&lt;property id=&quot;20307&quot; value=&quot;1065&quot;/&gt;&lt;/object&gt;&lt;object type=&quot;3&quot; unique_id=&quot;10011&quot;&gt;&lt;property id=&quot;20148&quot; value=&quot;5&quot;/&gt;&lt;property id=&quot;20300&quot; value=&quot;Slide 11&quot;/&gt;&lt;property id=&quot;20307&quot; value=&quot;1066&quot;/&gt;&lt;/object&gt;&lt;object type=&quot;3&quot; unique_id=&quot;10049&quot;&gt;&lt;property id=&quot;20148&quot; value=&quot;5&quot;/&gt;&lt;property id=&quot;20300&quot; value=&quot;Slide 2 - &amp;quot;What is the duke of Edinburgh award?&amp;quot;&quot;/&gt;&lt;property id=&quot;20307&quot; value=&quot;1068&quot;/&gt;&lt;/object&gt;&lt;object type=&quot;3&quot; unique_id=&quot;10116&quot;&gt;&lt;property id=&quot;20148&quot; value=&quot;5&quot;/&gt;&lt;property id=&quot;20300&quot; value=&quot;Slide 1&quot;/&gt;&lt;property id=&quot;20307&quot; value=&quot;1069&quot;/&gt;&lt;/object&gt;&lt;object type=&quot;3&quot; unique_id=&quot;10117&quot;&gt;&lt;property id=&quot;20148&quot; value=&quot;5&quot;/&gt;&lt;property id=&quot;20300&quot; value=&quot;Slide 9 - &amp;quot;Prior to attending Adventurous Journey in Term 4&amp;quot;&quot;/&gt;&lt;property id=&quot;20307&quot; value=&quot;1070&quot;/&gt;&lt;/object&gt;&lt;object type=&quot;3&quot; unique_id=&quot;10118&quot;&gt;&lt;property id=&quot;20148&quot; value=&quot;5&quot;/&gt;&lt;property id=&quot;20300&quot; value=&quot;Slide 10 - &amp;quot;Yes I’m in, what do I do now?&amp;quot;&quot;/&gt;&lt;property id=&quot;20307&quot; value=&quot;1071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5383</TotalTime>
  <Words>464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PowerPoint Presentation</vt:lpstr>
      <vt:lpstr>What is the Duke of Edinburgh award?</vt:lpstr>
      <vt:lpstr>PowerPoint Presentation</vt:lpstr>
      <vt:lpstr>Requirements</vt:lpstr>
      <vt:lpstr>Skill</vt:lpstr>
      <vt:lpstr>Physical Recreation</vt:lpstr>
      <vt:lpstr>Service</vt:lpstr>
      <vt:lpstr>Adventurous journey  </vt:lpstr>
      <vt:lpstr>Yes I’m keen, what do I do now?</vt:lpstr>
      <vt:lpstr>PowerPoint Presentation</vt:lpstr>
    </vt:vector>
  </TitlesOfParts>
  <Company>KILBREDA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Joanne Wood</cp:lastModifiedBy>
  <cp:revision>463</cp:revision>
  <cp:lastPrinted>2016-07-11T22:26:42Z</cp:lastPrinted>
  <dcterms:created xsi:type="dcterms:W3CDTF">2007-11-01T23:01:21Z</dcterms:created>
  <dcterms:modified xsi:type="dcterms:W3CDTF">2020-11-20T04:04:10Z</dcterms:modified>
</cp:coreProperties>
</file>