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84" r:id="rId5"/>
    <p:sldId id="285" r:id="rId6"/>
    <p:sldId id="286" r:id="rId7"/>
    <p:sldId id="287" r:id="rId8"/>
    <p:sldId id="288" r:id="rId9"/>
    <p:sldId id="289" r:id="rId10"/>
    <p:sldId id="290" r:id="rId11"/>
    <p:sldId id="291" r:id="rId12"/>
    <p:sldId id="29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6216" userDrawn="1">
          <p15:clr>
            <a:srgbClr val="A4A3A4"/>
          </p15:clr>
        </p15:guide>
        <p15:guide id="3" pos="1440" userDrawn="1">
          <p15:clr>
            <a:srgbClr val="A4A3A4"/>
          </p15:clr>
        </p15:guide>
        <p15:guide id="4" orient="horz" pos="2352" userDrawn="1">
          <p15:clr>
            <a:srgbClr val="A4A3A4"/>
          </p15:clr>
        </p15:guide>
        <p15:guide id="5" orient="horz" pos="936" userDrawn="1">
          <p15:clr>
            <a:srgbClr val="A4A3A4"/>
          </p15:clr>
        </p15:guide>
        <p15:guide id="6" pos="3840" userDrawn="1">
          <p15:clr>
            <a:srgbClr val="A4A3A4"/>
          </p15:clr>
        </p15:guide>
        <p15:guide id="7" orient="horz" pos="3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46A"/>
    <a:srgbClr val="97EFD3"/>
    <a:srgbClr val="F15574"/>
    <a:srgbClr val="F4EBE8"/>
    <a:srgbClr val="ECC4BF"/>
    <a:srgbClr val="C9ABA7"/>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899" autoAdjust="0"/>
  </p:normalViewPr>
  <p:slideViewPr>
    <p:cSldViewPr snapToGrid="0" snapToObjects="1" showGuides="1">
      <p:cViewPr varScale="1">
        <p:scale>
          <a:sx n="69" d="100"/>
          <a:sy n="69" d="100"/>
        </p:scale>
        <p:origin x="696" y="66"/>
      </p:cViewPr>
      <p:guideLst>
        <p:guide orient="horz" pos="528"/>
        <p:guide pos="6216"/>
        <p:guide pos="1440"/>
        <p:guide orient="horz" pos="2352"/>
        <p:guide orient="horz" pos="936"/>
        <p:guide pos="3840"/>
        <p:guide orient="horz" pos="314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8102F-BFA3-4357-9FA0-3A064E6F1B5A}" type="datetimeFigureOut">
              <a:rPr lang="en-US" smtClean="0"/>
              <a:t>7/14/2023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D3DFC-11A7-4DDF-8AEE-A5ACE051EBF3}" type="slidenum">
              <a:rPr lang="en-US" smtClean="0"/>
              <a:t>‹#›</a:t>
            </a:fld>
            <a:endParaRPr lang="en-US" dirty="0"/>
          </a:p>
        </p:txBody>
      </p:sp>
    </p:spTree>
    <p:extLst>
      <p:ext uri="{BB962C8B-B14F-4D97-AF65-F5344CB8AC3E}">
        <p14:creationId xmlns:p14="http://schemas.microsoft.com/office/powerpoint/2010/main" val="24030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463040" y="2240280"/>
            <a:ext cx="4873752" cy="1709928"/>
          </a:xfrm>
        </p:spPr>
        <p:txBody>
          <a:bodyPr anchor="b">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463040" y="4014216"/>
            <a:ext cx="4873752" cy="630936"/>
          </a:xfrm>
        </p:spPr>
        <p:txBody>
          <a:bodyPr>
            <a:noAutofit/>
          </a:bodyPr>
          <a:lstStyle>
            <a:lvl1pPr marL="54864" indent="0" algn="l">
              <a:lnSpc>
                <a:spcPct val="12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7246779" y="812292"/>
            <a:ext cx="383462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379759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8" name="Google Shape;1251;p56">
            <a:extLst>
              <a:ext uri="{FF2B5EF4-FFF2-40B4-BE49-F238E27FC236}">
                <a16:creationId xmlns:a16="http://schemas.microsoft.com/office/drawing/2014/main" id="{5BDBB369-4213-AA70-D2DD-33F4E9E1F195}"/>
              </a:ext>
            </a:extLst>
          </p:cNvPr>
          <p:cNvSpPr/>
          <p:nvPr userDrawn="1"/>
        </p:nvSpPr>
        <p:spPr>
          <a:xfrm>
            <a:off x="1072604" y="2550039"/>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3BF27898-0ACC-24EB-589A-96F29C94157A}"/>
              </a:ext>
            </a:extLst>
          </p:cNvPr>
          <p:cNvSpPr/>
          <p:nvPr userDrawn="1"/>
        </p:nvSpPr>
        <p:spPr>
          <a:xfrm>
            <a:off x="3235665" y="2522510"/>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62CA34BE-87A5-8F47-C395-886E6870CF67}"/>
              </a:ext>
            </a:extLst>
          </p:cNvPr>
          <p:cNvSpPr/>
          <p:nvPr userDrawn="1"/>
        </p:nvSpPr>
        <p:spPr>
          <a:xfrm>
            <a:off x="5415148" y="2513962"/>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E432D5F8-7F62-B5A0-F3AC-814BFBEEB0ED}"/>
              </a:ext>
            </a:extLst>
          </p:cNvPr>
          <p:cNvSpPr/>
          <p:nvPr userDrawn="1"/>
        </p:nvSpPr>
        <p:spPr>
          <a:xfrm>
            <a:off x="7530416" y="2524926"/>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FBCE3915-CF40-BF29-2DBB-D9F447CC7555}"/>
              </a:ext>
            </a:extLst>
          </p:cNvPr>
          <p:cNvSpPr/>
          <p:nvPr userDrawn="1"/>
        </p:nvSpPr>
        <p:spPr>
          <a:xfrm>
            <a:off x="9709899" y="2516378"/>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Text Placeholder 19">
            <a:extLst>
              <a:ext uri="{FF2B5EF4-FFF2-40B4-BE49-F238E27FC236}">
                <a16:creationId xmlns:a16="http://schemas.microsoft.com/office/drawing/2014/main" id="{811789E5-14E6-E7AB-C9D8-6E51B4544B23}"/>
              </a:ext>
            </a:extLst>
          </p:cNvPr>
          <p:cNvSpPr>
            <a:spLocks noGrp="1"/>
          </p:cNvSpPr>
          <p:nvPr>
            <p:ph type="body" sz="quarter" idx="13" hasCustomPrompt="1"/>
          </p:nvPr>
        </p:nvSpPr>
        <p:spPr>
          <a:xfrm>
            <a:off x="98672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2" name="Text Placeholder 19">
            <a:extLst>
              <a:ext uri="{FF2B5EF4-FFF2-40B4-BE49-F238E27FC236}">
                <a16:creationId xmlns:a16="http://schemas.microsoft.com/office/drawing/2014/main" id="{AC40220B-3ED2-1841-92D5-C0056EF47402}"/>
              </a:ext>
            </a:extLst>
          </p:cNvPr>
          <p:cNvSpPr>
            <a:spLocks noGrp="1"/>
          </p:cNvSpPr>
          <p:nvPr>
            <p:ph type="body" sz="quarter" idx="14" hasCustomPrompt="1"/>
          </p:nvPr>
        </p:nvSpPr>
        <p:spPr>
          <a:xfrm>
            <a:off x="3154680"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3" name="Text Placeholder 19">
            <a:extLst>
              <a:ext uri="{FF2B5EF4-FFF2-40B4-BE49-F238E27FC236}">
                <a16:creationId xmlns:a16="http://schemas.microsoft.com/office/drawing/2014/main" id="{B8BC651C-16ED-1741-08D3-8BA2D618C650}"/>
              </a:ext>
            </a:extLst>
          </p:cNvPr>
          <p:cNvSpPr>
            <a:spLocks noGrp="1"/>
          </p:cNvSpPr>
          <p:nvPr>
            <p:ph type="body" sz="quarter" idx="15" hasCustomPrompt="1"/>
          </p:nvPr>
        </p:nvSpPr>
        <p:spPr>
          <a:xfrm>
            <a:off x="533095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4" name="Text Placeholder 19">
            <a:extLst>
              <a:ext uri="{FF2B5EF4-FFF2-40B4-BE49-F238E27FC236}">
                <a16:creationId xmlns:a16="http://schemas.microsoft.com/office/drawing/2014/main" id="{B42AFC50-5862-D501-9586-4A96D4DA667F}"/>
              </a:ext>
            </a:extLst>
          </p:cNvPr>
          <p:cNvSpPr>
            <a:spLocks noGrp="1"/>
          </p:cNvSpPr>
          <p:nvPr>
            <p:ph type="body" sz="quarter" idx="16" hasCustomPrompt="1"/>
          </p:nvPr>
        </p:nvSpPr>
        <p:spPr>
          <a:xfrm>
            <a:off x="744321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5" name="Text Placeholder 19">
            <a:extLst>
              <a:ext uri="{FF2B5EF4-FFF2-40B4-BE49-F238E27FC236}">
                <a16:creationId xmlns:a16="http://schemas.microsoft.com/office/drawing/2014/main" id="{45772425-B358-35A8-C707-76C81B500EDA}"/>
              </a:ext>
            </a:extLst>
          </p:cNvPr>
          <p:cNvSpPr>
            <a:spLocks noGrp="1"/>
          </p:cNvSpPr>
          <p:nvPr>
            <p:ph type="body" sz="quarter" idx="17" hasCustomPrompt="1"/>
          </p:nvPr>
        </p:nvSpPr>
        <p:spPr>
          <a:xfrm>
            <a:off x="962863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7" name="Text Placeholder 26">
            <a:extLst>
              <a:ext uri="{FF2B5EF4-FFF2-40B4-BE49-F238E27FC236}">
                <a16:creationId xmlns:a16="http://schemas.microsoft.com/office/drawing/2014/main" id="{B0B8A0CF-58B1-629F-C8DB-238E5114277C}"/>
              </a:ext>
            </a:extLst>
          </p:cNvPr>
          <p:cNvSpPr>
            <a:spLocks noGrp="1"/>
          </p:cNvSpPr>
          <p:nvPr>
            <p:ph type="body" sz="quarter" idx="18"/>
          </p:nvPr>
        </p:nvSpPr>
        <p:spPr>
          <a:xfrm>
            <a:off x="824102" y="432511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8" name="Text Placeholder 26">
            <a:extLst>
              <a:ext uri="{FF2B5EF4-FFF2-40B4-BE49-F238E27FC236}">
                <a16:creationId xmlns:a16="http://schemas.microsoft.com/office/drawing/2014/main" id="{3973DBDD-5F4C-3094-B5AB-751AF360379C}"/>
              </a:ext>
            </a:extLst>
          </p:cNvPr>
          <p:cNvSpPr>
            <a:spLocks noGrp="1"/>
          </p:cNvSpPr>
          <p:nvPr>
            <p:ph type="body" sz="quarter" idx="19"/>
          </p:nvPr>
        </p:nvSpPr>
        <p:spPr>
          <a:xfrm>
            <a:off x="2992056" y="432670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9" name="Text Placeholder 26">
            <a:extLst>
              <a:ext uri="{FF2B5EF4-FFF2-40B4-BE49-F238E27FC236}">
                <a16:creationId xmlns:a16="http://schemas.microsoft.com/office/drawing/2014/main" id="{6A7033DE-A188-7F2B-B42D-3B4334B2C4BE}"/>
              </a:ext>
            </a:extLst>
          </p:cNvPr>
          <p:cNvSpPr>
            <a:spLocks noGrp="1"/>
          </p:cNvSpPr>
          <p:nvPr>
            <p:ph type="body" sz="quarter" idx="20"/>
          </p:nvPr>
        </p:nvSpPr>
        <p:spPr>
          <a:xfrm>
            <a:off x="5168328" y="431364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0" name="Text Placeholder 26">
            <a:extLst>
              <a:ext uri="{FF2B5EF4-FFF2-40B4-BE49-F238E27FC236}">
                <a16:creationId xmlns:a16="http://schemas.microsoft.com/office/drawing/2014/main" id="{82C8DA85-8265-9485-A51D-73E1629CC541}"/>
              </a:ext>
            </a:extLst>
          </p:cNvPr>
          <p:cNvSpPr>
            <a:spLocks noGrp="1"/>
          </p:cNvSpPr>
          <p:nvPr>
            <p:ph type="body" sz="quarter" idx="21"/>
          </p:nvPr>
        </p:nvSpPr>
        <p:spPr>
          <a:xfrm>
            <a:off x="727985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1" name="Text Placeholder 26">
            <a:extLst>
              <a:ext uri="{FF2B5EF4-FFF2-40B4-BE49-F238E27FC236}">
                <a16:creationId xmlns:a16="http://schemas.microsoft.com/office/drawing/2014/main" id="{20594F27-59D4-99D2-77B5-71915573EDA4}"/>
              </a:ext>
            </a:extLst>
          </p:cNvPr>
          <p:cNvSpPr>
            <a:spLocks noGrp="1"/>
          </p:cNvSpPr>
          <p:nvPr>
            <p:ph type="body" sz="quarter" idx="22"/>
          </p:nvPr>
        </p:nvSpPr>
        <p:spPr>
          <a:xfrm>
            <a:off x="946600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74892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F51DD675-2DC4-A4BE-C624-3048A2E666B7}"/>
              </a:ext>
            </a:extLst>
          </p:cNvPr>
          <p:cNvSpPr/>
          <p:nvPr userDrawn="1"/>
        </p:nvSpPr>
        <p:spPr>
          <a:xfrm>
            <a:off x="809553" y="1012104"/>
            <a:ext cx="6957749" cy="506173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Google Shape;328;p33">
            <a:extLst>
              <a:ext uri="{FF2B5EF4-FFF2-40B4-BE49-F238E27FC236}">
                <a16:creationId xmlns:a16="http://schemas.microsoft.com/office/drawing/2014/main" id="{A0952ED0-9FCB-B6D2-E806-E2663B8961D0}"/>
              </a:ext>
            </a:extLst>
          </p:cNvPr>
          <p:cNvSpPr/>
          <p:nvPr userDrawn="1"/>
        </p:nvSpPr>
        <p:spPr>
          <a:xfrm>
            <a:off x="600338" y="782757"/>
            <a:ext cx="6957749" cy="506173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1389888" y="1719072"/>
            <a:ext cx="5038344" cy="1709928"/>
          </a:xfrm>
        </p:spPr>
        <p:txBody>
          <a:bodyPr/>
          <a:lstStyle>
            <a:lvl1pPr algn="l">
              <a:lnSpc>
                <a:spcPct val="90000"/>
              </a:lnSpc>
              <a:defRPr/>
            </a:lvl1pPr>
          </a:lstStyle>
          <a:p>
            <a:r>
              <a:rPr lang="en-US" noProof="0"/>
              <a:t>Click to edit Master title style</a:t>
            </a:r>
          </a:p>
        </p:txBody>
      </p:sp>
      <p:sp>
        <p:nvSpPr>
          <p:cNvPr id="10" name="Picture Placeholder 9">
            <a:extLst>
              <a:ext uri="{FF2B5EF4-FFF2-40B4-BE49-F238E27FC236}">
                <a16:creationId xmlns:a16="http://schemas.microsoft.com/office/drawing/2014/main" id="{0BC3CDDF-FEA3-712D-9071-515D264F06E7}"/>
              </a:ext>
            </a:extLst>
          </p:cNvPr>
          <p:cNvSpPr>
            <a:spLocks noGrp="1"/>
          </p:cNvSpPr>
          <p:nvPr>
            <p:ph type="pic" sz="quarter" idx="13"/>
          </p:nvPr>
        </p:nvSpPr>
        <p:spPr>
          <a:xfrm>
            <a:off x="8296656" y="0"/>
            <a:ext cx="3895344" cy="6858000"/>
          </a:xfrm>
          <a:solidFill>
            <a:schemeClr val="accent1"/>
          </a:solidFill>
        </p:spPr>
        <p:txBody>
          <a:bodyPr anchor="ctr"/>
          <a:lstStyle>
            <a:lvl1pPr marL="0" indent="0" algn="ctr">
              <a:buNone/>
              <a:defRPr/>
            </a:lvl1pPr>
          </a:lstStyle>
          <a:p>
            <a:r>
              <a:rPr lang="en-US" noProof="0"/>
              <a:t>Click icon to add picture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1389888" y="3054096"/>
            <a:ext cx="5010912" cy="2130552"/>
          </a:xfrm>
        </p:spPr>
        <p:txBody>
          <a:bodyPr/>
          <a:lstStyle>
            <a:lvl1pPr marL="54864" indent="0">
              <a:lnSpc>
                <a:spcPct val="12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cxnSp>
        <p:nvCxnSpPr>
          <p:cNvPr id="28" name="Straight Connector 27">
            <a:extLst>
              <a:ext uri="{FF2B5EF4-FFF2-40B4-BE49-F238E27FC236}">
                <a16:creationId xmlns:a16="http://schemas.microsoft.com/office/drawing/2014/main" id="{A4F7CD76-D087-685D-2E27-537F34D67EBE}"/>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a:xfrm>
            <a:off x="3962400" y="6400904"/>
            <a:ext cx="365760" cy="246888"/>
          </a:xfrm>
        </p:spPr>
        <p:txBody>
          <a:bodyPr/>
          <a:lstStyle>
            <a:lvl1pPr>
              <a:defRPr>
                <a:solidFill>
                  <a:schemeClr val="bg1"/>
                </a:solidFill>
              </a:defRPr>
            </a:lvl1pPr>
          </a:lstStyle>
          <a:p>
            <a:fld id="{8D0AFDD5-844D-364D-8AEC-50CF4D36D55D}" type="slidenum">
              <a:rPr lang="en-US" noProof="0" smtClean="0"/>
              <a:pPr/>
              <a:t>‹#›</a:t>
            </a:fld>
            <a:endParaRPr lang="en-US" noProof="0"/>
          </a:p>
        </p:txBody>
      </p:sp>
      <p:grpSp>
        <p:nvGrpSpPr>
          <p:cNvPr id="13" name="Group 12">
            <a:extLst>
              <a:ext uri="{FF2B5EF4-FFF2-40B4-BE49-F238E27FC236}">
                <a16:creationId xmlns:a16="http://schemas.microsoft.com/office/drawing/2014/main" id="{0C63F889-82B6-D594-DA07-4C82AE33663F}"/>
              </a:ext>
            </a:extLst>
          </p:cNvPr>
          <p:cNvGrpSpPr/>
          <p:nvPr userDrawn="1"/>
        </p:nvGrpSpPr>
        <p:grpSpPr>
          <a:xfrm>
            <a:off x="0" y="6527001"/>
            <a:ext cx="8294153" cy="5617"/>
            <a:chOff x="0" y="6527001"/>
            <a:chExt cx="8294153" cy="5617"/>
          </a:xfrm>
        </p:grpSpPr>
        <p:cxnSp>
          <p:nvCxnSpPr>
            <p:cNvPr id="14" name="Straight Connector 13">
              <a:extLst>
                <a:ext uri="{FF2B5EF4-FFF2-40B4-BE49-F238E27FC236}">
                  <a16:creationId xmlns:a16="http://schemas.microsoft.com/office/drawing/2014/main" id="{3F4BFE95-6DCA-752C-0F0C-CCAF1A576CD0}"/>
                </a:ext>
              </a:extLst>
            </p:cNvPr>
            <p:cNvCxnSpPr>
              <a:cxnSpLocks/>
            </p:cNvCxnSpPr>
            <p:nvPr/>
          </p:nvCxnSpPr>
          <p:spPr>
            <a:xfrm>
              <a:off x="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20C2FA-C2E7-21E2-09D0-3BA6B1BC2C1E}"/>
                </a:ext>
              </a:extLst>
            </p:cNvPr>
            <p:cNvCxnSpPr>
              <a:cxnSpLocks/>
            </p:cNvCxnSpPr>
            <p:nvPr/>
          </p:nvCxnSpPr>
          <p:spPr>
            <a:xfrm>
              <a:off x="435864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2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79116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120134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12" name="Google Shape;327;p33">
            <a:extLst>
              <a:ext uri="{FF2B5EF4-FFF2-40B4-BE49-F238E27FC236}">
                <a16:creationId xmlns:a16="http://schemas.microsoft.com/office/drawing/2014/main" id="{EA1EE280-E44E-F71B-ED1B-CA8CEDEE6175}"/>
              </a:ext>
            </a:extLst>
          </p:cNvPr>
          <p:cNvSpPr/>
          <p:nvPr userDrawn="1"/>
        </p:nvSpPr>
        <p:spPr>
          <a:xfrm>
            <a:off x="1087280" y="1161412"/>
            <a:ext cx="10221119" cy="483174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4" name="Google Shape;328;p33">
            <a:extLst>
              <a:ext uri="{FF2B5EF4-FFF2-40B4-BE49-F238E27FC236}">
                <a16:creationId xmlns:a16="http://schemas.microsoft.com/office/drawing/2014/main" id="{332C8624-D848-DF0C-9104-7A2655E4A0FE}"/>
              </a:ext>
            </a:extLst>
          </p:cNvPr>
          <p:cNvSpPr/>
          <p:nvPr userDrawn="1"/>
        </p:nvSpPr>
        <p:spPr>
          <a:xfrm>
            <a:off x="858371" y="800100"/>
            <a:ext cx="10221119" cy="4953001"/>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2862072" y="2322576"/>
            <a:ext cx="6473952" cy="1901952"/>
          </a:xfrm>
        </p:spPr>
        <p:txBody>
          <a:bodyPr anchor="ctr"/>
          <a:lstStyle>
            <a:lvl1pPr algn="l">
              <a:lnSpc>
                <a:spcPct val="90000"/>
              </a:lnSpc>
              <a:defRPr sz="4000"/>
            </a:lvl1pPr>
          </a:lstStyle>
          <a:p>
            <a:r>
              <a:rPr lang="en-US" noProof="0"/>
              <a:t>Click to edit Master title style</a:t>
            </a:r>
          </a:p>
        </p:txBody>
      </p:sp>
      <p:sp>
        <p:nvSpPr>
          <p:cNvPr id="18" name="Text Placeholder 15">
            <a:extLst>
              <a:ext uri="{FF2B5EF4-FFF2-40B4-BE49-F238E27FC236}">
                <a16:creationId xmlns:a16="http://schemas.microsoft.com/office/drawing/2014/main" id="{4817D722-78FF-E98D-229F-DDC8146F5572}"/>
              </a:ext>
            </a:extLst>
          </p:cNvPr>
          <p:cNvSpPr>
            <a:spLocks noGrp="1"/>
          </p:cNvSpPr>
          <p:nvPr>
            <p:ph type="body" sz="quarter" idx="15" hasCustomPrompt="1"/>
          </p:nvPr>
        </p:nvSpPr>
        <p:spPr>
          <a:xfrm>
            <a:off x="1027874" y="809103"/>
            <a:ext cx="1798955" cy="2062163"/>
          </a:xfrm>
        </p:spPr>
        <p:txBody>
          <a:bodyPr anchor="t"/>
          <a:lstStyle>
            <a:lvl1pPr marL="0" indent="0">
              <a:buNone/>
              <a:defRPr sz="25000" b="1">
                <a:solidFill>
                  <a:schemeClr val="tx2"/>
                </a:solidFill>
                <a:latin typeface="+mj-lt"/>
              </a:defRPr>
            </a:lvl1pPr>
          </a:lstStyle>
          <a:p>
            <a:pPr lvl="0"/>
            <a:r>
              <a:rPr lang="en-US" noProof="0"/>
              <a:t>“</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2862072" y="4334256"/>
            <a:ext cx="2340864" cy="585216"/>
          </a:xfrm>
        </p:spPr>
        <p:txBody>
          <a:bodyPr/>
          <a:lstStyle>
            <a:lvl1pPr marL="0" indent="0">
              <a:lnSpc>
                <a:spcPct val="100000"/>
              </a:lnSpc>
              <a:spcBef>
                <a:spcPts val="0"/>
              </a:spcBef>
              <a:buNone/>
              <a:defRPr sz="2000"/>
            </a:lvl1pPr>
          </a:lstStyle>
          <a:p>
            <a:pPr lvl="0"/>
            <a:r>
              <a:rPr lang="en-US" noProof="0"/>
              <a:t>Click to edit Master text styles</a:t>
            </a:r>
          </a:p>
        </p:txBody>
      </p:sp>
      <p:sp>
        <p:nvSpPr>
          <p:cNvPr id="17" name="Text Placeholder 15">
            <a:extLst>
              <a:ext uri="{FF2B5EF4-FFF2-40B4-BE49-F238E27FC236}">
                <a16:creationId xmlns:a16="http://schemas.microsoft.com/office/drawing/2014/main" id="{F9A35D83-86B3-5132-45B2-6382E8F3A4C2}"/>
              </a:ext>
            </a:extLst>
          </p:cNvPr>
          <p:cNvSpPr>
            <a:spLocks noGrp="1"/>
          </p:cNvSpPr>
          <p:nvPr>
            <p:ph type="body" sz="quarter" idx="14" hasCustomPrompt="1"/>
          </p:nvPr>
        </p:nvSpPr>
        <p:spPr>
          <a:xfrm>
            <a:off x="9281160" y="3957272"/>
            <a:ext cx="1798955" cy="2062163"/>
          </a:xfrm>
        </p:spPr>
        <p:txBody>
          <a:bodyPr/>
          <a:lstStyle>
            <a:lvl1pPr marL="0" indent="0">
              <a:buNone/>
              <a:defRPr sz="25000" b="1">
                <a:solidFill>
                  <a:schemeClr val="tx2"/>
                </a:solidFill>
                <a:latin typeface="+mj-lt"/>
              </a:defRPr>
            </a:lvl1pPr>
          </a:lstStyle>
          <a:p>
            <a:pPr lvl="0"/>
            <a:r>
              <a:rPr lang="en-US" noProof="0"/>
              <a:t>”</a:t>
            </a:r>
          </a:p>
        </p:txBody>
      </p:sp>
      <p:sp>
        <p:nvSpPr>
          <p:cNvPr id="7" name="Date Placeholder 6">
            <a:extLst>
              <a:ext uri="{FF2B5EF4-FFF2-40B4-BE49-F238E27FC236}">
                <a16:creationId xmlns:a16="http://schemas.microsoft.com/office/drawing/2014/main" id="{C1F53ABF-1C17-E7D0-EEB7-468CEDF285C7}"/>
              </a:ext>
            </a:extLst>
          </p:cNvPr>
          <p:cNvSpPr>
            <a:spLocks noGrp="1"/>
          </p:cNvSpPr>
          <p:nvPr>
            <p:ph type="dt" sz="half" idx="16"/>
          </p:nvPr>
        </p:nvSpPr>
        <p:spPr/>
        <p:txBody>
          <a:bodyPr/>
          <a:lstStyle/>
          <a:p>
            <a:r>
              <a:rPr lang="en-US" noProof="0"/>
              <a:t>20XX</a:t>
            </a:r>
          </a:p>
        </p:txBody>
      </p:sp>
      <p:sp>
        <p:nvSpPr>
          <p:cNvPr id="8" name="Footer Placeholder 7">
            <a:extLst>
              <a:ext uri="{FF2B5EF4-FFF2-40B4-BE49-F238E27FC236}">
                <a16:creationId xmlns:a16="http://schemas.microsoft.com/office/drawing/2014/main" id="{86A64DF1-77A3-B856-5F46-12724706B8A1}"/>
              </a:ext>
            </a:extLst>
          </p:cNvPr>
          <p:cNvSpPr>
            <a:spLocks noGrp="1"/>
          </p:cNvSpPr>
          <p:nvPr>
            <p:ph type="ftr" sz="quarter" idx="17"/>
          </p:nvPr>
        </p:nvSpPr>
        <p:spPr/>
        <p:txBody>
          <a:bodyPr/>
          <a:lstStyle/>
          <a:p>
            <a:r>
              <a:rPr lang="en-US" noProof="0"/>
              <a:t>Presentation title</a:t>
            </a:r>
          </a:p>
        </p:txBody>
      </p:sp>
      <p:sp>
        <p:nvSpPr>
          <p:cNvPr id="9" name="Slide Number Placeholder 8">
            <a:extLst>
              <a:ext uri="{FF2B5EF4-FFF2-40B4-BE49-F238E27FC236}">
                <a16:creationId xmlns:a16="http://schemas.microsoft.com/office/drawing/2014/main" id="{D8961FC7-9CAD-4B2D-A8F6-C172AF6D5EB1}"/>
              </a:ext>
            </a:extLst>
          </p:cNvPr>
          <p:cNvSpPr>
            <a:spLocks noGrp="1"/>
          </p:cNvSpPr>
          <p:nvPr>
            <p:ph type="sldNum" sz="quarter" idx="18"/>
          </p:nvPr>
        </p:nvSpPr>
        <p:spPr/>
        <p:txBody>
          <a:bodyPr/>
          <a:lstStyle/>
          <a:p>
            <a:fld id="{8D0AFDD5-844D-364D-8AEC-50CF4D36D55D}" type="slidenum">
              <a:rPr lang="en-US" noProof="0" smtClean="0"/>
              <a:pPr/>
              <a:t>‹#›</a:t>
            </a:fld>
            <a:endParaRPr lang="en-US" noProof="0"/>
          </a:p>
        </p:txBody>
      </p:sp>
    </p:spTree>
    <p:extLst>
      <p:ext uri="{BB962C8B-B14F-4D97-AF65-F5344CB8AC3E}">
        <p14:creationId xmlns:p14="http://schemas.microsoft.com/office/powerpoint/2010/main" val="288438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7" name="Google Shape;1149;p53">
            <a:extLst>
              <a:ext uri="{FF2B5EF4-FFF2-40B4-BE49-F238E27FC236}">
                <a16:creationId xmlns:a16="http://schemas.microsoft.com/office/drawing/2014/main" id="{E21113D2-FC9F-27EC-7A45-E8F7695D1407}"/>
              </a:ext>
            </a:extLst>
          </p:cNvPr>
          <p:cNvSpPr/>
          <p:nvPr userDrawn="1"/>
        </p:nvSpPr>
        <p:spPr>
          <a:xfrm>
            <a:off x="694922"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9;p53">
            <a:extLst>
              <a:ext uri="{FF2B5EF4-FFF2-40B4-BE49-F238E27FC236}">
                <a16:creationId xmlns:a16="http://schemas.microsoft.com/office/drawing/2014/main" id="{AD0B836B-7152-D6F5-7044-4B3B321454F5}"/>
              </a:ext>
            </a:extLst>
          </p:cNvPr>
          <p:cNvSpPr/>
          <p:nvPr userDrawn="1"/>
        </p:nvSpPr>
        <p:spPr>
          <a:xfrm>
            <a:off x="3541000"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9;p53">
            <a:extLst>
              <a:ext uri="{FF2B5EF4-FFF2-40B4-BE49-F238E27FC236}">
                <a16:creationId xmlns:a16="http://schemas.microsoft.com/office/drawing/2014/main" id="{65518B88-F549-D8C7-0CD2-91E7CABE5E13}"/>
              </a:ext>
            </a:extLst>
          </p:cNvPr>
          <p:cNvSpPr/>
          <p:nvPr userDrawn="1"/>
        </p:nvSpPr>
        <p:spPr>
          <a:xfrm>
            <a:off x="6387080"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1149;p53">
            <a:extLst>
              <a:ext uri="{FF2B5EF4-FFF2-40B4-BE49-F238E27FC236}">
                <a16:creationId xmlns:a16="http://schemas.microsoft.com/office/drawing/2014/main" id="{EF098B7F-7320-E28C-D4A0-9C0D6072BDA7}"/>
              </a:ext>
            </a:extLst>
          </p:cNvPr>
          <p:cNvSpPr/>
          <p:nvPr userDrawn="1"/>
        </p:nvSpPr>
        <p:spPr>
          <a:xfrm>
            <a:off x="9233158"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2169547"/>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2169547"/>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cxnSp>
        <p:nvCxnSpPr>
          <p:cNvPr id="47" name="Straight Connector 46">
            <a:extLst>
              <a:ext uri="{FF2B5EF4-FFF2-40B4-BE49-F238E27FC236}">
                <a16:creationId xmlns:a16="http://schemas.microsoft.com/office/drawing/2014/main" id="{78252B54-8A68-DB21-54FB-342276BCEE38}"/>
              </a:ext>
            </a:extLst>
          </p:cNvPr>
          <p:cNvCxnSpPr>
            <a:cxnSpLocks/>
          </p:cNvCxnSpPr>
          <p:nvPr userDrawn="1"/>
        </p:nvCxnSpPr>
        <p:spPr>
          <a:xfrm>
            <a:off x="0" y="6535885"/>
            <a:ext cx="838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384EF8F-B039-D242-A81B-F393B674C274}"/>
              </a:ext>
            </a:extLst>
          </p:cNvPr>
          <p:cNvCxnSpPr>
            <a:cxnSpLocks/>
          </p:cNvCxnSpPr>
          <p:nvPr userDrawn="1"/>
        </p:nvCxnSpPr>
        <p:spPr>
          <a:xfrm>
            <a:off x="1205025" y="6535885"/>
            <a:ext cx="4160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A9D6E63-D581-350F-03A0-665A80481391}"/>
              </a:ext>
            </a:extLst>
          </p:cNvPr>
          <p:cNvCxnSpPr>
            <a:cxnSpLocks/>
          </p:cNvCxnSpPr>
          <p:nvPr userDrawn="1"/>
        </p:nvCxnSpPr>
        <p:spPr>
          <a:xfrm>
            <a:off x="6802120" y="6528812"/>
            <a:ext cx="38404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05D09F-A5CA-2745-537C-05333575CD8F}"/>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2F2B86B-C1F2-7E0E-C065-E2B156A7F8E4}"/>
              </a:ext>
            </a:extLst>
          </p:cNvPr>
          <p:cNvSpPr>
            <a:spLocks noGrp="1"/>
          </p:cNvSpPr>
          <p:nvPr>
            <p:ph type="sldNum" sz="quarter" idx="12"/>
          </p:nvPr>
        </p:nvSpPr>
        <p:spPr/>
        <p:txBody>
          <a:bodyPr/>
          <a:lstStyle>
            <a:lvl1pPr>
              <a:defRPr>
                <a:solidFill>
                  <a:schemeClr val="bg1"/>
                </a:solidFill>
              </a:defRPr>
            </a:lvl1p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15DA4D1-2752-E7A4-2EB8-33E55361D7BE}"/>
              </a:ext>
            </a:extLst>
          </p:cNvPr>
          <p:cNvSpPr>
            <a:spLocks noGrp="1"/>
          </p:cNvSpPr>
          <p:nvPr>
            <p:ph type="ftr" sz="quarter" idx="11"/>
          </p:nvPr>
        </p:nvSpPr>
        <p:spPr/>
        <p:txBody>
          <a:bodyPr/>
          <a:lstStyle>
            <a:lvl1pPr>
              <a:defRPr>
                <a:solidFill>
                  <a:schemeClr val="bg1"/>
                </a:solidFill>
              </a:defRPr>
            </a:lvl1pPr>
          </a:lstStyle>
          <a:p>
            <a:r>
              <a:rPr lang="en-US" noProof="0"/>
              <a:t>Presentation title</a:t>
            </a:r>
          </a:p>
        </p:txBody>
      </p:sp>
      <p:sp>
        <p:nvSpPr>
          <p:cNvPr id="3" name="Date Placeholder 2">
            <a:extLst>
              <a:ext uri="{FF2B5EF4-FFF2-40B4-BE49-F238E27FC236}">
                <a16:creationId xmlns:a16="http://schemas.microsoft.com/office/drawing/2014/main" id="{0BC200B8-5151-AE1E-3DA7-04B965986211}"/>
              </a:ext>
            </a:extLst>
          </p:cNvPr>
          <p:cNvSpPr>
            <a:spLocks noGrp="1"/>
          </p:cNvSpPr>
          <p:nvPr>
            <p:ph type="dt" sz="half" idx="10"/>
          </p:nvPr>
        </p:nvSpPr>
        <p:spPr/>
        <p:txBody>
          <a:bodyPr/>
          <a:lstStyle>
            <a:lvl1pPr>
              <a:defRPr>
                <a:solidFill>
                  <a:schemeClr val="bg1"/>
                </a:solidFill>
              </a:defRPr>
            </a:lvl1pPr>
          </a:lstStyle>
          <a:p>
            <a:r>
              <a:rPr lang="en-US" noProof="0"/>
              <a:t>20XX</a:t>
            </a:r>
          </a:p>
        </p:txBody>
      </p:sp>
    </p:spTree>
    <p:extLst>
      <p:ext uri="{BB962C8B-B14F-4D97-AF65-F5344CB8AC3E}">
        <p14:creationId xmlns:p14="http://schemas.microsoft.com/office/powerpoint/2010/main" val="393937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8" name="Google Shape;1149;p53">
            <a:extLst>
              <a:ext uri="{FF2B5EF4-FFF2-40B4-BE49-F238E27FC236}">
                <a16:creationId xmlns:a16="http://schemas.microsoft.com/office/drawing/2014/main" id="{559D8666-7371-3C57-AFFE-49810709BDDB}"/>
              </a:ext>
            </a:extLst>
          </p:cNvPr>
          <p:cNvSpPr/>
          <p:nvPr userDrawn="1"/>
        </p:nvSpPr>
        <p:spPr>
          <a:xfrm>
            <a:off x="663551"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149;p53">
            <a:extLst>
              <a:ext uri="{FF2B5EF4-FFF2-40B4-BE49-F238E27FC236}">
                <a16:creationId xmlns:a16="http://schemas.microsoft.com/office/drawing/2014/main" id="{434B564B-DE03-74A6-773C-0FD4632658D1}"/>
              </a:ext>
            </a:extLst>
          </p:cNvPr>
          <p:cNvSpPr/>
          <p:nvPr userDrawn="1"/>
        </p:nvSpPr>
        <p:spPr>
          <a:xfrm>
            <a:off x="663550"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5" name="Google Shape;1149;p53">
            <a:extLst>
              <a:ext uri="{FF2B5EF4-FFF2-40B4-BE49-F238E27FC236}">
                <a16:creationId xmlns:a16="http://schemas.microsoft.com/office/drawing/2014/main" id="{A98F51D8-7768-BB9C-DEFD-FE6F101B538B}"/>
              </a:ext>
            </a:extLst>
          </p:cNvPr>
          <p:cNvSpPr/>
          <p:nvPr userDrawn="1"/>
        </p:nvSpPr>
        <p:spPr>
          <a:xfrm>
            <a:off x="3509629"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Google Shape;1149;p53">
            <a:extLst>
              <a:ext uri="{FF2B5EF4-FFF2-40B4-BE49-F238E27FC236}">
                <a16:creationId xmlns:a16="http://schemas.microsoft.com/office/drawing/2014/main" id="{824DDB7E-F583-BE45-8440-04134133EF5E}"/>
              </a:ext>
            </a:extLst>
          </p:cNvPr>
          <p:cNvSpPr/>
          <p:nvPr userDrawn="1"/>
        </p:nvSpPr>
        <p:spPr>
          <a:xfrm>
            <a:off x="3509628"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149;p53">
            <a:extLst>
              <a:ext uri="{FF2B5EF4-FFF2-40B4-BE49-F238E27FC236}">
                <a16:creationId xmlns:a16="http://schemas.microsoft.com/office/drawing/2014/main" id="{3AB34327-1213-C6F7-069A-661286889411}"/>
              </a:ext>
            </a:extLst>
          </p:cNvPr>
          <p:cNvSpPr/>
          <p:nvPr userDrawn="1"/>
        </p:nvSpPr>
        <p:spPr>
          <a:xfrm>
            <a:off x="6355709"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149;p53">
            <a:extLst>
              <a:ext uri="{FF2B5EF4-FFF2-40B4-BE49-F238E27FC236}">
                <a16:creationId xmlns:a16="http://schemas.microsoft.com/office/drawing/2014/main" id="{B6BF1339-971D-E8EC-9A92-C646A04A9796}"/>
              </a:ext>
            </a:extLst>
          </p:cNvPr>
          <p:cNvSpPr/>
          <p:nvPr userDrawn="1"/>
        </p:nvSpPr>
        <p:spPr>
          <a:xfrm>
            <a:off x="6355708"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4" name="Google Shape;1149;p53">
            <a:extLst>
              <a:ext uri="{FF2B5EF4-FFF2-40B4-BE49-F238E27FC236}">
                <a16:creationId xmlns:a16="http://schemas.microsoft.com/office/drawing/2014/main" id="{2C16FE32-0722-CA1D-92A1-77B7780BDE81}"/>
              </a:ext>
            </a:extLst>
          </p:cNvPr>
          <p:cNvSpPr/>
          <p:nvPr userDrawn="1"/>
        </p:nvSpPr>
        <p:spPr>
          <a:xfrm>
            <a:off x="9201787"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149;p53">
            <a:extLst>
              <a:ext uri="{FF2B5EF4-FFF2-40B4-BE49-F238E27FC236}">
                <a16:creationId xmlns:a16="http://schemas.microsoft.com/office/drawing/2014/main" id="{A3D368EA-D182-9937-D248-E4051379E257}"/>
              </a:ext>
            </a:extLst>
          </p:cNvPr>
          <p:cNvSpPr/>
          <p:nvPr userDrawn="1"/>
        </p:nvSpPr>
        <p:spPr>
          <a:xfrm>
            <a:off x="9201786"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3584901"/>
            <a:ext cx="2514600" cy="274320"/>
          </a:xfrm>
        </p:spPr>
        <p:txBody>
          <a:bodyPr/>
          <a:lstStyle>
            <a:lvl1pPr marL="0" indent="0" algn="ctr">
              <a:buNone/>
              <a:defRPr sz="1200"/>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7A4420-EB9D-589B-DE9E-4CFCC6B25A6E}"/>
              </a:ext>
            </a:extLst>
          </p:cNvPr>
          <p:cNvSpPr>
            <a:spLocks noGrp="1"/>
          </p:cNvSpPr>
          <p:nvPr>
            <p:ph type="body" sz="quarter" idx="25"/>
          </p:nvPr>
        </p:nvSpPr>
        <p:spPr>
          <a:xfrm>
            <a:off x="56581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7" name="Picture Placeholder 22">
            <a:extLst>
              <a:ext uri="{FF2B5EF4-FFF2-40B4-BE49-F238E27FC236}">
                <a16:creationId xmlns:a16="http://schemas.microsoft.com/office/drawing/2014/main" id="{D76F8DA4-2C9A-48DE-DB4A-045A11601F4C}"/>
              </a:ext>
            </a:extLst>
          </p:cNvPr>
          <p:cNvSpPr>
            <a:spLocks noGrp="1"/>
          </p:cNvSpPr>
          <p:nvPr>
            <p:ph type="pic" sz="quarter" idx="36"/>
          </p:nvPr>
        </p:nvSpPr>
        <p:spPr>
          <a:xfrm>
            <a:off x="57953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47" name="Text Placeholder 26">
            <a:extLst>
              <a:ext uri="{FF2B5EF4-FFF2-40B4-BE49-F238E27FC236}">
                <a16:creationId xmlns:a16="http://schemas.microsoft.com/office/drawing/2014/main" id="{010C7458-97A7-97A1-88E7-1D3194A7EA4C}"/>
              </a:ext>
            </a:extLst>
          </p:cNvPr>
          <p:cNvSpPr>
            <a:spLocks noGrp="1"/>
          </p:cNvSpPr>
          <p:nvPr>
            <p:ph type="body" sz="quarter" idx="26"/>
          </p:nvPr>
        </p:nvSpPr>
        <p:spPr>
          <a:xfrm>
            <a:off x="580220" y="5947269"/>
            <a:ext cx="2514600" cy="274320"/>
          </a:xfrm>
        </p:spPr>
        <p:txBody>
          <a:bodyPr/>
          <a:lstStyle>
            <a:lvl1pPr marL="0" indent="0" algn="ctr">
              <a:buNone/>
              <a:defRPr sz="12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3584901"/>
            <a:ext cx="2514600" cy="274320"/>
          </a:xfrm>
        </p:spPr>
        <p:txBody>
          <a:bodyPr/>
          <a:lstStyle>
            <a:lvl1pPr marL="0" indent="0" algn="ctr">
              <a:buNone/>
              <a:defRPr sz="1200"/>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27F73601-DBA6-A721-D6BF-321A387810A8}"/>
              </a:ext>
            </a:extLst>
          </p:cNvPr>
          <p:cNvSpPr>
            <a:spLocks noGrp="1"/>
          </p:cNvSpPr>
          <p:nvPr>
            <p:ph type="body" sz="quarter" idx="27"/>
          </p:nvPr>
        </p:nvSpPr>
        <p:spPr>
          <a:xfrm>
            <a:off x="341985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49" name="Picture Placeholder 22">
            <a:extLst>
              <a:ext uri="{FF2B5EF4-FFF2-40B4-BE49-F238E27FC236}">
                <a16:creationId xmlns:a16="http://schemas.microsoft.com/office/drawing/2014/main" id="{060504F7-2F69-FC38-B09C-5DCA35CD85A9}"/>
              </a:ext>
            </a:extLst>
          </p:cNvPr>
          <p:cNvSpPr>
            <a:spLocks noGrp="1"/>
          </p:cNvSpPr>
          <p:nvPr>
            <p:ph type="pic" sz="quarter" idx="28"/>
          </p:nvPr>
        </p:nvSpPr>
        <p:spPr>
          <a:xfrm>
            <a:off x="343357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0" name="Text Placeholder 26">
            <a:extLst>
              <a:ext uri="{FF2B5EF4-FFF2-40B4-BE49-F238E27FC236}">
                <a16:creationId xmlns:a16="http://schemas.microsoft.com/office/drawing/2014/main" id="{3843A45B-37B6-D773-B219-9EBAD5F19532}"/>
              </a:ext>
            </a:extLst>
          </p:cNvPr>
          <p:cNvSpPr>
            <a:spLocks noGrp="1"/>
          </p:cNvSpPr>
          <p:nvPr>
            <p:ph type="body" sz="quarter" idx="29"/>
          </p:nvPr>
        </p:nvSpPr>
        <p:spPr>
          <a:xfrm>
            <a:off x="3419856" y="5947269"/>
            <a:ext cx="2514600" cy="274320"/>
          </a:xfrm>
        </p:spPr>
        <p:txBody>
          <a:bodyPr/>
          <a:lstStyle>
            <a:lvl1pPr marL="0" indent="0" algn="ctr">
              <a:buNone/>
              <a:defRPr sz="12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3584901"/>
            <a:ext cx="2514600" cy="274320"/>
          </a:xfrm>
        </p:spPr>
        <p:txBody>
          <a:bodyPr/>
          <a:lstStyle>
            <a:lvl1pPr marL="0" indent="0" algn="ctr">
              <a:buNone/>
              <a:defRPr sz="1200"/>
            </a:lvl1pPr>
          </a:lstStyle>
          <a:p>
            <a:pPr lvl="0"/>
            <a:r>
              <a:rPr lang="en-US" noProof="0"/>
              <a:t>Click to edit Master text styles</a:t>
            </a:r>
          </a:p>
        </p:txBody>
      </p:sp>
      <p:sp>
        <p:nvSpPr>
          <p:cNvPr id="51" name="Text Placeholder 24">
            <a:extLst>
              <a:ext uri="{FF2B5EF4-FFF2-40B4-BE49-F238E27FC236}">
                <a16:creationId xmlns:a16="http://schemas.microsoft.com/office/drawing/2014/main" id="{E5E9A104-54F0-5100-0B27-DBD2DF206786}"/>
              </a:ext>
            </a:extLst>
          </p:cNvPr>
          <p:cNvSpPr>
            <a:spLocks noGrp="1"/>
          </p:cNvSpPr>
          <p:nvPr>
            <p:ph type="body" sz="quarter" idx="30"/>
          </p:nvPr>
        </p:nvSpPr>
        <p:spPr>
          <a:xfrm>
            <a:off x="6263640"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2" name="Picture Placeholder 22">
            <a:extLst>
              <a:ext uri="{FF2B5EF4-FFF2-40B4-BE49-F238E27FC236}">
                <a16:creationId xmlns:a16="http://schemas.microsoft.com/office/drawing/2014/main" id="{23469072-7775-90E2-6C92-C6D03C1DACB0}"/>
              </a:ext>
            </a:extLst>
          </p:cNvPr>
          <p:cNvSpPr>
            <a:spLocks noGrp="1"/>
          </p:cNvSpPr>
          <p:nvPr>
            <p:ph type="pic" sz="quarter" idx="31"/>
          </p:nvPr>
        </p:nvSpPr>
        <p:spPr>
          <a:xfrm>
            <a:off x="6277356"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3" name="Text Placeholder 26">
            <a:extLst>
              <a:ext uri="{FF2B5EF4-FFF2-40B4-BE49-F238E27FC236}">
                <a16:creationId xmlns:a16="http://schemas.microsoft.com/office/drawing/2014/main" id="{BF06B9AA-555D-874C-1198-B3ED9EBC7140}"/>
              </a:ext>
            </a:extLst>
          </p:cNvPr>
          <p:cNvSpPr>
            <a:spLocks noGrp="1"/>
          </p:cNvSpPr>
          <p:nvPr>
            <p:ph type="body" sz="quarter" idx="32"/>
          </p:nvPr>
        </p:nvSpPr>
        <p:spPr>
          <a:xfrm>
            <a:off x="6263640" y="5947269"/>
            <a:ext cx="2514600" cy="274320"/>
          </a:xfrm>
        </p:spPr>
        <p:txBody>
          <a:bodyPr/>
          <a:lstStyle>
            <a:lvl1pPr marL="0" indent="0" algn="ctr">
              <a:buNone/>
              <a:defRPr sz="12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3584901"/>
            <a:ext cx="2514600" cy="274320"/>
          </a:xfrm>
        </p:spPr>
        <p:txBody>
          <a:bodyPr/>
          <a:lstStyle>
            <a:lvl1pPr marL="0" indent="0" algn="ctr">
              <a:buNone/>
              <a:defRPr sz="1200"/>
            </a:lvl1pPr>
          </a:lstStyle>
          <a:p>
            <a:pPr lvl="0"/>
            <a:r>
              <a:rPr lang="en-US" noProof="0"/>
              <a:t>Click to edit Master text styles</a:t>
            </a:r>
          </a:p>
        </p:txBody>
      </p:sp>
      <p:sp>
        <p:nvSpPr>
          <p:cNvPr id="54" name="Text Placeholder 24">
            <a:extLst>
              <a:ext uri="{FF2B5EF4-FFF2-40B4-BE49-F238E27FC236}">
                <a16:creationId xmlns:a16="http://schemas.microsoft.com/office/drawing/2014/main" id="{9690986C-4F11-A46D-923C-CCC08AB6CB76}"/>
              </a:ext>
            </a:extLst>
          </p:cNvPr>
          <p:cNvSpPr>
            <a:spLocks noGrp="1"/>
          </p:cNvSpPr>
          <p:nvPr>
            <p:ph type="body" sz="quarter" idx="33"/>
          </p:nvPr>
        </p:nvSpPr>
        <p:spPr>
          <a:xfrm>
            <a:off x="9107424"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5" name="Picture Placeholder 22">
            <a:extLst>
              <a:ext uri="{FF2B5EF4-FFF2-40B4-BE49-F238E27FC236}">
                <a16:creationId xmlns:a16="http://schemas.microsoft.com/office/drawing/2014/main" id="{A4293B55-9185-9732-2F46-4B62C7F1F21E}"/>
              </a:ext>
            </a:extLst>
          </p:cNvPr>
          <p:cNvSpPr>
            <a:spLocks noGrp="1"/>
          </p:cNvSpPr>
          <p:nvPr>
            <p:ph type="pic" sz="quarter" idx="34"/>
          </p:nvPr>
        </p:nvSpPr>
        <p:spPr>
          <a:xfrm>
            <a:off x="9121140"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6" name="Text Placeholder 26">
            <a:extLst>
              <a:ext uri="{FF2B5EF4-FFF2-40B4-BE49-F238E27FC236}">
                <a16:creationId xmlns:a16="http://schemas.microsoft.com/office/drawing/2014/main" id="{B8529D99-B7B2-6411-E928-9FA204E3842A}"/>
              </a:ext>
            </a:extLst>
          </p:cNvPr>
          <p:cNvSpPr>
            <a:spLocks noGrp="1"/>
          </p:cNvSpPr>
          <p:nvPr>
            <p:ph type="body" sz="quarter" idx="35"/>
          </p:nvPr>
        </p:nvSpPr>
        <p:spPr>
          <a:xfrm>
            <a:off x="9107424" y="5947269"/>
            <a:ext cx="2514600" cy="274320"/>
          </a:xfrm>
        </p:spPr>
        <p:txBody>
          <a:bodyPr/>
          <a:lstStyle>
            <a:lvl1pPr marL="0" indent="0" algn="ctr">
              <a:buNone/>
              <a:defRPr sz="1200"/>
            </a:lvl1pPr>
          </a:lstStyle>
          <a:p>
            <a:pPr lvl="0"/>
            <a:r>
              <a:rPr lang="en-US" noProof="0"/>
              <a:t>Click to edit Master text styles</a:t>
            </a:r>
          </a:p>
        </p:txBody>
      </p:sp>
    </p:spTree>
    <p:extLst>
      <p:ext uri="{BB962C8B-B14F-4D97-AF65-F5344CB8AC3E}">
        <p14:creationId xmlns:p14="http://schemas.microsoft.com/office/powerpoint/2010/main" val="22206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is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EB71-EE42-930D-4E54-FA0F44BD2D36}"/>
              </a:ext>
            </a:extLst>
          </p:cNvPr>
          <p:cNvSpPr>
            <a:spLocks noGrp="1"/>
          </p:cNvSpPr>
          <p:nvPr>
            <p:ph type="title"/>
          </p:nvPr>
        </p:nvSpPr>
        <p:spPr>
          <a:xfrm>
            <a:off x="731520" y="1947672"/>
            <a:ext cx="3209544" cy="2862072"/>
          </a:xfrm>
        </p:spPr>
        <p:txBody>
          <a:bodyPr anchor="ctr"/>
          <a:lstStyle>
            <a:lvl1pPr algn="l">
              <a:defRPr/>
            </a:lvl1pPr>
          </a:lstStyle>
          <a:p>
            <a:r>
              <a:rPr lang="en-US" noProof="0"/>
              <a:t>Click to edit Master title style</a:t>
            </a:r>
          </a:p>
        </p:txBody>
      </p:sp>
      <p:sp>
        <p:nvSpPr>
          <p:cNvPr id="7" name="Google Shape;1247;p56">
            <a:extLst>
              <a:ext uri="{FF2B5EF4-FFF2-40B4-BE49-F238E27FC236}">
                <a16:creationId xmlns:a16="http://schemas.microsoft.com/office/drawing/2014/main" id="{1A52F175-2E39-E9BE-B4DF-67098DB248AA}"/>
              </a:ext>
            </a:extLst>
          </p:cNvPr>
          <p:cNvSpPr/>
          <p:nvPr userDrawn="1"/>
        </p:nvSpPr>
        <p:spPr>
          <a:xfrm>
            <a:off x="5607119" y="34704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accent2"/>
              </a:solidFill>
              <a:latin typeface="+mj-lt"/>
              <a:ea typeface="Karla"/>
              <a:cs typeface="Karla"/>
              <a:sym typeface="Karla"/>
            </a:endParaRPr>
          </a:p>
        </p:txBody>
      </p:sp>
      <p:sp>
        <p:nvSpPr>
          <p:cNvPr id="9" name="Google Shape;1264;p56">
            <a:extLst>
              <a:ext uri="{FF2B5EF4-FFF2-40B4-BE49-F238E27FC236}">
                <a16:creationId xmlns:a16="http://schemas.microsoft.com/office/drawing/2014/main" id="{CE3B3000-733D-1995-D39A-E659E5A429CC}"/>
              </a:ext>
            </a:extLst>
          </p:cNvPr>
          <p:cNvSpPr/>
          <p:nvPr userDrawn="1"/>
        </p:nvSpPr>
        <p:spPr>
          <a:xfrm>
            <a:off x="5607119" y="16236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1" name="Google Shape;1278;p56">
            <a:extLst>
              <a:ext uri="{FF2B5EF4-FFF2-40B4-BE49-F238E27FC236}">
                <a16:creationId xmlns:a16="http://schemas.microsoft.com/office/drawing/2014/main" id="{F1BC0AB2-17DA-D97E-3052-DA48D80F7428}"/>
              </a:ext>
            </a:extLst>
          </p:cNvPr>
          <p:cNvSpPr/>
          <p:nvPr userDrawn="1"/>
        </p:nvSpPr>
        <p:spPr>
          <a:xfrm>
            <a:off x="5607119" y="292595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3" name="Google Shape;1278;p56">
            <a:extLst>
              <a:ext uri="{FF2B5EF4-FFF2-40B4-BE49-F238E27FC236}">
                <a16:creationId xmlns:a16="http://schemas.microsoft.com/office/drawing/2014/main" id="{C860490F-E3DB-3E9F-0AC6-F04949DC59C3}"/>
              </a:ext>
            </a:extLst>
          </p:cNvPr>
          <p:cNvSpPr/>
          <p:nvPr userDrawn="1"/>
        </p:nvSpPr>
        <p:spPr>
          <a:xfrm>
            <a:off x="5607120" y="422303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5" name="Google Shape;1278;p56">
            <a:extLst>
              <a:ext uri="{FF2B5EF4-FFF2-40B4-BE49-F238E27FC236}">
                <a16:creationId xmlns:a16="http://schemas.microsoft.com/office/drawing/2014/main" id="{522E5778-EA03-EFC4-08AA-ECB1C07ED56E}"/>
              </a:ext>
            </a:extLst>
          </p:cNvPr>
          <p:cNvSpPr/>
          <p:nvPr userDrawn="1"/>
        </p:nvSpPr>
        <p:spPr>
          <a:xfrm>
            <a:off x="5607120" y="55194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7" name="Google Shape;1268;p56">
            <a:extLst>
              <a:ext uri="{FF2B5EF4-FFF2-40B4-BE49-F238E27FC236}">
                <a16:creationId xmlns:a16="http://schemas.microsoft.com/office/drawing/2014/main" id="{EEA0BE49-92E1-A1A3-40E0-DDAA5511F637}"/>
              </a:ext>
            </a:extLst>
          </p:cNvPr>
          <p:cNvSpPr/>
          <p:nvPr userDrawn="1"/>
        </p:nvSpPr>
        <p:spPr>
          <a:xfrm>
            <a:off x="4348745" y="1637743"/>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282;p56">
            <a:extLst>
              <a:ext uri="{FF2B5EF4-FFF2-40B4-BE49-F238E27FC236}">
                <a16:creationId xmlns:a16="http://schemas.microsoft.com/office/drawing/2014/main" id="{DF15F1EC-1D2B-FF49-7785-26BC7083A07C}"/>
              </a:ext>
            </a:extLst>
          </p:cNvPr>
          <p:cNvSpPr/>
          <p:nvPr userDrawn="1"/>
        </p:nvSpPr>
        <p:spPr>
          <a:xfrm>
            <a:off x="4348745" y="2927249"/>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282;p56">
            <a:extLst>
              <a:ext uri="{FF2B5EF4-FFF2-40B4-BE49-F238E27FC236}">
                <a16:creationId xmlns:a16="http://schemas.microsoft.com/office/drawing/2014/main" id="{BE3FDD69-3D60-CF6B-97A3-7B2C1AE3100A}"/>
              </a:ext>
            </a:extLst>
          </p:cNvPr>
          <p:cNvSpPr/>
          <p:nvPr userDrawn="1"/>
        </p:nvSpPr>
        <p:spPr>
          <a:xfrm>
            <a:off x="4348745" y="427700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Google Shape;1282;p56">
            <a:extLst>
              <a:ext uri="{FF2B5EF4-FFF2-40B4-BE49-F238E27FC236}">
                <a16:creationId xmlns:a16="http://schemas.microsoft.com/office/drawing/2014/main" id="{E3BB1E5B-DA10-B332-D4B8-D551C3053C53}"/>
              </a:ext>
            </a:extLst>
          </p:cNvPr>
          <p:cNvSpPr/>
          <p:nvPr userDrawn="1"/>
        </p:nvSpPr>
        <p:spPr>
          <a:xfrm>
            <a:off x="4348745" y="5568541"/>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Google Shape;1251;p56">
            <a:extLst>
              <a:ext uri="{FF2B5EF4-FFF2-40B4-BE49-F238E27FC236}">
                <a16:creationId xmlns:a16="http://schemas.microsoft.com/office/drawing/2014/main" id="{8D887B7F-9EBA-E7B8-64CE-5EAB1DF08E19}"/>
              </a:ext>
            </a:extLst>
          </p:cNvPr>
          <p:cNvSpPr/>
          <p:nvPr userDrawn="1"/>
        </p:nvSpPr>
        <p:spPr>
          <a:xfrm>
            <a:off x="4348745" y="36111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248;p56">
            <a:extLst>
              <a:ext uri="{FF2B5EF4-FFF2-40B4-BE49-F238E27FC236}">
                <a16:creationId xmlns:a16="http://schemas.microsoft.com/office/drawing/2014/main" id="{5AC86C31-7E67-B4EC-1AE0-291ED77F2214}"/>
              </a:ext>
            </a:extLst>
          </p:cNvPr>
          <p:cNvSpPr/>
          <p:nvPr userDrawn="1"/>
        </p:nvSpPr>
        <p:spPr>
          <a:xfrm>
            <a:off x="5512393" y="24143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29" name="Google Shape;1265;p56">
            <a:extLst>
              <a:ext uri="{FF2B5EF4-FFF2-40B4-BE49-F238E27FC236}">
                <a16:creationId xmlns:a16="http://schemas.microsoft.com/office/drawing/2014/main" id="{A7BF8E2B-5184-B584-D484-7D82C9DA6C41}"/>
              </a:ext>
            </a:extLst>
          </p:cNvPr>
          <p:cNvSpPr/>
          <p:nvPr userDrawn="1"/>
        </p:nvSpPr>
        <p:spPr>
          <a:xfrm>
            <a:off x="5512393" y="15180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1" name="Google Shape;1279;p56">
            <a:extLst>
              <a:ext uri="{FF2B5EF4-FFF2-40B4-BE49-F238E27FC236}">
                <a16:creationId xmlns:a16="http://schemas.microsoft.com/office/drawing/2014/main" id="{9E808B73-94D7-57E7-3837-3DA718162E5B}"/>
              </a:ext>
            </a:extLst>
          </p:cNvPr>
          <p:cNvSpPr/>
          <p:nvPr userDrawn="1"/>
        </p:nvSpPr>
        <p:spPr>
          <a:xfrm>
            <a:off x="5512393" y="2807563"/>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3" name="Google Shape;1279;p56">
            <a:extLst>
              <a:ext uri="{FF2B5EF4-FFF2-40B4-BE49-F238E27FC236}">
                <a16:creationId xmlns:a16="http://schemas.microsoft.com/office/drawing/2014/main" id="{F340E0DF-98FD-EA55-7B4B-8E58FC5CFCDA}"/>
              </a:ext>
            </a:extLst>
          </p:cNvPr>
          <p:cNvSpPr/>
          <p:nvPr userDrawn="1"/>
        </p:nvSpPr>
        <p:spPr>
          <a:xfrm>
            <a:off x="5512394" y="411742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5" name="Google Shape;1279;p56">
            <a:extLst>
              <a:ext uri="{FF2B5EF4-FFF2-40B4-BE49-F238E27FC236}">
                <a16:creationId xmlns:a16="http://schemas.microsoft.com/office/drawing/2014/main" id="{1F52D7F5-AD34-C5B1-EEA2-F711AD3A8C3F}"/>
              </a:ext>
            </a:extLst>
          </p:cNvPr>
          <p:cNvSpPr/>
          <p:nvPr userDrawn="1"/>
        </p:nvSpPr>
        <p:spPr>
          <a:xfrm>
            <a:off x="5512394" y="54138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7" name="Google Shape;1251;p56">
            <a:extLst>
              <a:ext uri="{FF2B5EF4-FFF2-40B4-BE49-F238E27FC236}">
                <a16:creationId xmlns:a16="http://schemas.microsoft.com/office/drawing/2014/main" id="{A4889AFC-C17E-6AF6-25D9-F977ACD04A9D}"/>
              </a:ext>
            </a:extLst>
          </p:cNvPr>
          <p:cNvSpPr/>
          <p:nvPr userDrawn="1"/>
        </p:nvSpPr>
        <p:spPr>
          <a:xfrm>
            <a:off x="4290632" y="303003"/>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39" name="Google Shape;1268;p56">
            <a:extLst>
              <a:ext uri="{FF2B5EF4-FFF2-40B4-BE49-F238E27FC236}">
                <a16:creationId xmlns:a16="http://schemas.microsoft.com/office/drawing/2014/main" id="{5E0F6889-9671-EA56-B88B-DBA6C149062C}"/>
              </a:ext>
            </a:extLst>
          </p:cNvPr>
          <p:cNvSpPr/>
          <p:nvPr userDrawn="1"/>
        </p:nvSpPr>
        <p:spPr>
          <a:xfrm>
            <a:off x="4290632" y="1579630"/>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1" name="Google Shape;1282;p56">
            <a:extLst>
              <a:ext uri="{FF2B5EF4-FFF2-40B4-BE49-F238E27FC236}">
                <a16:creationId xmlns:a16="http://schemas.microsoft.com/office/drawing/2014/main" id="{44CB8F8B-1D14-EA9D-117E-79BB0DB776E9}"/>
              </a:ext>
            </a:extLst>
          </p:cNvPr>
          <p:cNvSpPr/>
          <p:nvPr userDrawn="1"/>
        </p:nvSpPr>
        <p:spPr>
          <a:xfrm>
            <a:off x="4290632" y="2869136"/>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3" name="Google Shape;1282;p56">
            <a:extLst>
              <a:ext uri="{FF2B5EF4-FFF2-40B4-BE49-F238E27FC236}">
                <a16:creationId xmlns:a16="http://schemas.microsoft.com/office/drawing/2014/main" id="{9D8D9DEA-F6DA-EFDC-5DDF-946728969392}"/>
              </a:ext>
            </a:extLst>
          </p:cNvPr>
          <p:cNvSpPr/>
          <p:nvPr userDrawn="1"/>
        </p:nvSpPr>
        <p:spPr>
          <a:xfrm>
            <a:off x="4290632" y="4217824"/>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5" name="Google Shape;1282;p56">
            <a:extLst>
              <a:ext uri="{FF2B5EF4-FFF2-40B4-BE49-F238E27FC236}">
                <a16:creationId xmlns:a16="http://schemas.microsoft.com/office/drawing/2014/main" id="{5B83F600-A2A8-FC3E-235C-F63589027CEC}"/>
              </a:ext>
            </a:extLst>
          </p:cNvPr>
          <p:cNvSpPr/>
          <p:nvPr userDrawn="1"/>
        </p:nvSpPr>
        <p:spPr>
          <a:xfrm>
            <a:off x="4290632" y="5510428"/>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7" name="Picture Placeholder 46">
            <a:extLst>
              <a:ext uri="{FF2B5EF4-FFF2-40B4-BE49-F238E27FC236}">
                <a16:creationId xmlns:a16="http://schemas.microsoft.com/office/drawing/2014/main" id="{3B37AA0A-CC3F-643E-4CA3-94EE9D0B955A}"/>
              </a:ext>
            </a:extLst>
          </p:cNvPr>
          <p:cNvSpPr>
            <a:spLocks noGrp="1"/>
          </p:cNvSpPr>
          <p:nvPr>
            <p:ph type="pic" sz="quarter" idx="10"/>
          </p:nvPr>
        </p:nvSpPr>
        <p:spPr>
          <a:xfrm>
            <a:off x="4455524" y="467895"/>
            <a:ext cx="640080" cy="640080"/>
          </a:xfrm>
        </p:spPr>
        <p:txBody>
          <a:bodyPr anchor="ctr"/>
          <a:lstStyle>
            <a:lvl1pPr marL="0" indent="0" algn="ctr">
              <a:buNone/>
              <a:defRPr sz="900"/>
            </a:lvl1pPr>
          </a:lstStyle>
          <a:p>
            <a:r>
              <a:rPr lang="en-US" noProof="0"/>
              <a:t>Click icon to add picture</a:t>
            </a:r>
          </a:p>
        </p:txBody>
      </p:sp>
      <p:sp>
        <p:nvSpPr>
          <p:cNvPr id="53" name="Text Placeholder 52">
            <a:extLst>
              <a:ext uri="{FF2B5EF4-FFF2-40B4-BE49-F238E27FC236}">
                <a16:creationId xmlns:a16="http://schemas.microsoft.com/office/drawing/2014/main" id="{04148F56-845C-40C8-5EFE-44B32FB55764}"/>
              </a:ext>
            </a:extLst>
          </p:cNvPr>
          <p:cNvSpPr>
            <a:spLocks noGrp="1"/>
          </p:cNvSpPr>
          <p:nvPr>
            <p:ph type="body" sz="quarter" idx="15"/>
          </p:nvPr>
        </p:nvSpPr>
        <p:spPr>
          <a:xfrm>
            <a:off x="5769864" y="457200"/>
            <a:ext cx="3840480" cy="338328"/>
          </a:xfrm>
        </p:spPr>
        <p:txBody>
          <a:bodyPr/>
          <a:lstStyle>
            <a:lvl1pPr marL="0" indent="0">
              <a:buNone/>
              <a:defRPr sz="2000">
                <a:latin typeface="+mj-lt"/>
              </a:defRPr>
            </a:lvl1pPr>
          </a:lstStyle>
          <a:p>
            <a:pPr lvl="0"/>
            <a:r>
              <a:rPr lang="en-US" noProof="0"/>
              <a:t>Click to edit Master text styles</a:t>
            </a:r>
          </a:p>
        </p:txBody>
      </p:sp>
      <p:sp>
        <p:nvSpPr>
          <p:cNvPr id="58" name="Text Placeholder 52">
            <a:extLst>
              <a:ext uri="{FF2B5EF4-FFF2-40B4-BE49-F238E27FC236}">
                <a16:creationId xmlns:a16="http://schemas.microsoft.com/office/drawing/2014/main" id="{6FAEB77B-C9AE-5EC8-3043-2C6C91015EF2}"/>
              </a:ext>
            </a:extLst>
          </p:cNvPr>
          <p:cNvSpPr>
            <a:spLocks noGrp="1"/>
          </p:cNvSpPr>
          <p:nvPr>
            <p:ph type="body" sz="quarter" idx="20"/>
          </p:nvPr>
        </p:nvSpPr>
        <p:spPr>
          <a:xfrm>
            <a:off x="5769864" y="780642"/>
            <a:ext cx="5029200" cy="338328"/>
          </a:xfrm>
        </p:spPr>
        <p:txBody>
          <a:bodyPr/>
          <a:lstStyle>
            <a:lvl1pPr marL="0" indent="0">
              <a:buNone/>
              <a:defRPr sz="1600">
                <a:latin typeface="+mn-lt"/>
              </a:defRPr>
            </a:lvl1pPr>
          </a:lstStyle>
          <a:p>
            <a:pPr lvl="0"/>
            <a:r>
              <a:rPr lang="en-US" noProof="0"/>
              <a:t>Click to edit Master text styles</a:t>
            </a:r>
          </a:p>
        </p:txBody>
      </p:sp>
      <p:sp>
        <p:nvSpPr>
          <p:cNvPr id="48" name="Picture Placeholder 46">
            <a:extLst>
              <a:ext uri="{FF2B5EF4-FFF2-40B4-BE49-F238E27FC236}">
                <a16:creationId xmlns:a16="http://schemas.microsoft.com/office/drawing/2014/main" id="{EA6CA3D6-A486-C220-D150-162068803F01}"/>
              </a:ext>
            </a:extLst>
          </p:cNvPr>
          <p:cNvSpPr>
            <a:spLocks noGrp="1"/>
          </p:cNvSpPr>
          <p:nvPr>
            <p:ph type="pic" sz="quarter" idx="11"/>
          </p:nvPr>
        </p:nvSpPr>
        <p:spPr>
          <a:xfrm>
            <a:off x="4455524" y="1744522"/>
            <a:ext cx="640080" cy="640080"/>
          </a:xfrm>
        </p:spPr>
        <p:txBody>
          <a:bodyPr anchor="ctr"/>
          <a:lstStyle>
            <a:lvl1pPr marL="0" indent="0" algn="ctr">
              <a:buNone/>
              <a:defRPr sz="900"/>
            </a:lvl1pPr>
          </a:lstStyle>
          <a:p>
            <a:r>
              <a:rPr lang="en-US" noProof="0"/>
              <a:t>Click icon to add picture</a:t>
            </a:r>
          </a:p>
        </p:txBody>
      </p:sp>
      <p:sp>
        <p:nvSpPr>
          <p:cNvPr id="54" name="Text Placeholder 52">
            <a:extLst>
              <a:ext uri="{FF2B5EF4-FFF2-40B4-BE49-F238E27FC236}">
                <a16:creationId xmlns:a16="http://schemas.microsoft.com/office/drawing/2014/main" id="{B70CC111-C404-5983-7E1A-758C72DA2151}"/>
              </a:ext>
            </a:extLst>
          </p:cNvPr>
          <p:cNvSpPr>
            <a:spLocks noGrp="1"/>
          </p:cNvSpPr>
          <p:nvPr>
            <p:ph type="body" sz="quarter" idx="16"/>
          </p:nvPr>
        </p:nvSpPr>
        <p:spPr>
          <a:xfrm>
            <a:off x="5769864" y="1746504"/>
            <a:ext cx="3840480" cy="338328"/>
          </a:xfrm>
        </p:spPr>
        <p:txBody>
          <a:bodyPr/>
          <a:lstStyle>
            <a:lvl1pPr marL="0" indent="0">
              <a:buNone/>
              <a:defRPr sz="2000">
                <a:latin typeface="+mj-lt"/>
              </a:defRPr>
            </a:lvl1pPr>
          </a:lstStyle>
          <a:p>
            <a:pPr lvl="0"/>
            <a:r>
              <a:rPr lang="en-US" noProof="0"/>
              <a:t>Click to edit Master text styles</a:t>
            </a:r>
          </a:p>
        </p:txBody>
      </p:sp>
      <p:sp>
        <p:nvSpPr>
          <p:cNvPr id="59" name="Text Placeholder 52">
            <a:extLst>
              <a:ext uri="{FF2B5EF4-FFF2-40B4-BE49-F238E27FC236}">
                <a16:creationId xmlns:a16="http://schemas.microsoft.com/office/drawing/2014/main" id="{0FACAEC0-F5EF-8921-74B5-2C775EC42E63}"/>
              </a:ext>
            </a:extLst>
          </p:cNvPr>
          <p:cNvSpPr>
            <a:spLocks noGrp="1"/>
          </p:cNvSpPr>
          <p:nvPr>
            <p:ph type="body" sz="quarter" idx="21"/>
          </p:nvPr>
        </p:nvSpPr>
        <p:spPr>
          <a:xfrm>
            <a:off x="5769864" y="2069946"/>
            <a:ext cx="5029200" cy="338328"/>
          </a:xfrm>
        </p:spPr>
        <p:txBody>
          <a:bodyPr/>
          <a:lstStyle>
            <a:lvl1pPr marL="0" indent="0">
              <a:buNone/>
              <a:defRPr sz="1600">
                <a:latin typeface="+mn-lt"/>
              </a:defRPr>
            </a:lvl1pPr>
          </a:lstStyle>
          <a:p>
            <a:pPr lvl="0"/>
            <a:r>
              <a:rPr lang="en-US" noProof="0"/>
              <a:t>Click to edit Master text styles</a:t>
            </a:r>
          </a:p>
        </p:txBody>
      </p:sp>
      <p:sp>
        <p:nvSpPr>
          <p:cNvPr id="49" name="Picture Placeholder 46">
            <a:extLst>
              <a:ext uri="{FF2B5EF4-FFF2-40B4-BE49-F238E27FC236}">
                <a16:creationId xmlns:a16="http://schemas.microsoft.com/office/drawing/2014/main" id="{D85BED76-EF8A-3369-FA46-11513F2D2231}"/>
              </a:ext>
            </a:extLst>
          </p:cNvPr>
          <p:cNvSpPr>
            <a:spLocks noGrp="1"/>
          </p:cNvSpPr>
          <p:nvPr>
            <p:ph type="pic" sz="quarter" idx="12"/>
          </p:nvPr>
        </p:nvSpPr>
        <p:spPr>
          <a:xfrm>
            <a:off x="4455524" y="3034028"/>
            <a:ext cx="640080" cy="640080"/>
          </a:xfrm>
        </p:spPr>
        <p:txBody>
          <a:bodyPr anchor="ctr"/>
          <a:lstStyle>
            <a:lvl1pPr marL="0" indent="0" algn="ctr">
              <a:buNone/>
              <a:defRPr sz="900"/>
            </a:lvl1pPr>
          </a:lstStyle>
          <a:p>
            <a:r>
              <a:rPr lang="en-US" noProof="0"/>
              <a:t>Click icon to add picture</a:t>
            </a:r>
          </a:p>
        </p:txBody>
      </p:sp>
      <p:sp>
        <p:nvSpPr>
          <p:cNvPr id="55" name="Text Placeholder 52">
            <a:extLst>
              <a:ext uri="{FF2B5EF4-FFF2-40B4-BE49-F238E27FC236}">
                <a16:creationId xmlns:a16="http://schemas.microsoft.com/office/drawing/2014/main" id="{3A752FC9-DE9C-9701-E24E-6F1AC075B16E}"/>
              </a:ext>
            </a:extLst>
          </p:cNvPr>
          <p:cNvSpPr>
            <a:spLocks noGrp="1"/>
          </p:cNvSpPr>
          <p:nvPr>
            <p:ph type="body" sz="quarter" idx="17"/>
          </p:nvPr>
        </p:nvSpPr>
        <p:spPr>
          <a:xfrm>
            <a:off x="5769864" y="3035808"/>
            <a:ext cx="3840480" cy="338328"/>
          </a:xfrm>
        </p:spPr>
        <p:txBody>
          <a:bodyPr/>
          <a:lstStyle>
            <a:lvl1pPr marL="0" indent="0">
              <a:buNone/>
              <a:defRPr sz="2000">
                <a:latin typeface="+mj-lt"/>
              </a:defRPr>
            </a:lvl1pPr>
          </a:lstStyle>
          <a:p>
            <a:pPr lvl="0"/>
            <a:r>
              <a:rPr lang="en-US" noProof="0"/>
              <a:t>Click to edit Master text styles</a:t>
            </a:r>
          </a:p>
        </p:txBody>
      </p:sp>
      <p:sp>
        <p:nvSpPr>
          <p:cNvPr id="60" name="Text Placeholder 52">
            <a:extLst>
              <a:ext uri="{FF2B5EF4-FFF2-40B4-BE49-F238E27FC236}">
                <a16:creationId xmlns:a16="http://schemas.microsoft.com/office/drawing/2014/main" id="{5CA64FAC-BAC1-519A-1252-ED8A726B6313}"/>
              </a:ext>
            </a:extLst>
          </p:cNvPr>
          <p:cNvSpPr>
            <a:spLocks noGrp="1"/>
          </p:cNvSpPr>
          <p:nvPr>
            <p:ph type="body" sz="quarter" idx="22"/>
          </p:nvPr>
        </p:nvSpPr>
        <p:spPr>
          <a:xfrm>
            <a:off x="5769864" y="3359250"/>
            <a:ext cx="5029200" cy="338328"/>
          </a:xfrm>
        </p:spPr>
        <p:txBody>
          <a:bodyPr/>
          <a:lstStyle>
            <a:lvl1pPr marL="0" indent="0">
              <a:buNone/>
              <a:defRPr sz="1600">
                <a:latin typeface="+mn-lt"/>
              </a:defRPr>
            </a:lvl1pPr>
          </a:lstStyle>
          <a:p>
            <a:pPr lvl="0"/>
            <a:r>
              <a:rPr lang="en-US" noProof="0"/>
              <a:t>Click to edit Master text styles</a:t>
            </a:r>
          </a:p>
        </p:txBody>
      </p:sp>
      <p:sp>
        <p:nvSpPr>
          <p:cNvPr id="50" name="Picture Placeholder 46">
            <a:extLst>
              <a:ext uri="{FF2B5EF4-FFF2-40B4-BE49-F238E27FC236}">
                <a16:creationId xmlns:a16="http://schemas.microsoft.com/office/drawing/2014/main" id="{5FF1804E-BBAF-5060-07A3-705BCCF0D7C5}"/>
              </a:ext>
            </a:extLst>
          </p:cNvPr>
          <p:cNvSpPr>
            <a:spLocks noGrp="1"/>
          </p:cNvSpPr>
          <p:nvPr>
            <p:ph type="pic" sz="quarter" idx="13"/>
          </p:nvPr>
        </p:nvSpPr>
        <p:spPr>
          <a:xfrm>
            <a:off x="4455524" y="4382716"/>
            <a:ext cx="640080" cy="640080"/>
          </a:xfrm>
        </p:spPr>
        <p:txBody>
          <a:bodyPr anchor="ctr"/>
          <a:lstStyle>
            <a:lvl1pPr marL="0" indent="0" algn="ctr">
              <a:buNone/>
              <a:defRPr sz="900"/>
            </a:lvl1pPr>
          </a:lstStyle>
          <a:p>
            <a:r>
              <a:rPr lang="en-US" noProof="0"/>
              <a:t>Click icon to add picture</a:t>
            </a:r>
          </a:p>
        </p:txBody>
      </p:sp>
      <p:sp>
        <p:nvSpPr>
          <p:cNvPr id="56" name="Text Placeholder 52">
            <a:extLst>
              <a:ext uri="{FF2B5EF4-FFF2-40B4-BE49-F238E27FC236}">
                <a16:creationId xmlns:a16="http://schemas.microsoft.com/office/drawing/2014/main" id="{D03AC44E-421F-94EE-DC26-D4F6FB1D5444}"/>
              </a:ext>
            </a:extLst>
          </p:cNvPr>
          <p:cNvSpPr>
            <a:spLocks noGrp="1"/>
          </p:cNvSpPr>
          <p:nvPr>
            <p:ph type="body" sz="quarter" idx="18"/>
          </p:nvPr>
        </p:nvSpPr>
        <p:spPr>
          <a:xfrm>
            <a:off x="5769864" y="4325112"/>
            <a:ext cx="3840480" cy="338328"/>
          </a:xfrm>
        </p:spPr>
        <p:txBody>
          <a:bodyPr/>
          <a:lstStyle>
            <a:lvl1pPr marL="0" indent="0">
              <a:buNone/>
              <a:defRPr sz="2000">
                <a:latin typeface="+mj-lt"/>
              </a:defRPr>
            </a:lvl1pPr>
          </a:lstStyle>
          <a:p>
            <a:pPr lvl="0"/>
            <a:r>
              <a:rPr lang="en-US" noProof="0"/>
              <a:t>Click to edit Master text styles</a:t>
            </a:r>
          </a:p>
        </p:txBody>
      </p:sp>
      <p:sp>
        <p:nvSpPr>
          <p:cNvPr id="61" name="Text Placeholder 52">
            <a:extLst>
              <a:ext uri="{FF2B5EF4-FFF2-40B4-BE49-F238E27FC236}">
                <a16:creationId xmlns:a16="http://schemas.microsoft.com/office/drawing/2014/main" id="{4806989D-2A9A-5590-1EF7-9BF0E1F4C43D}"/>
              </a:ext>
            </a:extLst>
          </p:cNvPr>
          <p:cNvSpPr>
            <a:spLocks noGrp="1"/>
          </p:cNvSpPr>
          <p:nvPr>
            <p:ph type="body" sz="quarter" idx="23"/>
          </p:nvPr>
        </p:nvSpPr>
        <p:spPr>
          <a:xfrm>
            <a:off x="5769864" y="4648554"/>
            <a:ext cx="5029200" cy="338328"/>
          </a:xfrm>
        </p:spPr>
        <p:txBody>
          <a:bodyPr/>
          <a:lstStyle>
            <a:lvl1pPr marL="0" indent="0">
              <a:buNone/>
              <a:defRPr sz="1600">
                <a:latin typeface="+mn-lt"/>
              </a:defRPr>
            </a:lvl1pPr>
          </a:lstStyle>
          <a:p>
            <a:pPr lvl="0"/>
            <a:r>
              <a:rPr lang="en-US" noProof="0"/>
              <a:t>Click to edit Master text styles</a:t>
            </a:r>
          </a:p>
        </p:txBody>
      </p:sp>
      <p:sp>
        <p:nvSpPr>
          <p:cNvPr id="51" name="Picture Placeholder 46">
            <a:extLst>
              <a:ext uri="{FF2B5EF4-FFF2-40B4-BE49-F238E27FC236}">
                <a16:creationId xmlns:a16="http://schemas.microsoft.com/office/drawing/2014/main" id="{C28AAD1A-4269-0A5C-7418-7DFC69060C90}"/>
              </a:ext>
            </a:extLst>
          </p:cNvPr>
          <p:cNvSpPr>
            <a:spLocks noGrp="1"/>
          </p:cNvSpPr>
          <p:nvPr>
            <p:ph type="pic" sz="quarter" idx="14"/>
          </p:nvPr>
        </p:nvSpPr>
        <p:spPr>
          <a:xfrm>
            <a:off x="4455524" y="5675320"/>
            <a:ext cx="640080" cy="640080"/>
          </a:xfrm>
        </p:spPr>
        <p:txBody>
          <a:bodyPr anchor="ctr"/>
          <a:lstStyle>
            <a:lvl1pPr marL="0" indent="0" algn="ctr">
              <a:buNone/>
              <a:defRPr sz="900"/>
            </a:lvl1pPr>
          </a:lstStyle>
          <a:p>
            <a:r>
              <a:rPr lang="en-US" noProof="0"/>
              <a:t>Click icon to add picture</a:t>
            </a:r>
          </a:p>
        </p:txBody>
      </p:sp>
      <p:sp>
        <p:nvSpPr>
          <p:cNvPr id="57" name="Text Placeholder 52">
            <a:extLst>
              <a:ext uri="{FF2B5EF4-FFF2-40B4-BE49-F238E27FC236}">
                <a16:creationId xmlns:a16="http://schemas.microsoft.com/office/drawing/2014/main" id="{650C0EB3-5783-DC1F-09A3-02DFAA316429}"/>
              </a:ext>
            </a:extLst>
          </p:cNvPr>
          <p:cNvSpPr>
            <a:spLocks noGrp="1"/>
          </p:cNvSpPr>
          <p:nvPr>
            <p:ph type="body" sz="quarter" idx="19"/>
          </p:nvPr>
        </p:nvSpPr>
        <p:spPr>
          <a:xfrm>
            <a:off x="5769864" y="5614416"/>
            <a:ext cx="3840480" cy="338328"/>
          </a:xfrm>
        </p:spPr>
        <p:txBody>
          <a:bodyPr/>
          <a:lstStyle>
            <a:lvl1pPr marL="0" indent="0">
              <a:buNone/>
              <a:defRPr sz="2000">
                <a:latin typeface="+mj-lt"/>
              </a:defRPr>
            </a:lvl1pPr>
          </a:lstStyle>
          <a:p>
            <a:pPr lvl="0"/>
            <a:r>
              <a:rPr lang="en-US" noProof="0"/>
              <a:t>Click to edit Master text styles</a:t>
            </a:r>
          </a:p>
        </p:txBody>
      </p:sp>
      <p:sp>
        <p:nvSpPr>
          <p:cNvPr id="62" name="Text Placeholder 52">
            <a:extLst>
              <a:ext uri="{FF2B5EF4-FFF2-40B4-BE49-F238E27FC236}">
                <a16:creationId xmlns:a16="http://schemas.microsoft.com/office/drawing/2014/main" id="{94850C9F-BD14-9481-E7F6-526639251EB9}"/>
              </a:ext>
            </a:extLst>
          </p:cNvPr>
          <p:cNvSpPr>
            <a:spLocks noGrp="1"/>
          </p:cNvSpPr>
          <p:nvPr>
            <p:ph type="body" sz="quarter" idx="24"/>
          </p:nvPr>
        </p:nvSpPr>
        <p:spPr>
          <a:xfrm>
            <a:off x="5769864" y="5937858"/>
            <a:ext cx="5029200" cy="338328"/>
          </a:xfrm>
        </p:spPr>
        <p:txBody>
          <a:bodyPr/>
          <a:lstStyle>
            <a:lvl1pPr marL="0" indent="0">
              <a:buNone/>
              <a:defRPr sz="1600">
                <a:latin typeface="+mn-lt"/>
              </a:defRPr>
            </a:lvl1pPr>
          </a:lstStyle>
          <a:p>
            <a:pPr lvl="0"/>
            <a:r>
              <a:rPr lang="en-US" noProof="0"/>
              <a:t>Click to edit Master text styles</a:t>
            </a:r>
          </a:p>
        </p:txBody>
      </p:sp>
    </p:spTree>
    <p:extLst>
      <p:ext uri="{BB962C8B-B14F-4D97-AF65-F5344CB8AC3E}">
        <p14:creationId xmlns:p14="http://schemas.microsoft.com/office/powerpoint/2010/main" val="12749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8" name="Google Shape;1251;p56">
            <a:extLst>
              <a:ext uri="{FF2B5EF4-FFF2-40B4-BE49-F238E27FC236}">
                <a16:creationId xmlns:a16="http://schemas.microsoft.com/office/drawing/2014/main" id="{5240ABBF-9F6E-51C2-3600-798F3A8C4868}"/>
              </a:ext>
            </a:extLst>
          </p:cNvPr>
          <p:cNvSpPr/>
          <p:nvPr userDrawn="1"/>
        </p:nvSpPr>
        <p:spPr>
          <a:xfrm>
            <a:off x="547230" y="194408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724FD7F3-2232-7463-6613-3EF2344BD063}"/>
              </a:ext>
            </a:extLst>
          </p:cNvPr>
          <p:cNvSpPr/>
          <p:nvPr userDrawn="1"/>
        </p:nvSpPr>
        <p:spPr>
          <a:xfrm>
            <a:off x="4922989" y="194696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234E24BE-6EC9-C62B-1B5F-EBE5C279EF38}"/>
              </a:ext>
            </a:extLst>
          </p:cNvPr>
          <p:cNvSpPr/>
          <p:nvPr userDrawn="1"/>
        </p:nvSpPr>
        <p:spPr>
          <a:xfrm>
            <a:off x="9225456" y="192477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F4987345-5BC3-6B09-35D1-118625B93B26}"/>
              </a:ext>
            </a:extLst>
          </p:cNvPr>
          <p:cNvSpPr/>
          <p:nvPr userDrawn="1"/>
        </p:nvSpPr>
        <p:spPr>
          <a:xfrm>
            <a:off x="2798649" y="3902220"/>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D24F97D8-E25C-583D-72FF-A9AD2A77A71F}"/>
              </a:ext>
            </a:extLst>
          </p:cNvPr>
          <p:cNvSpPr/>
          <p:nvPr userDrawn="1"/>
        </p:nvSpPr>
        <p:spPr>
          <a:xfrm>
            <a:off x="7156227" y="388003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6" name="Text Placeholder 35">
            <a:extLst>
              <a:ext uri="{FF2B5EF4-FFF2-40B4-BE49-F238E27FC236}">
                <a16:creationId xmlns:a16="http://schemas.microsoft.com/office/drawing/2014/main" id="{C96B6B23-01AB-14E3-6F7D-14E56C8F7FB4}"/>
              </a:ext>
            </a:extLst>
          </p:cNvPr>
          <p:cNvSpPr>
            <a:spLocks noGrp="1"/>
          </p:cNvSpPr>
          <p:nvPr>
            <p:ph type="body" sz="quarter" idx="13"/>
          </p:nvPr>
        </p:nvSpPr>
        <p:spPr>
          <a:xfrm>
            <a:off x="458788"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0" name="Text Placeholder 35">
            <a:extLst>
              <a:ext uri="{FF2B5EF4-FFF2-40B4-BE49-F238E27FC236}">
                <a16:creationId xmlns:a16="http://schemas.microsoft.com/office/drawing/2014/main" id="{B5D9C006-6816-1398-2752-53296B2275E9}"/>
              </a:ext>
            </a:extLst>
          </p:cNvPr>
          <p:cNvSpPr>
            <a:spLocks noGrp="1"/>
          </p:cNvSpPr>
          <p:nvPr>
            <p:ph type="body" sz="quarter" idx="15"/>
          </p:nvPr>
        </p:nvSpPr>
        <p:spPr>
          <a:xfrm>
            <a:off x="4844975"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3" name="Text Placeholder 35">
            <a:extLst>
              <a:ext uri="{FF2B5EF4-FFF2-40B4-BE49-F238E27FC236}">
                <a16:creationId xmlns:a16="http://schemas.microsoft.com/office/drawing/2014/main" id="{5C67F012-5EC1-3C44-2545-C90EFB6C7AA3}"/>
              </a:ext>
            </a:extLst>
          </p:cNvPr>
          <p:cNvSpPr>
            <a:spLocks noGrp="1"/>
          </p:cNvSpPr>
          <p:nvPr>
            <p:ph type="body" sz="quarter" idx="17"/>
          </p:nvPr>
        </p:nvSpPr>
        <p:spPr>
          <a:xfrm>
            <a:off x="9137214"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39" name="Text Placeholder 35">
            <a:extLst>
              <a:ext uri="{FF2B5EF4-FFF2-40B4-BE49-F238E27FC236}">
                <a16:creationId xmlns:a16="http://schemas.microsoft.com/office/drawing/2014/main" id="{84C1F7B9-544F-1D65-F30E-22B977B0EA42}"/>
              </a:ext>
            </a:extLst>
          </p:cNvPr>
          <p:cNvSpPr>
            <a:spLocks noGrp="1"/>
          </p:cNvSpPr>
          <p:nvPr>
            <p:ph type="body" sz="quarter" idx="14"/>
          </p:nvPr>
        </p:nvSpPr>
        <p:spPr>
          <a:xfrm>
            <a:off x="2710407"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1" name="Text Placeholder 35">
            <a:extLst>
              <a:ext uri="{FF2B5EF4-FFF2-40B4-BE49-F238E27FC236}">
                <a16:creationId xmlns:a16="http://schemas.microsoft.com/office/drawing/2014/main" id="{F0785379-F700-62B9-BF17-703A87E29891}"/>
              </a:ext>
            </a:extLst>
          </p:cNvPr>
          <p:cNvSpPr>
            <a:spLocks noGrp="1"/>
          </p:cNvSpPr>
          <p:nvPr>
            <p:ph type="body" sz="quarter" idx="16"/>
          </p:nvPr>
        </p:nvSpPr>
        <p:spPr>
          <a:xfrm>
            <a:off x="7067985"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266006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solidFill>
        <a:effectLst/>
      </p:bgPr>
    </p:bg>
    <p:spTree>
      <p:nvGrpSpPr>
        <p:cNvPr id="1" name=""/>
        <p:cNvGrpSpPr/>
        <p:nvPr/>
      </p:nvGrpSpPr>
      <p:grpSpPr>
        <a:xfrm>
          <a:off x="0" y="0"/>
          <a:ext cx="0" cy="0"/>
          <a:chOff x="0" y="0"/>
          <a:chExt cx="0" cy="0"/>
        </a:xfrm>
      </p:grpSpPr>
      <p:sp>
        <p:nvSpPr>
          <p:cNvPr id="11" name="Google Shape;634;p42">
            <a:extLst>
              <a:ext uri="{FF2B5EF4-FFF2-40B4-BE49-F238E27FC236}">
                <a16:creationId xmlns:a16="http://schemas.microsoft.com/office/drawing/2014/main" id="{8B24251C-09A2-7EC7-D81E-7B4EC1A6C8FB}"/>
              </a:ext>
            </a:extLst>
          </p:cNvPr>
          <p:cNvSpPr/>
          <p:nvPr userDrawn="1"/>
        </p:nvSpPr>
        <p:spPr>
          <a:xfrm>
            <a:off x="1043969" y="2096168"/>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634;p42">
            <a:extLst>
              <a:ext uri="{FF2B5EF4-FFF2-40B4-BE49-F238E27FC236}">
                <a16:creationId xmlns:a16="http://schemas.microsoft.com/office/drawing/2014/main" id="{7095FC12-1305-9C50-D9A9-1BA4392374E6}"/>
              </a:ext>
            </a:extLst>
          </p:cNvPr>
          <p:cNvSpPr/>
          <p:nvPr userDrawn="1"/>
        </p:nvSpPr>
        <p:spPr>
          <a:xfrm>
            <a:off x="1043969" y="4160972"/>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Title 22">
            <a:extLst>
              <a:ext uri="{FF2B5EF4-FFF2-40B4-BE49-F238E27FC236}">
                <a16:creationId xmlns:a16="http://schemas.microsoft.com/office/drawing/2014/main" id="{AA325A5B-8E43-DA35-85DE-66DB81C5F5AD}"/>
              </a:ext>
            </a:extLst>
          </p:cNvPr>
          <p:cNvSpPr>
            <a:spLocks noGrp="1"/>
          </p:cNvSpPr>
          <p:nvPr>
            <p:ph type="title"/>
          </p:nvPr>
        </p:nvSpPr>
        <p:spPr/>
        <p:txBody>
          <a:bodyPr/>
          <a:lstStyle/>
          <a:p>
            <a:r>
              <a:rPr lang="en-US" noProof="0"/>
              <a:t>Click to edit Master title style</a:t>
            </a:r>
          </a:p>
        </p:txBody>
      </p:sp>
      <p:sp>
        <p:nvSpPr>
          <p:cNvPr id="21" name="Text Placeholder 2">
            <a:extLst>
              <a:ext uri="{FF2B5EF4-FFF2-40B4-BE49-F238E27FC236}">
                <a16:creationId xmlns:a16="http://schemas.microsoft.com/office/drawing/2014/main" id="{BCA26A7E-435E-AFBA-FECA-047481A83CB8}"/>
              </a:ext>
            </a:extLst>
          </p:cNvPr>
          <p:cNvSpPr>
            <a:spLocks noGrp="1"/>
          </p:cNvSpPr>
          <p:nvPr>
            <p:ph type="body" idx="1"/>
          </p:nvPr>
        </p:nvSpPr>
        <p:spPr>
          <a:xfrm>
            <a:off x="892795" y="1920319"/>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4A82CD3C-84E1-013B-FEDD-5B4008CD2B33}"/>
              </a:ext>
            </a:extLst>
          </p:cNvPr>
          <p:cNvSpPr>
            <a:spLocks noGrp="1"/>
          </p:cNvSpPr>
          <p:nvPr>
            <p:ph sz="half" idx="2"/>
          </p:nvPr>
        </p:nvSpPr>
        <p:spPr>
          <a:xfrm>
            <a:off x="4645152" y="2007884"/>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2" name="Text Placeholder 4">
            <a:extLst>
              <a:ext uri="{FF2B5EF4-FFF2-40B4-BE49-F238E27FC236}">
                <a16:creationId xmlns:a16="http://schemas.microsoft.com/office/drawing/2014/main" id="{42E5F6B0-4BF8-B61C-19DC-44EADF2C6A3E}"/>
              </a:ext>
            </a:extLst>
          </p:cNvPr>
          <p:cNvSpPr>
            <a:spLocks noGrp="1"/>
          </p:cNvSpPr>
          <p:nvPr>
            <p:ph type="body" sz="quarter" idx="3"/>
          </p:nvPr>
        </p:nvSpPr>
        <p:spPr>
          <a:xfrm>
            <a:off x="892795" y="4005858"/>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3">
            <a:extLst>
              <a:ext uri="{FF2B5EF4-FFF2-40B4-BE49-F238E27FC236}">
                <a16:creationId xmlns:a16="http://schemas.microsoft.com/office/drawing/2014/main" id="{710FDC74-97A7-7CF9-8479-7DF70FE009C4}"/>
              </a:ext>
            </a:extLst>
          </p:cNvPr>
          <p:cNvSpPr>
            <a:spLocks noGrp="1"/>
          </p:cNvSpPr>
          <p:nvPr>
            <p:ph sz="half" idx="13"/>
          </p:nvPr>
        </p:nvSpPr>
        <p:spPr>
          <a:xfrm>
            <a:off x="4645152" y="4093420"/>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9" name="Slide Number Placeholder 8">
            <a:extLst>
              <a:ext uri="{FF2B5EF4-FFF2-40B4-BE49-F238E27FC236}">
                <a16:creationId xmlns:a16="http://schemas.microsoft.com/office/drawing/2014/main" id="{7EA9E27A-A5B9-7554-B03C-977DD0697109}"/>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8" name="Footer Placeholder 7">
            <a:extLst>
              <a:ext uri="{FF2B5EF4-FFF2-40B4-BE49-F238E27FC236}">
                <a16:creationId xmlns:a16="http://schemas.microsoft.com/office/drawing/2014/main" id="{10B2D671-9FA9-57ED-C5BB-EF64BEB1363E}"/>
              </a:ext>
            </a:extLst>
          </p:cNvPr>
          <p:cNvSpPr>
            <a:spLocks noGrp="1"/>
          </p:cNvSpPr>
          <p:nvPr>
            <p:ph type="ftr" sz="quarter" idx="11"/>
          </p:nvPr>
        </p:nvSpPr>
        <p:spPr/>
        <p:txBody>
          <a:bodyPr/>
          <a:lstStyle/>
          <a:p>
            <a:r>
              <a:rPr lang="en-US" noProof="0"/>
              <a:t>Presentation title</a:t>
            </a:r>
          </a:p>
        </p:txBody>
      </p:sp>
      <p:sp>
        <p:nvSpPr>
          <p:cNvPr id="7" name="Date Placeholder 6">
            <a:extLst>
              <a:ext uri="{FF2B5EF4-FFF2-40B4-BE49-F238E27FC236}">
                <a16:creationId xmlns:a16="http://schemas.microsoft.com/office/drawing/2014/main" id="{ECF944D9-3F95-D788-A7A5-9C541DBDE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78057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6481182" y="2106081"/>
            <a:ext cx="5056632"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5048882"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4604512"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6358128" y="1956816"/>
            <a:ext cx="5047488"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6600154" y="2944368"/>
            <a:ext cx="4608576"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8909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837094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8;p53">
            <a:extLst>
              <a:ext uri="{FF2B5EF4-FFF2-40B4-BE49-F238E27FC236}">
                <a16:creationId xmlns:a16="http://schemas.microsoft.com/office/drawing/2014/main" id="{1BF10461-2A6D-BD12-B1D7-5A73DDD367A8}"/>
              </a:ext>
            </a:extLst>
          </p:cNvPr>
          <p:cNvSpPr/>
          <p:nvPr userDrawn="1"/>
        </p:nvSpPr>
        <p:spPr>
          <a:xfrm>
            <a:off x="4599233"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9" name="Text Placeholder 24">
            <a:extLst>
              <a:ext uri="{FF2B5EF4-FFF2-40B4-BE49-F238E27FC236}">
                <a16:creationId xmlns:a16="http://schemas.microsoft.com/office/drawing/2014/main" id="{9B6C5E12-67C8-B5AA-FC61-A40F6C388F8B}"/>
              </a:ext>
            </a:extLst>
          </p:cNvPr>
          <p:cNvSpPr>
            <a:spLocks noGrp="1"/>
          </p:cNvSpPr>
          <p:nvPr>
            <p:ph type="body" sz="quarter" idx="16"/>
          </p:nvPr>
        </p:nvSpPr>
        <p:spPr>
          <a:xfrm>
            <a:off x="448056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2" name="Content Placeholder 3">
            <a:extLst>
              <a:ext uri="{FF2B5EF4-FFF2-40B4-BE49-F238E27FC236}">
                <a16:creationId xmlns:a16="http://schemas.microsoft.com/office/drawing/2014/main" id="{92BD99C3-C1A1-E89B-FB77-6221D2FBE9A6}"/>
              </a:ext>
            </a:extLst>
          </p:cNvPr>
          <p:cNvSpPr>
            <a:spLocks noGrp="1"/>
          </p:cNvSpPr>
          <p:nvPr>
            <p:ph sz="half" idx="13"/>
          </p:nvPr>
        </p:nvSpPr>
        <p:spPr>
          <a:xfrm>
            <a:off x="4715873"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8247888"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8489914"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4831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7" name="Google Shape;327;p33">
            <a:extLst>
              <a:ext uri="{FF2B5EF4-FFF2-40B4-BE49-F238E27FC236}">
                <a16:creationId xmlns:a16="http://schemas.microsoft.com/office/drawing/2014/main" id="{E7EB222B-6CF5-9486-E495-4BBCFBA5DEE9}"/>
              </a:ext>
            </a:extLst>
          </p:cNvPr>
          <p:cNvSpPr/>
          <p:nvPr userDrawn="1"/>
        </p:nvSpPr>
        <p:spPr>
          <a:xfrm>
            <a:off x="5400719" y="1198578"/>
            <a:ext cx="6114430" cy="4794575"/>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Google Shape;328;p33">
            <a:extLst>
              <a:ext uri="{FF2B5EF4-FFF2-40B4-BE49-F238E27FC236}">
                <a16:creationId xmlns:a16="http://schemas.microsoft.com/office/drawing/2014/main" id="{1FEBC754-F0A8-F9F6-F804-7081E078D8F5}"/>
              </a:ext>
            </a:extLst>
          </p:cNvPr>
          <p:cNvSpPr/>
          <p:nvPr userDrawn="1"/>
        </p:nvSpPr>
        <p:spPr>
          <a:xfrm>
            <a:off x="5196524" y="838200"/>
            <a:ext cx="6114430" cy="49149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Title 1">
            <a:extLst>
              <a:ext uri="{FF2B5EF4-FFF2-40B4-BE49-F238E27FC236}">
                <a16:creationId xmlns:a16="http://schemas.microsoft.com/office/drawing/2014/main" id="{A8F8B0E5-D249-4F2F-16F0-7A9A49B95D39}"/>
              </a:ext>
            </a:extLst>
          </p:cNvPr>
          <p:cNvSpPr>
            <a:spLocks noGrp="1"/>
          </p:cNvSpPr>
          <p:nvPr>
            <p:ph type="title"/>
          </p:nvPr>
        </p:nvSpPr>
        <p:spPr>
          <a:xfrm>
            <a:off x="5978024" y="1783080"/>
            <a:ext cx="4959821" cy="1162762"/>
          </a:xfrm>
        </p:spPr>
        <p:txBody>
          <a:bodyPr/>
          <a:lstStyle>
            <a:lvl1pPr algn="l">
              <a:lnSpc>
                <a:spcPct val="90000"/>
              </a:lnSpc>
              <a:defRPr/>
            </a:lvl1pPr>
          </a:lstStyle>
          <a:p>
            <a:r>
              <a:rPr lang="en-US" noProof="0"/>
              <a:t>Click to edit Master title style</a:t>
            </a:r>
          </a:p>
        </p:txBody>
      </p:sp>
      <p:sp>
        <p:nvSpPr>
          <p:cNvPr id="19" name="Picture Placeholder 18">
            <a:extLst>
              <a:ext uri="{FF2B5EF4-FFF2-40B4-BE49-F238E27FC236}">
                <a16:creationId xmlns:a16="http://schemas.microsoft.com/office/drawing/2014/main" id="{52CFE759-845E-6170-DB8C-EA3FA075BBC8}"/>
              </a:ext>
            </a:extLst>
          </p:cNvPr>
          <p:cNvSpPr>
            <a:spLocks noGrp="1"/>
          </p:cNvSpPr>
          <p:nvPr>
            <p:ph type="pic" sz="quarter" idx="13"/>
          </p:nvPr>
        </p:nvSpPr>
        <p:spPr>
          <a:xfrm>
            <a:off x="0" y="0"/>
            <a:ext cx="4351128" cy="6858000"/>
          </a:xfrm>
          <a:solidFill>
            <a:schemeClr val="accent5"/>
          </a:solidFill>
        </p:spPr>
        <p:txBody>
          <a:bodyPr anchor="ctr"/>
          <a:lstStyle>
            <a:lvl1pPr marL="0" indent="0" algn="ctr">
              <a:buNone/>
              <a:defRPr/>
            </a:lvl1pPr>
          </a:lstStyle>
          <a:p>
            <a:r>
              <a:rPr lang="en-US" noProof="0"/>
              <a:t>Click icon to add picture</a:t>
            </a:r>
          </a:p>
        </p:txBody>
      </p:sp>
      <p:sp>
        <p:nvSpPr>
          <p:cNvPr id="15" name="Content Placeholder 2">
            <a:extLst>
              <a:ext uri="{FF2B5EF4-FFF2-40B4-BE49-F238E27FC236}">
                <a16:creationId xmlns:a16="http://schemas.microsoft.com/office/drawing/2014/main" id="{77189B6C-4236-0B00-D585-EEE5183EC3B5}"/>
              </a:ext>
            </a:extLst>
          </p:cNvPr>
          <p:cNvSpPr>
            <a:spLocks noGrp="1"/>
          </p:cNvSpPr>
          <p:nvPr>
            <p:ph idx="1"/>
          </p:nvPr>
        </p:nvSpPr>
        <p:spPr>
          <a:xfrm>
            <a:off x="5961888" y="2944368"/>
            <a:ext cx="4818888" cy="2130552"/>
          </a:xfrm>
        </p:spPr>
        <p:txBody>
          <a:bodyPr/>
          <a:lstStyle>
            <a:lvl1pPr marL="0" indent="0">
              <a:lnSpc>
                <a:spcPct val="10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5" name="Slide Number Placeholder 4">
            <a:extLst>
              <a:ext uri="{FF2B5EF4-FFF2-40B4-BE49-F238E27FC236}">
                <a16:creationId xmlns:a16="http://schemas.microsoft.com/office/drawing/2014/main" id="{22D37E9B-F86D-C91D-23CC-19F188DE83F6}"/>
              </a:ext>
            </a:extLst>
          </p:cNvPr>
          <p:cNvSpPr>
            <a:spLocks noGrp="1"/>
          </p:cNvSpPr>
          <p:nvPr>
            <p:ph type="sldNum" sz="quarter" idx="12"/>
          </p:nvPr>
        </p:nvSpPr>
        <p:spPr>
          <a:xfrm>
            <a:off x="8072901" y="6400904"/>
            <a:ext cx="365760" cy="246888"/>
          </a:xfrm>
        </p:spPr>
        <p:txBody>
          <a:bodyPr/>
          <a:lstStyle/>
          <a:p>
            <a:fld id="{8D0AFDD5-844D-364D-8AEC-50CF4D36D55D}" type="slidenum">
              <a:rPr lang="en-US" noProof="0" smtClean="0"/>
              <a:pPr/>
              <a:t>‹#›</a:t>
            </a:fld>
            <a:endParaRPr lang="en-US" noProof="0"/>
          </a:p>
        </p:txBody>
      </p:sp>
      <p:cxnSp>
        <p:nvCxnSpPr>
          <p:cNvPr id="21" name="Straight Connector 20">
            <a:extLst>
              <a:ext uri="{FF2B5EF4-FFF2-40B4-BE49-F238E27FC236}">
                <a16:creationId xmlns:a16="http://schemas.microsoft.com/office/drawing/2014/main" id="{CB55B0F1-C1EF-3790-A994-C8C4BB61CCB9}"/>
              </a:ext>
            </a:extLst>
          </p:cNvPr>
          <p:cNvCxnSpPr>
            <a:cxnSpLocks/>
          </p:cNvCxnSpPr>
          <p:nvPr/>
        </p:nvCxnSpPr>
        <p:spPr>
          <a:xfrm>
            <a:off x="4351128" y="6532618"/>
            <a:ext cx="36930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F275B-2CE9-CD3C-081E-0B79C125257E}"/>
              </a:ext>
            </a:extLst>
          </p:cNvPr>
          <p:cNvCxnSpPr>
            <a:cxnSpLocks/>
          </p:cNvCxnSpPr>
          <p:nvPr/>
        </p:nvCxnSpPr>
        <p:spPr>
          <a:xfrm>
            <a:off x="8467344" y="6527001"/>
            <a:ext cx="3724656" cy="56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23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527048" y="1901952"/>
            <a:ext cx="4873752" cy="1709928"/>
          </a:xfrm>
        </p:spPr>
        <p:txBody>
          <a:bodyPr anchor="t">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527048" y="3108960"/>
            <a:ext cx="3913632" cy="1883664"/>
          </a:xfrm>
        </p:spPr>
        <p:txBody>
          <a:bodyPr>
            <a:noAutofit/>
          </a:bodyPr>
          <a:lstStyle>
            <a:lvl1pPr marL="0" indent="0" algn="l">
              <a:lnSpc>
                <a:spcPct val="100000"/>
              </a:lnSpc>
              <a:spcBef>
                <a:spcPts val="100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6443482" y="812292"/>
            <a:ext cx="463600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70235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ABFF-AED1-441E-410D-E91E5B9EA6C0}"/>
              </a:ext>
            </a:extLst>
          </p:cNvPr>
          <p:cNvSpPr>
            <a:spLocks noGrp="1"/>
          </p:cNvSpPr>
          <p:nvPr>
            <p:ph type="title"/>
          </p:nvPr>
        </p:nvSpPr>
        <p:spPr/>
        <p:txBody>
          <a:bodyPr/>
          <a:lstStyle/>
          <a:p>
            <a:r>
              <a:rPr lang="en-US" noProof="0"/>
              <a:t>Click to edit Master title style</a:t>
            </a:r>
          </a:p>
        </p:txBody>
      </p:sp>
      <p:sp>
        <p:nvSpPr>
          <p:cNvPr id="5" name="Slide Number Placeholder 4">
            <a:extLst>
              <a:ext uri="{FF2B5EF4-FFF2-40B4-BE49-F238E27FC236}">
                <a16:creationId xmlns:a16="http://schemas.microsoft.com/office/drawing/2014/main" id="{A21D9EB3-189A-FE0F-8C95-73C3378150D7}"/>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4" name="Footer Placeholder 3">
            <a:extLst>
              <a:ext uri="{FF2B5EF4-FFF2-40B4-BE49-F238E27FC236}">
                <a16:creationId xmlns:a16="http://schemas.microsoft.com/office/drawing/2014/main" id="{7C680446-577A-69FB-646E-AF1DA4134A2C}"/>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330E09C2-379A-DC94-A05D-1A629B3410E2}"/>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5434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72A2AC-7ED9-922C-AFA3-C7474D933A2A}"/>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3" name="Footer Placeholder 2">
            <a:extLst>
              <a:ext uri="{FF2B5EF4-FFF2-40B4-BE49-F238E27FC236}">
                <a16:creationId xmlns:a16="http://schemas.microsoft.com/office/drawing/2014/main" id="{C0D73C7A-2028-226F-C1ED-1807BD3B92FC}"/>
              </a:ext>
            </a:extLst>
          </p:cNvPr>
          <p:cNvSpPr>
            <a:spLocks noGrp="1"/>
          </p:cNvSpPr>
          <p:nvPr>
            <p:ph type="ftr" sz="quarter" idx="11"/>
          </p:nvPr>
        </p:nvSpPr>
        <p:spPr/>
        <p:txBody>
          <a:bodyPr/>
          <a:lstStyle/>
          <a:p>
            <a:r>
              <a:rPr lang="en-US" noProof="0"/>
              <a:t>Presentation title</a:t>
            </a:r>
          </a:p>
        </p:txBody>
      </p:sp>
      <p:sp>
        <p:nvSpPr>
          <p:cNvPr id="2" name="Date Placeholder 1">
            <a:extLst>
              <a:ext uri="{FF2B5EF4-FFF2-40B4-BE49-F238E27FC236}">
                <a16:creationId xmlns:a16="http://schemas.microsoft.com/office/drawing/2014/main" id="{1925B8F9-3C91-FD08-87E3-6E39B35BC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391624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A45C-8F79-9A61-77E8-09BC4E628377}"/>
              </a:ext>
            </a:extLst>
          </p:cNvPr>
          <p:cNvSpPr>
            <a:spLocks noGrp="1"/>
          </p:cNvSpPr>
          <p:nvPr>
            <p:ph type="title"/>
          </p:nvPr>
        </p:nvSpPr>
        <p:spPr>
          <a:xfrm>
            <a:off x="1139952" y="512064"/>
            <a:ext cx="9912096" cy="1014984"/>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646656E-6C21-DB29-00F0-0CC844DE3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A7742D6-DB37-81C8-6BDD-5C9150A7DF6C}"/>
              </a:ext>
            </a:extLst>
          </p:cNvPr>
          <p:cNvSpPr>
            <a:spLocks noGrp="1"/>
          </p:cNvSpPr>
          <p:nvPr>
            <p:ph type="dt" sz="half" idx="2"/>
          </p:nvPr>
        </p:nvSpPr>
        <p:spPr>
          <a:xfrm>
            <a:off x="10629145" y="6400904"/>
            <a:ext cx="64008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20XX</a:t>
            </a:r>
          </a:p>
        </p:txBody>
      </p:sp>
      <p:sp>
        <p:nvSpPr>
          <p:cNvPr id="5" name="Footer Placeholder 4">
            <a:extLst>
              <a:ext uri="{FF2B5EF4-FFF2-40B4-BE49-F238E27FC236}">
                <a16:creationId xmlns:a16="http://schemas.microsoft.com/office/drawing/2014/main" id="{E694DB44-E775-B332-D1F0-40DB3A5FA3A3}"/>
              </a:ext>
            </a:extLst>
          </p:cNvPr>
          <p:cNvSpPr>
            <a:spLocks noGrp="1"/>
          </p:cNvSpPr>
          <p:nvPr>
            <p:ph type="ftr" sz="quarter" idx="3"/>
          </p:nvPr>
        </p:nvSpPr>
        <p:spPr>
          <a:xfrm>
            <a:off x="5364480" y="6400904"/>
            <a:ext cx="146304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Presentation title</a:t>
            </a:r>
          </a:p>
        </p:txBody>
      </p:sp>
      <p:sp>
        <p:nvSpPr>
          <p:cNvPr id="6" name="Slide Number Placeholder 5">
            <a:extLst>
              <a:ext uri="{FF2B5EF4-FFF2-40B4-BE49-F238E27FC236}">
                <a16:creationId xmlns:a16="http://schemas.microsoft.com/office/drawing/2014/main" id="{C39C1C4E-47DA-0CDC-75C8-42E9F1EBDE07}"/>
              </a:ext>
            </a:extLst>
          </p:cNvPr>
          <p:cNvSpPr>
            <a:spLocks noGrp="1"/>
          </p:cNvSpPr>
          <p:nvPr>
            <p:ph type="sldNum" sz="quarter" idx="4"/>
          </p:nvPr>
        </p:nvSpPr>
        <p:spPr>
          <a:xfrm>
            <a:off x="838200" y="6400904"/>
            <a:ext cx="36576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fld id="{8D0AFDD5-844D-364D-8AEC-50CF4D36D55D}" type="slidenum">
              <a:rPr lang="en-US" smtClean="0"/>
              <a:pPr/>
              <a:t>‹#›</a:t>
            </a:fld>
            <a:endParaRPr lang="en-US" dirty="0"/>
          </a:p>
        </p:txBody>
      </p:sp>
      <p:cxnSp>
        <p:nvCxnSpPr>
          <p:cNvPr id="8" name="Straight Connector 7">
            <a:extLst>
              <a:ext uri="{FF2B5EF4-FFF2-40B4-BE49-F238E27FC236}">
                <a16:creationId xmlns:a16="http://schemas.microsoft.com/office/drawing/2014/main" id="{2DE05079-2B34-E435-A882-A172DE176AE1}"/>
              </a:ext>
            </a:extLst>
          </p:cNvPr>
          <p:cNvCxnSpPr>
            <a:cxnSpLocks/>
          </p:cNvCxnSpPr>
          <p:nvPr userDrawn="1"/>
        </p:nvCxnSpPr>
        <p:spPr>
          <a:xfrm>
            <a:off x="0" y="6535885"/>
            <a:ext cx="838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440547-EE65-F9CE-1D02-2D326735F06D}"/>
              </a:ext>
            </a:extLst>
          </p:cNvPr>
          <p:cNvCxnSpPr>
            <a:cxnSpLocks/>
          </p:cNvCxnSpPr>
          <p:nvPr userDrawn="1"/>
        </p:nvCxnSpPr>
        <p:spPr>
          <a:xfrm>
            <a:off x="1205025" y="6535885"/>
            <a:ext cx="4160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B9DC65-7A98-9009-CD43-4A4B57960D46}"/>
              </a:ext>
            </a:extLst>
          </p:cNvPr>
          <p:cNvCxnSpPr>
            <a:cxnSpLocks/>
          </p:cNvCxnSpPr>
          <p:nvPr userDrawn="1"/>
        </p:nvCxnSpPr>
        <p:spPr>
          <a:xfrm>
            <a:off x="6802120" y="6528812"/>
            <a:ext cx="3840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653D1C-9830-A9D3-084A-35BD971D10F5}"/>
              </a:ext>
            </a:extLst>
          </p:cNvPr>
          <p:cNvCxnSpPr>
            <a:cxnSpLocks/>
          </p:cNvCxnSpPr>
          <p:nvPr userDrawn="1"/>
        </p:nvCxnSpPr>
        <p:spPr>
          <a:xfrm>
            <a:off x="11276341" y="6528816"/>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5281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1" r:id="rId4"/>
    <p:sldLayoutId id="2147483658" r:id="rId5"/>
    <p:sldLayoutId id="2147483661" r:id="rId6"/>
    <p:sldLayoutId id="2147483663" r:id="rId7"/>
    <p:sldLayoutId id="2147483664" r:id="rId8"/>
    <p:sldLayoutId id="2147483668" r:id="rId9"/>
    <p:sldLayoutId id="2147483662" r:id="rId10"/>
    <p:sldLayoutId id="2147483653" r:id="rId11"/>
    <p:sldLayoutId id="2147483669" r:id="rId12"/>
    <p:sldLayoutId id="2147483665" r:id="rId13"/>
    <p:sldLayoutId id="2147483666" r:id="rId14"/>
    <p:sldLayoutId id="2147483667" r:id="rId15"/>
    <p:sldLayoutId id="2147483654" r:id="rId16"/>
    <p:sldLayoutId id="2147483655" r:id="rId17"/>
  </p:sldLayoutIdLst>
  <p:hf hdr="0"/>
  <p:txStyles>
    <p:titleStyle>
      <a:lvl1pPr algn="ctr" defTabSz="914400" rtl="0" eaLnBrk="1" latinLnBrk="0" hangingPunct="1">
        <a:lnSpc>
          <a:spcPct val="10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F37AB6-4681-D744-2F89-2949D08676DC}"/>
              </a:ext>
            </a:extLst>
          </p:cNvPr>
          <p:cNvSpPr>
            <a:spLocks noGrp="1"/>
          </p:cNvSpPr>
          <p:nvPr>
            <p:ph type="ctrTitle"/>
          </p:nvPr>
        </p:nvSpPr>
        <p:spPr/>
        <p:txBody>
          <a:bodyPr/>
          <a:lstStyle/>
          <a:p>
            <a:pPr algn="ctr"/>
            <a:r>
              <a:rPr lang="en-US" dirty="0"/>
              <a:t>Fennec Foxes</a:t>
            </a:r>
          </a:p>
        </p:txBody>
      </p:sp>
      <p:sp>
        <p:nvSpPr>
          <p:cNvPr id="26" name="Subtitle 25">
            <a:extLst>
              <a:ext uri="{FF2B5EF4-FFF2-40B4-BE49-F238E27FC236}">
                <a16:creationId xmlns:a16="http://schemas.microsoft.com/office/drawing/2014/main" id="{06930851-3EE7-5B25-F590-CCB7467A2094}"/>
              </a:ext>
            </a:extLst>
          </p:cNvPr>
          <p:cNvSpPr>
            <a:spLocks noGrp="1"/>
          </p:cNvSpPr>
          <p:nvPr>
            <p:ph type="subTitle" idx="1"/>
          </p:nvPr>
        </p:nvSpPr>
        <p:spPr/>
        <p:txBody>
          <a:bodyPr/>
          <a:lstStyle/>
          <a:p>
            <a:r>
              <a:rPr lang="en-US" dirty="0"/>
              <a:t>By Amelia</a:t>
            </a:r>
          </a:p>
        </p:txBody>
      </p:sp>
      <p:sp>
        <p:nvSpPr>
          <p:cNvPr id="3" name="Picture Placeholder 2">
            <a:extLst>
              <a:ext uri="{FF2B5EF4-FFF2-40B4-BE49-F238E27FC236}">
                <a16:creationId xmlns:a16="http://schemas.microsoft.com/office/drawing/2014/main" id="{36618289-FAED-9ACC-DA07-619C27FC8443}"/>
              </a:ext>
            </a:extLst>
          </p:cNvPr>
          <p:cNvSpPr>
            <a:spLocks noGrp="1"/>
          </p:cNvSpPr>
          <p:nvPr>
            <p:ph type="pic" sz="quarter" idx="10"/>
          </p:nvPr>
        </p:nvSpPr>
        <p:spPr/>
      </p:sp>
      <p:pic>
        <p:nvPicPr>
          <p:cNvPr id="5" name="Picture 4">
            <a:extLst>
              <a:ext uri="{FF2B5EF4-FFF2-40B4-BE49-F238E27FC236}">
                <a16:creationId xmlns:a16="http://schemas.microsoft.com/office/drawing/2014/main" id="{E8E804CB-2364-9B3D-1728-B48818D54928}"/>
              </a:ext>
            </a:extLst>
          </p:cNvPr>
          <p:cNvPicPr>
            <a:picLocks noChangeAspect="1"/>
          </p:cNvPicPr>
          <p:nvPr/>
        </p:nvPicPr>
        <p:blipFill>
          <a:blip r:embed="rId2"/>
          <a:stretch>
            <a:fillRect/>
          </a:stretch>
        </p:blipFill>
        <p:spPr>
          <a:xfrm>
            <a:off x="7246779" y="812291"/>
            <a:ext cx="3832860" cy="4928615"/>
          </a:xfrm>
          <a:prstGeom prst="rect">
            <a:avLst/>
          </a:prstGeom>
        </p:spPr>
      </p:pic>
    </p:spTree>
    <p:extLst>
      <p:ext uri="{BB962C8B-B14F-4D97-AF65-F5344CB8AC3E}">
        <p14:creationId xmlns:p14="http://schemas.microsoft.com/office/powerpoint/2010/main" val="4097023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59DD-917F-56DC-7A66-6A337CF04082}"/>
              </a:ext>
            </a:extLst>
          </p:cNvPr>
          <p:cNvSpPr>
            <a:spLocks noGrp="1"/>
          </p:cNvSpPr>
          <p:nvPr>
            <p:ph type="title"/>
          </p:nvPr>
        </p:nvSpPr>
        <p:spPr>
          <a:xfrm>
            <a:off x="1389888" y="982876"/>
            <a:ext cx="5038344" cy="1709928"/>
          </a:xfrm>
        </p:spPr>
        <p:txBody>
          <a:bodyPr/>
          <a:lstStyle/>
          <a:p>
            <a:pPr algn="ctr"/>
            <a:r>
              <a:rPr lang="en-AU" sz="4800" dirty="0"/>
              <a:t>Introduction</a:t>
            </a:r>
          </a:p>
        </p:txBody>
      </p:sp>
      <p:pic>
        <p:nvPicPr>
          <p:cNvPr id="6" name="Picture Placeholder 5">
            <a:extLst>
              <a:ext uri="{FF2B5EF4-FFF2-40B4-BE49-F238E27FC236}">
                <a16:creationId xmlns:a16="http://schemas.microsoft.com/office/drawing/2014/main" id="{52EDFA5E-F564-1890-95FD-F8FBFF4E4484}"/>
              </a:ext>
            </a:extLst>
          </p:cNvPr>
          <p:cNvPicPr>
            <a:picLocks noGrp="1" noChangeAspect="1"/>
          </p:cNvPicPr>
          <p:nvPr>
            <p:ph type="pic" sz="quarter" idx="13"/>
          </p:nvPr>
        </p:nvPicPr>
        <p:blipFill>
          <a:blip r:embed="rId2"/>
          <a:srcRect l="28725" r="28725"/>
          <a:stretch>
            <a:fillRect/>
          </a:stretch>
        </p:blipFill>
        <p:spPr>
          <a:prstGeom prst="rect">
            <a:avLst/>
          </a:prstGeom>
        </p:spPr>
      </p:pic>
      <p:sp>
        <p:nvSpPr>
          <p:cNvPr id="4" name="Content Placeholder 3">
            <a:extLst>
              <a:ext uri="{FF2B5EF4-FFF2-40B4-BE49-F238E27FC236}">
                <a16:creationId xmlns:a16="http://schemas.microsoft.com/office/drawing/2014/main" id="{B17E0F1A-277B-5E33-E0E3-73BE3C94B9BD}"/>
              </a:ext>
            </a:extLst>
          </p:cNvPr>
          <p:cNvSpPr>
            <a:spLocks noGrp="1"/>
          </p:cNvSpPr>
          <p:nvPr>
            <p:ph idx="1"/>
          </p:nvPr>
        </p:nvSpPr>
        <p:spPr/>
        <p:txBody>
          <a:bodyPr/>
          <a:lstStyle/>
          <a:p>
            <a:r>
              <a:rPr lang="en-AU" sz="2400" dirty="0"/>
              <a:t>Fennec Foxes are a very small animal and they are also very talented. Fennec Foxes are the smallest fox in the world. The average Fennec Fox is only about 8 inches tall and weighs nearly 2 – 3 pounds.</a:t>
            </a:r>
          </a:p>
        </p:txBody>
      </p:sp>
      <p:sp>
        <p:nvSpPr>
          <p:cNvPr id="5" name="Slide Number Placeholder 4">
            <a:extLst>
              <a:ext uri="{FF2B5EF4-FFF2-40B4-BE49-F238E27FC236}">
                <a16:creationId xmlns:a16="http://schemas.microsoft.com/office/drawing/2014/main" id="{E61FFAA7-8BE5-CF18-3196-564CFC20C7B8}"/>
              </a:ext>
            </a:extLst>
          </p:cNvPr>
          <p:cNvSpPr>
            <a:spLocks noGrp="1"/>
          </p:cNvSpPr>
          <p:nvPr>
            <p:ph type="sldNum" sz="quarter" idx="12"/>
          </p:nvPr>
        </p:nvSpPr>
        <p:spPr/>
        <p:txBody>
          <a:bodyPr/>
          <a:lstStyle/>
          <a:p>
            <a:fld id="{8D0AFDD5-844D-364D-8AEC-50CF4D36D55D}" type="slidenum">
              <a:rPr lang="en-US" noProof="0" smtClean="0"/>
              <a:pPr/>
              <a:t>2</a:t>
            </a:fld>
            <a:endParaRPr lang="en-US" noProof="0"/>
          </a:p>
        </p:txBody>
      </p:sp>
    </p:spTree>
    <p:extLst>
      <p:ext uri="{BB962C8B-B14F-4D97-AF65-F5344CB8AC3E}">
        <p14:creationId xmlns:p14="http://schemas.microsoft.com/office/powerpoint/2010/main" val="1381693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42522-7FF5-E812-4FA0-B1D48C9A5119}"/>
              </a:ext>
            </a:extLst>
          </p:cNvPr>
          <p:cNvSpPr>
            <a:spLocks noGrp="1"/>
          </p:cNvSpPr>
          <p:nvPr>
            <p:ph type="title"/>
          </p:nvPr>
        </p:nvSpPr>
        <p:spPr>
          <a:xfrm>
            <a:off x="191192" y="252152"/>
            <a:ext cx="5004263" cy="2326456"/>
          </a:xfrm>
        </p:spPr>
        <p:txBody>
          <a:bodyPr/>
          <a:lstStyle/>
          <a:p>
            <a:r>
              <a:rPr lang="en-AU" dirty="0"/>
              <a:t>Physical Appearance</a:t>
            </a:r>
          </a:p>
        </p:txBody>
      </p:sp>
      <p:sp>
        <p:nvSpPr>
          <p:cNvPr id="3" name="Text Placeholder 2">
            <a:extLst>
              <a:ext uri="{FF2B5EF4-FFF2-40B4-BE49-F238E27FC236}">
                <a16:creationId xmlns:a16="http://schemas.microsoft.com/office/drawing/2014/main" id="{75A8334A-1D0A-2F39-B7F3-BB29996C8E70}"/>
              </a:ext>
            </a:extLst>
          </p:cNvPr>
          <p:cNvSpPr>
            <a:spLocks noGrp="1"/>
          </p:cNvSpPr>
          <p:nvPr>
            <p:ph type="body" idx="1"/>
          </p:nvPr>
        </p:nvSpPr>
        <p:spPr>
          <a:xfrm>
            <a:off x="434478" y="2990088"/>
            <a:ext cx="4220649" cy="3615760"/>
          </a:xfrm>
        </p:spPr>
        <p:txBody>
          <a:bodyPr/>
          <a:lstStyle/>
          <a:p>
            <a:r>
              <a:rPr lang="en-AU" sz="2400" dirty="0"/>
              <a:t>Fennec Foxes have a long, soft coat and a big range of colour from reddish cream to a light fawn to almost white. Their undersides are pure white, and their tails are bushy with black tips. Fennec Foxes are adapted to their life in the Dessert.</a:t>
            </a:r>
          </a:p>
        </p:txBody>
      </p:sp>
      <p:pic>
        <p:nvPicPr>
          <p:cNvPr id="5" name="Picture Placeholder 4">
            <a:extLst>
              <a:ext uri="{FF2B5EF4-FFF2-40B4-BE49-F238E27FC236}">
                <a16:creationId xmlns:a16="http://schemas.microsoft.com/office/drawing/2014/main" id="{A458EBD4-32DB-73D6-65D5-C5D013054359}"/>
              </a:ext>
            </a:extLst>
          </p:cNvPr>
          <p:cNvPicPr>
            <a:picLocks noGrp="1" noChangeAspect="1"/>
          </p:cNvPicPr>
          <p:nvPr>
            <p:ph type="pic" sz="quarter" idx="10"/>
          </p:nvPr>
        </p:nvPicPr>
        <p:blipFill>
          <a:blip r:embed="rId2"/>
          <a:srcRect t="7582" b="7582"/>
          <a:stretch>
            <a:fillRect/>
          </a:stretch>
        </p:blipFill>
        <p:spPr>
          <a:xfrm>
            <a:off x="5874604" y="1415380"/>
            <a:ext cx="4359194" cy="4359194"/>
          </a:xfrm>
          <a:prstGeom prst="rect">
            <a:avLst/>
          </a:prstGeom>
        </p:spPr>
      </p:pic>
    </p:spTree>
    <p:extLst>
      <p:ext uri="{BB962C8B-B14F-4D97-AF65-F5344CB8AC3E}">
        <p14:creationId xmlns:p14="http://schemas.microsoft.com/office/powerpoint/2010/main" val="2320170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E786-DD97-B9AB-E875-AE9793A92B61}"/>
              </a:ext>
            </a:extLst>
          </p:cNvPr>
          <p:cNvSpPr>
            <a:spLocks noGrp="1"/>
          </p:cNvSpPr>
          <p:nvPr>
            <p:ph type="title"/>
          </p:nvPr>
        </p:nvSpPr>
        <p:spPr>
          <a:xfrm>
            <a:off x="5978024" y="1037003"/>
            <a:ext cx="4959821" cy="1162762"/>
          </a:xfrm>
        </p:spPr>
        <p:txBody>
          <a:bodyPr/>
          <a:lstStyle/>
          <a:p>
            <a:r>
              <a:rPr lang="en-AU" sz="5400" dirty="0"/>
              <a:t>Habitat</a:t>
            </a:r>
          </a:p>
        </p:txBody>
      </p:sp>
      <p:sp>
        <p:nvSpPr>
          <p:cNvPr id="4" name="Content Placeholder 3">
            <a:extLst>
              <a:ext uri="{FF2B5EF4-FFF2-40B4-BE49-F238E27FC236}">
                <a16:creationId xmlns:a16="http://schemas.microsoft.com/office/drawing/2014/main" id="{14A8E5C3-22F4-DC31-CDA7-64B9ED8934E5}"/>
              </a:ext>
            </a:extLst>
          </p:cNvPr>
          <p:cNvSpPr>
            <a:spLocks noGrp="1"/>
          </p:cNvSpPr>
          <p:nvPr>
            <p:ph idx="1"/>
          </p:nvPr>
        </p:nvSpPr>
        <p:spPr>
          <a:xfrm>
            <a:off x="5698652" y="2376331"/>
            <a:ext cx="5121748" cy="2569741"/>
          </a:xfrm>
        </p:spPr>
        <p:txBody>
          <a:bodyPr/>
          <a:lstStyle/>
          <a:p>
            <a:r>
              <a:rPr lang="en-AU" sz="2800" dirty="0"/>
              <a:t>Fennec Foxes live in North Africa, throughout the Sahara Desert and East to Sinai and Arabia. They prefer sandy deserts and arid regions with desert grasses or scrub vegetation.</a:t>
            </a:r>
          </a:p>
        </p:txBody>
      </p:sp>
      <p:sp>
        <p:nvSpPr>
          <p:cNvPr id="5" name="Slide Number Placeholder 4">
            <a:extLst>
              <a:ext uri="{FF2B5EF4-FFF2-40B4-BE49-F238E27FC236}">
                <a16:creationId xmlns:a16="http://schemas.microsoft.com/office/drawing/2014/main" id="{1BCFCEF6-F024-C438-A752-9AC0CAD66111}"/>
              </a:ext>
            </a:extLst>
          </p:cNvPr>
          <p:cNvSpPr>
            <a:spLocks noGrp="1"/>
          </p:cNvSpPr>
          <p:nvPr>
            <p:ph type="sldNum" sz="quarter" idx="12"/>
          </p:nvPr>
        </p:nvSpPr>
        <p:spPr/>
        <p:txBody>
          <a:bodyPr/>
          <a:lstStyle/>
          <a:p>
            <a:fld id="{8D0AFDD5-844D-364D-8AEC-50CF4D36D55D}" type="slidenum">
              <a:rPr lang="en-US" noProof="0" smtClean="0"/>
              <a:pPr/>
              <a:t>4</a:t>
            </a:fld>
            <a:endParaRPr lang="en-US" noProof="0"/>
          </a:p>
        </p:txBody>
      </p:sp>
      <p:pic>
        <p:nvPicPr>
          <p:cNvPr id="12" name="Picture Placeholder 11">
            <a:extLst>
              <a:ext uri="{FF2B5EF4-FFF2-40B4-BE49-F238E27FC236}">
                <a16:creationId xmlns:a16="http://schemas.microsoft.com/office/drawing/2014/main" id="{3A202333-0316-6C9A-7212-DD0C97037BFD}"/>
              </a:ext>
            </a:extLst>
          </p:cNvPr>
          <p:cNvPicPr>
            <a:picLocks noGrp="1" noChangeAspect="1"/>
          </p:cNvPicPr>
          <p:nvPr>
            <p:ph type="pic" sz="quarter" idx="13"/>
          </p:nvPr>
        </p:nvPicPr>
        <p:blipFill>
          <a:blip r:embed="rId2"/>
          <a:srcRect l="11931" r="11931"/>
          <a:stretch>
            <a:fillRect/>
          </a:stretch>
        </p:blipFill>
        <p:spPr>
          <a:prstGeom prst="rect">
            <a:avLst/>
          </a:prstGeom>
        </p:spPr>
      </p:pic>
    </p:spTree>
    <p:extLst>
      <p:ext uri="{BB962C8B-B14F-4D97-AF65-F5344CB8AC3E}">
        <p14:creationId xmlns:p14="http://schemas.microsoft.com/office/powerpoint/2010/main" val="312163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C7338-6F11-22D7-8B0A-78F218AB061B}"/>
              </a:ext>
            </a:extLst>
          </p:cNvPr>
          <p:cNvSpPr>
            <a:spLocks noGrp="1"/>
          </p:cNvSpPr>
          <p:nvPr>
            <p:ph type="ctrTitle"/>
          </p:nvPr>
        </p:nvSpPr>
        <p:spPr>
          <a:xfrm>
            <a:off x="1222248" y="945988"/>
            <a:ext cx="4873752" cy="1709928"/>
          </a:xfrm>
        </p:spPr>
        <p:txBody>
          <a:bodyPr/>
          <a:lstStyle/>
          <a:p>
            <a:pPr algn="ctr"/>
            <a:r>
              <a:rPr lang="en-AU" sz="5400" dirty="0"/>
              <a:t>Diet</a:t>
            </a:r>
          </a:p>
        </p:txBody>
      </p:sp>
      <p:sp>
        <p:nvSpPr>
          <p:cNvPr id="3" name="Subtitle 2">
            <a:extLst>
              <a:ext uri="{FF2B5EF4-FFF2-40B4-BE49-F238E27FC236}">
                <a16:creationId xmlns:a16="http://schemas.microsoft.com/office/drawing/2014/main" id="{BFDFECA3-F90F-F15B-1CB0-A2C7AEB6737D}"/>
              </a:ext>
            </a:extLst>
          </p:cNvPr>
          <p:cNvSpPr>
            <a:spLocks noGrp="1"/>
          </p:cNvSpPr>
          <p:nvPr>
            <p:ph type="subTitle" idx="1"/>
          </p:nvPr>
        </p:nvSpPr>
        <p:spPr>
          <a:xfrm>
            <a:off x="1527047" y="2633748"/>
            <a:ext cx="4430407" cy="2880361"/>
          </a:xfrm>
        </p:spPr>
        <p:txBody>
          <a:bodyPr/>
          <a:lstStyle/>
          <a:p>
            <a:r>
              <a:rPr lang="en-AU" sz="2400" dirty="0"/>
              <a:t>In the wild, Fennec Foxes eat insects – particularly grasshoppers and locusts – as well as small rodents such as lizards, birds and their eggs. They will also consume roots, fruit, and leaves which helps them hydrate.</a:t>
            </a:r>
          </a:p>
        </p:txBody>
      </p:sp>
      <p:pic>
        <p:nvPicPr>
          <p:cNvPr id="8" name="Picture Placeholder 7">
            <a:extLst>
              <a:ext uri="{FF2B5EF4-FFF2-40B4-BE49-F238E27FC236}">
                <a16:creationId xmlns:a16="http://schemas.microsoft.com/office/drawing/2014/main" id="{46771471-39A5-4CED-DF5A-56EA69CB19A8}"/>
              </a:ext>
            </a:extLst>
          </p:cNvPr>
          <p:cNvPicPr>
            <a:picLocks noGrp="1" noChangeAspect="1"/>
          </p:cNvPicPr>
          <p:nvPr>
            <p:ph type="pic" sz="quarter" idx="10"/>
          </p:nvPr>
        </p:nvPicPr>
        <p:blipFill>
          <a:blip r:embed="rId2"/>
          <a:srcRect l="18700" r="18700"/>
          <a:stretch>
            <a:fillRect/>
          </a:stretch>
        </p:blipFill>
        <p:spPr>
          <a:prstGeom prst="rect">
            <a:avLst/>
          </a:prstGeom>
        </p:spPr>
      </p:pic>
    </p:spTree>
    <p:extLst>
      <p:ext uri="{BB962C8B-B14F-4D97-AF65-F5344CB8AC3E}">
        <p14:creationId xmlns:p14="http://schemas.microsoft.com/office/powerpoint/2010/main" val="106910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D75A-15EA-AA40-1A52-E366BB385C61}"/>
              </a:ext>
            </a:extLst>
          </p:cNvPr>
          <p:cNvSpPr>
            <a:spLocks noGrp="1"/>
          </p:cNvSpPr>
          <p:nvPr>
            <p:ph type="title"/>
          </p:nvPr>
        </p:nvSpPr>
        <p:spPr>
          <a:xfrm>
            <a:off x="1443228" y="982876"/>
            <a:ext cx="5038344" cy="1709928"/>
          </a:xfrm>
        </p:spPr>
        <p:txBody>
          <a:bodyPr/>
          <a:lstStyle/>
          <a:p>
            <a:pPr algn="ctr"/>
            <a:r>
              <a:rPr lang="en-AU" sz="5400" dirty="0"/>
              <a:t>Behaviour</a:t>
            </a:r>
          </a:p>
        </p:txBody>
      </p:sp>
      <p:sp>
        <p:nvSpPr>
          <p:cNvPr id="4" name="Content Placeholder 3">
            <a:extLst>
              <a:ext uri="{FF2B5EF4-FFF2-40B4-BE49-F238E27FC236}">
                <a16:creationId xmlns:a16="http://schemas.microsoft.com/office/drawing/2014/main" id="{E54A2BC5-6CFD-0003-EE22-D4F08EF7A578}"/>
              </a:ext>
            </a:extLst>
          </p:cNvPr>
          <p:cNvSpPr>
            <a:spLocks noGrp="1"/>
          </p:cNvSpPr>
          <p:nvPr>
            <p:ph idx="1"/>
          </p:nvPr>
        </p:nvSpPr>
        <p:spPr>
          <a:xfrm>
            <a:off x="1443228" y="2361367"/>
            <a:ext cx="5581027" cy="3208160"/>
          </a:xfrm>
        </p:spPr>
        <p:txBody>
          <a:bodyPr/>
          <a:lstStyle/>
          <a:p>
            <a:r>
              <a:rPr lang="en-AU" sz="2400" dirty="0"/>
              <a:t>Fennec Foxes spend most of their day in their underground burrow that helps them to avoid the desert heat. They emerge from their dens at dusk to begin the search for food. Fennec Foxes are omnivores, feasting on a variety of prey as nigh time hunters. They enjoy snails, lizards, plants, fruits, roots, and eggs.</a:t>
            </a:r>
          </a:p>
        </p:txBody>
      </p:sp>
      <p:sp>
        <p:nvSpPr>
          <p:cNvPr id="5" name="Slide Number Placeholder 4">
            <a:extLst>
              <a:ext uri="{FF2B5EF4-FFF2-40B4-BE49-F238E27FC236}">
                <a16:creationId xmlns:a16="http://schemas.microsoft.com/office/drawing/2014/main" id="{DB9DE639-0DA2-D8AB-C222-23AFFBE94B8F}"/>
              </a:ext>
            </a:extLst>
          </p:cNvPr>
          <p:cNvSpPr>
            <a:spLocks noGrp="1"/>
          </p:cNvSpPr>
          <p:nvPr>
            <p:ph type="sldNum" sz="quarter" idx="12"/>
          </p:nvPr>
        </p:nvSpPr>
        <p:spPr/>
        <p:txBody>
          <a:bodyPr/>
          <a:lstStyle/>
          <a:p>
            <a:fld id="{8D0AFDD5-844D-364D-8AEC-50CF4D36D55D}" type="slidenum">
              <a:rPr lang="en-US" noProof="0" smtClean="0"/>
              <a:pPr/>
              <a:t>6</a:t>
            </a:fld>
            <a:endParaRPr lang="en-US" noProof="0"/>
          </a:p>
        </p:txBody>
      </p:sp>
      <p:pic>
        <p:nvPicPr>
          <p:cNvPr id="15" name="Picture Placeholder 14">
            <a:extLst>
              <a:ext uri="{FF2B5EF4-FFF2-40B4-BE49-F238E27FC236}">
                <a16:creationId xmlns:a16="http://schemas.microsoft.com/office/drawing/2014/main" id="{E6754983-8663-C488-2333-428BC40D60A3}"/>
              </a:ext>
            </a:extLst>
          </p:cNvPr>
          <p:cNvPicPr>
            <a:picLocks noGrp="1" noChangeAspect="1"/>
          </p:cNvPicPr>
          <p:nvPr>
            <p:ph type="pic" sz="quarter" idx="13"/>
          </p:nvPr>
        </p:nvPicPr>
        <p:blipFill>
          <a:blip r:embed="rId2"/>
          <a:srcRect l="24925" r="24925"/>
          <a:stretch>
            <a:fillRect/>
          </a:stretch>
        </p:blipFill>
        <p:spPr>
          <a:prstGeom prst="rect">
            <a:avLst/>
          </a:prstGeom>
        </p:spPr>
      </p:pic>
    </p:spTree>
    <p:extLst>
      <p:ext uri="{BB962C8B-B14F-4D97-AF65-F5344CB8AC3E}">
        <p14:creationId xmlns:p14="http://schemas.microsoft.com/office/powerpoint/2010/main" val="48965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CCF5E-6352-A8E0-EAA2-038197E5B94F}"/>
              </a:ext>
            </a:extLst>
          </p:cNvPr>
          <p:cNvSpPr>
            <a:spLocks noGrp="1"/>
          </p:cNvSpPr>
          <p:nvPr>
            <p:ph type="title"/>
          </p:nvPr>
        </p:nvSpPr>
        <p:spPr>
          <a:xfrm>
            <a:off x="606828" y="257418"/>
            <a:ext cx="4893425" cy="1938528"/>
          </a:xfrm>
        </p:spPr>
        <p:txBody>
          <a:bodyPr/>
          <a:lstStyle/>
          <a:p>
            <a:r>
              <a:rPr lang="en-AU" sz="5400" dirty="0"/>
              <a:t>Reproduction</a:t>
            </a:r>
          </a:p>
        </p:txBody>
      </p:sp>
      <p:sp>
        <p:nvSpPr>
          <p:cNvPr id="3" name="Text Placeholder 2">
            <a:extLst>
              <a:ext uri="{FF2B5EF4-FFF2-40B4-BE49-F238E27FC236}">
                <a16:creationId xmlns:a16="http://schemas.microsoft.com/office/drawing/2014/main" id="{64692E00-C35F-0E56-FA2A-0E0ACDD0C5D9}"/>
              </a:ext>
            </a:extLst>
          </p:cNvPr>
          <p:cNvSpPr>
            <a:spLocks noGrp="1"/>
          </p:cNvSpPr>
          <p:nvPr>
            <p:ph type="body" idx="1"/>
          </p:nvPr>
        </p:nvSpPr>
        <p:spPr>
          <a:xfrm>
            <a:off x="371024" y="2195946"/>
            <a:ext cx="4297958" cy="3780905"/>
          </a:xfrm>
        </p:spPr>
        <p:txBody>
          <a:bodyPr/>
          <a:lstStyle/>
          <a:p>
            <a:r>
              <a:rPr lang="en-AU" sz="2800" dirty="0"/>
              <a:t>Fennec Foxes give birth to one litter of pups each year with between two and five young in a litter. During the four to six weeks of rutting season, males can be extremely aggressive and will mark their territory with urine.</a:t>
            </a:r>
          </a:p>
        </p:txBody>
      </p:sp>
      <p:pic>
        <p:nvPicPr>
          <p:cNvPr id="8" name="Picture Placeholder 7">
            <a:extLst>
              <a:ext uri="{FF2B5EF4-FFF2-40B4-BE49-F238E27FC236}">
                <a16:creationId xmlns:a16="http://schemas.microsoft.com/office/drawing/2014/main" id="{30C1EA13-E48A-1BD7-3C18-7EE954CED57C}"/>
              </a:ext>
            </a:extLst>
          </p:cNvPr>
          <p:cNvPicPr>
            <a:picLocks noGrp="1" noChangeAspect="1"/>
          </p:cNvPicPr>
          <p:nvPr>
            <p:ph type="pic" sz="quarter" idx="10"/>
          </p:nvPr>
        </p:nvPicPr>
        <p:blipFill>
          <a:blip r:embed="rId2"/>
          <a:srcRect l="16423" r="16423"/>
          <a:stretch>
            <a:fillRect/>
          </a:stretch>
        </p:blipFill>
        <p:spPr>
          <a:xfrm>
            <a:off x="5736057" y="1226682"/>
            <a:ext cx="4572554" cy="4572554"/>
          </a:xfrm>
          <a:prstGeom prst="rect">
            <a:avLst/>
          </a:prstGeom>
        </p:spPr>
      </p:pic>
    </p:spTree>
    <p:extLst>
      <p:ext uri="{BB962C8B-B14F-4D97-AF65-F5344CB8AC3E}">
        <p14:creationId xmlns:p14="http://schemas.microsoft.com/office/powerpoint/2010/main" val="148615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DE6AC-88BD-6B38-34CC-1154BE1744E2}"/>
              </a:ext>
            </a:extLst>
          </p:cNvPr>
          <p:cNvSpPr>
            <a:spLocks noGrp="1"/>
          </p:cNvSpPr>
          <p:nvPr>
            <p:ph type="title"/>
          </p:nvPr>
        </p:nvSpPr>
        <p:spPr/>
        <p:txBody>
          <a:bodyPr/>
          <a:lstStyle/>
          <a:p>
            <a:r>
              <a:rPr lang="en-AU" sz="5400" dirty="0"/>
              <a:t>Status &amp; Threats</a:t>
            </a:r>
          </a:p>
        </p:txBody>
      </p:sp>
      <p:sp>
        <p:nvSpPr>
          <p:cNvPr id="3" name="Text Placeholder 2">
            <a:extLst>
              <a:ext uri="{FF2B5EF4-FFF2-40B4-BE49-F238E27FC236}">
                <a16:creationId xmlns:a16="http://schemas.microsoft.com/office/drawing/2014/main" id="{5948E890-949E-4553-61F5-28918953DF60}"/>
              </a:ext>
            </a:extLst>
          </p:cNvPr>
          <p:cNvSpPr>
            <a:spLocks noGrp="1"/>
          </p:cNvSpPr>
          <p:nvPr>
            <p:ph type="body" sz="quarter" idx="14"/>
          </p:nvPr>
        </p:nvSpPr>
        <p:spPr/>
        <p:txBody>
          <a:bodyPr/>
          <a:lstStyle/>
          <a:p>
            <a:pPr algn="ctr"/>
            <a:r>
              <a:rPr lang="en-AU" sz="4000" dirty="0"/>
              <a:t>Picture</a:t>
            </a:r>
          </a:p>
        </p:txBody>
      </p:sp>
      <p:sp>
        <p:nvSpPr>
          <p:cNvPr id="5" name="Text Placeholder 4">
            <a:extLst>
              <a:ext uri="{FF2B5EF4-FFF2-40B4-BE49-F238E27FC236}">
                <a16:creationId xmlns:a16="http://schemas.microsoft.com/office/drawing/2014/main" id="{0EB30B51-AECF-3683-0B15-9C9D312A185E}"/>
              </a:ext>
            </a:extLst>
          </p:cNvPr>
          <p:cNvSpPr>
            <a:spLocks noGrp="1"/>
          </p:cNvSpPr>
          <p:nvPr>
            <p:ph type="body" sz="quarter" idx="19"/>
          </p:nvPr>
        </p:nvSpPr>
        <p:spPr>
          <a:xfrm>
            <a:off x="6344282" y="1956816"/>
            <a:ext cx="5047488" cy="3986784"/>
          </a:xfrm>
        </p:spPr>
        <p:txBody>
          <a:bodyPr/>
          <a:lstStyle/>
          <a:p>
            <a:r>
              <a:rPr lang="en-AU" sz="2400" dirty="0"/>
              <a:t>The threat to Fennec Foxes if human interference. Fennec Foxes are commonly trapped for exhibition or sold to tourists. There have been limited instances of human settlements encroaching on Fennec Foxes population. Populations in the Sahara region hunt Fennec Foxes.</a:t>
            </a:r>
          </a:p>
        </p:txBody>
      </p:sp>
      <p:sp>
        <p:nvSpPr>
          <p:cNvPr id="7" name="Slide Number Placeholder 6">
            <a:extLst>
              <a:ext uri="{FF2B5EF4-FFF2-40B4-BE49-F238E27FC236}">
                <a16:creationId xmlns:a16="http://schemas.microsoft.com/office/drawing/2014/main" id="{99E3BD90-089C-E8A9-59F1-43292141E1AB}"/>
              </a:ext>
            </a:extLst>
          </p:cNvPr>
          <p:cNvSpPr>
            <a:spLocks noGrp="1"/>
          </p:cNvSpPr>
          <p:nvPr>
            <p:ph type="sldNum" sz="quarter" idx="12"/>
          </p:nvPr>
        </p:nvSpPr>
        <p:spPr/>
        <p:txBody>
          <a:bodyPr/>
          <a:lstStyle/>
          <a:p>
            <a:fld id="{8D0AFDD5-844D-364D-8AEC-50CF4D36D55D}" type="slidenum">
              <a:rPr lang="en-US" noProof="0" smtClean="0"/>
              <a:pPr/>
              <a:t>8</a:t>
            </a:fld>
            <a:endParaRPr lang="en-US" noProof="0"/>
          </a:p>
        </p:txBody>
      </p:sp>
      <p:sp>
        <p:nvSpPr>
          <p:cNvPr id="8" name="Footer Placeholder 7">
            <a:extLst>
              <a:ext uri="{FF2B5EF4-FFF2-40B4-BE49-F238E27FC236}">
                <a16:creationId xmlns:a16="http://schemas.microsoft.com/office/drawing/2014/main" id="{56A276CD-81D3-7242-661A-122AFAF044EF}"/>
              </a:ext>
            </a:extLst>
          </p:cNvPr>
          <p:cNvSpPr>
            <a:spLocks noGrp="1"/>
          </p:cNvSpPr>
          <p:nvPr>
            <p:ph type="ftr" sz="quarter" idx="11"/>
          </p:nvPr>
        </p:nvSpPr>
        <p:spPr/>
        <p:txBody>
          <a:bodyPr/>
          <a:lstStyle/>
          <a:p>
            <a:r>
              <a:rPr lang="en-US" noProof="0"/>
              <a:t>Presentation title</a:t>
            </a:r>
          </a:p>
        </p:txBody>
      </p:sp>
      <p:sp>
        <p:nvSpPr>
          <p:cNvPr id="9" name="Date Placeholder 8">
            <a:extLst>
              <a:ext uri="{FF2B5EF4-FFF2-40B4-BE49-F238E27FC236}">
                <a16:creationId xmlns:a16="http://schemas.microsoft.com/office/drawing/2014/main" id="{C5F2AF26-8C74-5E30-DD1E-9D4D69E862B0}"/>
              </a:ext>
            </a:extLst>
          </p:cNvPr>
          <p:cNvSpPr>
            <a:spLocks noGrp="1"/>
          </p:cNvSpPr>
          <p:nvPr>
            <p:ph type="dt" sz="half" idx="10"/>
          </p:nvPr>
        </p:nvSpPr>
        <p:spPr/>
        <p:txBody>
          <a:bodyPr/>
          <a:lstStyle/>
          <a:p>
            <a:r>
              <a:rPr lang="en-US" noProof="0"/>
              <a:t>20XX</a:t>
            </a:r>
          </a:p>
        </p:txBody>
      </p:sp>
      <p:pic>
        <p:nvPicPr>
          <p:cNvPr id="10" name="Picture 9">
            <a:extLst>
              <a:ext uri="{FF2B5EF4-FFF2-40B4-BE49-F238E27FC236}">
                <a16:creationId xmlns:a16="http://schemas.microsoft.com/office/drawing/2014/main" id="{64C7FB59-4421-D795-DD52-65D5DC524D26}"/>
              </a:ext>
            </a:extLst>
          </p:cNvPr>
          <p:cNvPicPr>
            <a:picLocks noChangeAspect="1"/>
          </p:cNvPicPr>
          <p:nvPr/>
        </p:nvPicPr>
        <p:blipFill>
          <a:blip r:embed="rId2"/>
          <a:stretch>
            <a:fillRect/>
          </a:stretch>
        </p:blipFill>
        <p:spPr>
          <a:xfrm>
            <a:off x="943494" y="3322926"/>
            <a:ext cx="4604038" cy="2302019"/>
          </a:xfrm>
          <a:prstGeom prst="rect">
            <a:avLst/>
          </a:prstGeom>
        </p:spPr>
      </p:pic>
    </p:spTree>
    <p:extLst>
      <p:ext uri="{BB962C8B-B14F-4D97-AF65-F5344CB8AC3E}">
        <p14:creationId xmlns:p14="http://schemas.microsoft.com/office/powerpoint/2010/main" val="2340701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A94A7-4791-72C3-3470-2AC6FD8609FF}"/>
              </a:ext>
            </a:extLst>
          </p:cNvPr>
          <p:cNvSpPr>
            <a:spLocks noGrp="1"/>
          </p:cNvSpPr>
          <p:nvPr>
            <p:ph type="ctrTitle"/>
          </p:nvPr>
        </p:nvSpPr>
        <p:spPr/>
        <p:txBody>
          <a:bodyPr/>
          <a:lstStyle/>
          <a:p>
            <a:r>
              <a:rPr lang="en-AU" sz="4400" dirty="0"/>
              <a:t>Thank you for listening</a:t>
            </a:r>
          </a:p>
        </p:txBody>
      </p:sp>
      <p:pic>
        <p:nvPicPr>
          <p:cNvPr id="8" name="Picture Placeholder 7">
            <a:extLst>
              <a:ext uri="{FF2B5EF4-FFF2-40B4-BE49-F238E27FC236}">
                <a16:creationId xmlns:a16="http://schemas.microsoft.com/office/drawing/2014/main" id="{991632E8-F88F-4A32-2896-5E5E891C8324}"/>
              </a:ext>
            </a:extLst>
          </p:cNvPr>
          <p:cNvPicPr>
            <a:picLocks noGrp="1" noChangeAspect="1"/>
          </p:cNvPicPr>
          <p:nvPr>
            <p:ph type="pic" sz="quarter" idx="10"/>
          </p:nvPr>
        </p:nvPicPr>
        <p:blipFill>
          <a:blip r:embed="rId2"/>
          <a:srcRect l="1422" r="1422"/>
          <a:stretch>
            <a:fillRect/>
          </a:stretch>
        </p:blipFill>
        <p:spPr>
          <a:prstGeom prst="rect">
            <a:avLst/>
          </a:prstGeom>
        </p:spPr>
      </p:pic>
    </p:spTree>
    <p:extLst>
      <p:ext uri="{BB962C8B-B14F-4D97-AF65-F5344CB8AC3E}">
        <p14:creationId xmlns:p14="http://schemas.microsoft.com/office/powerpoint/2010/main" val="3121296204"/>
      </p:ext>
    </p:extLst>
  </p:cSld>
  <p:clrMapOvr>
    <a:masterClrMapping/>
  </p:clrMapOvr>
</p:sld>
</file>

<file path=ppt/theme/theme1.xml><?xml version="1.0" encoding="utf-8"?>
<a:theme xmlns:a="http://schemas.openxmlformats.org/drawingml/2006/main" name="Office Theme">
  <a:themeElements>
    <a:clrScheme name="Custom 30">
      <a:dk1>
        <a:srgbClr val="000000"/>
      </a:dk1>
      <a:lt1>
        <a:srgbClr val="FFFFFF"/>
      </a:lt1>
      <a:dk2>
        <a:srgbClr val="264653"/>
      </a:dk2>
      <a:lt2>
        <a:srgbClr val="E7E6E6"/>
      </a:lt2>
      <a:accent1>
        <a:srgbClr val="F3EBE8"/>
      </a:accent1>
      <a:accent2>
        <a:srgbClr val="E9C369"/>
      </a:accent2>
      <a:accent3>
        <a:srgbClr val="2A9D8F"/>
      </a:accent3>
      <a:accent4>
        <a:srgbClr val="F3D6CD"/>
      </a:accent4>
      <a:accent5>
        <a:srgbClr val="F3EBE8"/>
      </a:accent5>
      <a:accent6>
        <a:srgbClr val="60717C"/>
      </a:accent6>
      <a:hlink>
        <a:srgbClr val="828683"/>
      </a:hlink>
      <a:folHlink>
        <a:srgbClr val="D08A55"/>
      </a:folHlink>
    </a:clrScheme>
    <a:fontScheme name="Custom 28">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Angles_Win32_CP_v11" id="{557BB2FF-F1F4-4776-80DE-DC11FC14475E}" vid="{E0321167-E0D5-4285-8F17-B2BAD920F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D9A46C-D3F3-4D45-B248-B831C6B5FC8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A7D90517-43A3-4BC6-B197-5C7B7D3DB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A78568-A730-4D3B-A489-FD854E91254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{08B73AB2-E409-4B7A-9F19-F9FA8A078B8D}tf11429527_win32</Template>
  <TotalTime>57</TotalTime>
  <Words>347</Words>
  <Application>Microsoft Office PowerPoint</Application>
  <PresentationFormat>Widescreen</PresentationFormat>
  <Paragraphs>24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Karla</vt:lpstr>
      <vt:lpstr>Univers Condensed Light</vt:lpstr>
      <vt:lpstr>Office Theme</vt:lpstr>
      <vt:lpstr>Fennec Foxes</vt:lpstr>
      <vt:lpstr>Introduction</vt:lpstr>
      <vt:lpstr>Physical Appearance</vt:lpstr>
      <vt:lpstr>Habitat</vt:lpstr>
      <vt:lpstr>Diet</vt:lpstr>
      <vt:lpstr>Behaviour</vt:lpstr>
      <vt:lpstr>Reproduction</vt:lpstr>
      <vt:lpstr>Status &amp; Threats</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Fennec Foxes</dc:title>
  <dc:creator>Amelia ZERVOS</dc:creator>
  <cp:lastModifiedBy>Amelia ZERVOS</cp:lastModifiedBy>
  <cp:revision>6</cp:revision>
  <dcterms:created xsi:type="dcterms:W3CDTF">2023-07-11T23:46:37Z</dcterms:created>
  <dcterms:modified xsi:type="dcterms:W3CDTF">2023-07-14T00:22:52Z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