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44" r:id="rId5"/>
    <p:sldId id="345" r:id="rId6"/>
    <p:sldId id="346" r:id="rId7"/>
    <p:sldId id="347" r:id="rId8"/>
    <p:sldId id="348" r:id="rId9"/>
    <p:sldId id="349" r:id="rId10"/>
    <p:sldId id="350" r:id="rId11"/>
    <p:sldId id="353" r:id="rId12"/>
    <p:sldId id="354" r:id="rId13"/>
    <p:sldId id="355" r:id="rId14"/>
    <p:sldId id="352" r:id="rId15"/>
    <p:sldId id="356" r:id="rId16"/>
    <p:sldId id="3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64" d="100"/>
          <a:sy n="64" d="100"/>
        </p:scale>
        <p:origin x="708"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19/06/2024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96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70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86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65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85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09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47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225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042DD9-0099-422B-93E3-4CB5E22E305A}"/>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50BABE2-B9C3-49C6-A22F-102B98589EE3}"/>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8AAFFB9A-1428-4B60-8939-92B09A14DA2A}"/>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8124E25-FD93-428F-9780-C5EAA0FAE625}"/>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userDrawn="1">
            <p:ph type="ctrTitle"/>
          </p:nvPr>
        </p:nvSpPr>
        <p:spPr>
          <a:xfrm>
            <a:off x="1464000" y="1852800"/>
            <a:ext cx="6676800" cy="2702400"/>
          </a:xfrm>
        </p:spPr>
        <p:txBody>
          <a:bodyPr anchor="b">
            <a:noAutofit/>
          </a:bodyPr>
          <a:lstStyle>
            <a:lvl1pPr algn="l">
              <a:defRPr sz="9600" b="1">
                <a:solidFill>
                  <a:schemeClr val="accent3"/>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1531200" y="4507200"/>
            <a:ext cx="6086400" cy="432000"/>
          </a:xfrm>
        </p:spPr>
        <p:txBody>
          <a:bodyPr>
            <a:normAutofit/>
          </a:bodyPr>
          <a:lstStyle>
            <a:lvl1pPr marL="0" indent="0" algn="l">
              <a:buNone/>
              <a:defRPr sz="2133">
                <a:solidFill>
                  <a:srgbClr val="1B394A"/>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23592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p>
            <a:r>
              <a:rPr lang="en-US" dirty="0"/>
              <a:t>Click to edit Master title style</a:t>
            </a:r>
          </a:p>
        </p:txBody>
      </p:sp>
    </p:spTree>
    <p:extLst>
      <p:ext uri="{BB962C8B-B14F-4D97-AF65-F5344CB8AC3E}">
        <p14:creationId xmlns:p14="http://schemas.microsoft.com/office/powerpoint/2010/main" val="64051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393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four columns">
    <p:spTree>
      <p:nvGrpSpPr>
        <p:cNvPr id="1" name=""/>
        <p:cNvGrpSpPr/>
        <p:nvPr/>
      </p:nvGrpSpPr>
      <p:grpSpPr>
        <a:xfrm>
          <a:off x="0" y="0"/>
          <a:ext cx="0" cy="0"/>
          <a:chOff x="0" y="0"/>
          <a:chExt cx="0" cy="0"/>
        </a:xfrm>
      </p:grpSpPr>
      <p:pic>
        <p:nvPicPr>
          <p:cNvPr id="28" name="Imagen 27" descr="Forma, Flecha&#10;&#10;Descripción generada automáticamente">
            <a:extLst>
              <a:ext uri="{FF2B5EF4-FFF2-40B4-BE49-F238E27FC236}">
                <a16:creationId xmlns:a16="http://schemas.microsoft.com/office/drawing/2014/main" id="{33F5F4F8-39CA-423E-AB89-69A524D06EA3}"/>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110559" y="-132735"/>
            <a:ext cx="7225592" cy="7123469"/>
          </a:xfrm>
          <a:prstGeom prst="rect">
            <a:avLst/>
          </a:prstGeom>
        </p:spPr>
      </p:pic>
      <p:pic>
        <p:nvPicPr>
          <p:cNvPr id="29" name="Imagen 28" descr="Diagrama&#10;&#10;Descripción generada automáticamente con confianza media">
            <a:extLst>
              <a:ext uri="{FF2B5EF4-FFF2-40B4-BE49-F238E27FC236}">
                <a16:creationId xmlns:a16="http://schemas.microsoft.com/office/drawing/2014/main" id="{205FBB6A-B9CB-4D62-82F5-D1DE18D8D53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9467207" y="1"/>
            <a:ext cx="3037021" cy="2885284"/>
          </a:xfrm>
          <a:prstGeom prst="rect">
            <a:avLst/>
          </a:prstGeom>
        </p:spPr>
      </p:pic>
      <p:pic>
        <p:nvPicPr>
          <p:cNvPr id="30" name="Imagen 29" descr="Diagrama&#10;&#10;Descripción generada automáticamente con confianza media">
            <a:extLst>
              <a:ext uri="{FF2B5EF4-FFF2-40B4-BE49-F238E27FC236}">
                <a16:creationId xmlns:a16="http://schemas.microsoft.com/office/drawing/2014/main" id="{669FFF94-94F6-473B-877C-5101D2EC80F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8938887" y="3776897"/>
            <a:ext cx="3565341" cy="3159760"/>
          </a:xfrm>
          <a:prstGeom prst="rect">
            <a:avLst/>
          </a:prstGeom>
        </p:spPr>
      </p:pic>
      <p:sp>
        <p:nvSpPr>
          <p:cNvPr id="11" name="Title 7">
            <a:extLst>
              <a:ext uri="{FF2B5EF4-FFF2-40B4-BE49-F238E27FC236}">
                <a16:creationId xmlns:a16="http://schemas.microsoft.com/office/drawing/2014/main" id="{E1A90284-BB8E-44FF-BAF3-4210A062EBE1}"/>
              </a:ext>
            </a:extLst>
          </p:cNvPr>
          <p:cNvSpPr>
            <a:spLocks noGrp="1"/>
          </p:cNvSpPr>
          <p:nvPr userDrawn="1">
            <p:ph type="title"/>
          </p:nvPr>
        </p:nvSpPr>
        <p:spPr>
          <a:xfrm>
            <a:off x="965200" y="736600"/>
            <a:ext cx="10261600" cy="954088"/>
          </a:xfrm>
        </p:spPr>
        <p:txBody>
          <a:bodyPr/>
          <a:lstStyle>
            <a:lvl1pPr algn="ctr">
              <a:defRPr b="1">
                <a:solidFill>
                  <a:schemeClr val="accent3"/>
                </a:solidFill>
                <a:latin typeface="+mj-lt"/>
              </a:defRPr>
            </a:lvl1pPr>
          </a:lstStyle>
          <a:p>
            <a:r>
              <a:rPr lang="en-US" dirty="0"/>
              <a:t>Click to edit Master title style</a:t>
            </a:r>
          </a:p>
        </p:txBody>
      </p:sp>
      <p:sp>
        <p:nvSpPr>
          <p:cNvPr id="15" name="Text Placeholder 2">
            <a:extLst>
              <a:ext uri="{FF2B5EF4-FFF2-40B4-BE49-F238E27FC236}">
                <a16:creationId xmlns:a16="http://schemas.microsoft.com/office/drawing/2014/main" id="{44EB6436-7B2F-4CF4-A7B3-637707BBD72B}"/>
              </a:ext>
            </a:extLst>
          </p:cNvPr>
          <p:cNvSpPr>
            <a:spLocks noGrp="1"/>
          </p:cNvSpPr>
          <p:nvPr userDrawn="1">
            <p:ph type="body" idx="1"/>
          </p:nvPr>
        </p:nvSpPr>
        <p:spPr>
          <a:xfrm>
            <a:off x="1756800" y="32880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4B9F2CB4-854C-4A2D-8E5A-AE2CAEDF36C6}"/>
              </a:ext>
            </a:extLst>
          </p:cNvPr>
          <p:cNvSpPr>
            <a:spLocks noGrp="1"/>
          </p:cNvSpPr>
          <p:nvPr userDrawn="1">
            <p:ph type="body" idx="13" hasCustomPrompt="1"/>
          </p:nvPr>
        </p:nvSpPr>
        <p:spPr>
          <a:xfrm>
            <a:off x="1756800" y="264949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02445460-6BB8-4584-BBAD-2A746E4E886E}"/>
              </a:ext>
            </a:extLst>
          </p:cNvPr>
          <p:cNvSpPr>
            <a:spLocks noGrp="1"/>
          </p:cNvSpPr>
          <p:nvPr userDrawn="1">
            <p:ph type="body" idx="14"/>
          </p:nvPr>
        </p:nvSpPr>
        <p:spPr>
          <a:xfrm>
            <a:off x="3120961" y="18144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CD50625D-D1D2-4BED-A57E-AF2558964A5D}"/>
              </a:ext>
            </a:extLst>
          </p:cNvPr>
          <p:cNvSpPr>
            <a:spLocks noGrp="1"/>
          </p:cNvSpPr>
          <p:nvPr userDrawn="1">
            <p:ph type="body" idx="15"/>
          </p:nvPr>
        </p:nvSpPr>
        <p:spPr>
          <a:xfrm>
            <a:off x="6345600" y="32880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79B24D4A-24D4-4C19-B8E4-B7B34D055A22}"/>
              </a:ext>
            </a:extLst>
          </p:cNvPr>
          <p:cNvSpPr>
            <a:spLocks noGrp="1"/>
          </p:cNvSpPr>
          <p:nvPr userDrawn="1">
            <p:ph type="body" idx="16" hasCustomPrompt="1"/>
          </p:nvPr>
        </p:nvSpPr>
        <p:spPr>
          <a:xfrm>
            <a:off x="6345600" y="264949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0" name="Text Placeholder 2">
            <a:extLst>
              <a:ext uri="{FF2B5EF4-FFF2-40B4-BE49-F238E27FC236}">
                <a16:creationId xmlns:a16="http://schemas.microsoft.com/office/drawing/2014/main" id="{AF97CD13-C2D8-4DF9-B701-0C88073DB5E7}"/>
              </a:ext>
            </a:extLst>
          </p:cNvPr>
          <p:cNvSpPr>
            <a:spLocks noGrp="1"/>
          </p:cNvSpPr>
          <p:nvPr userDrawn="1">
            <p:ph type="body" idx="17"/>
          </p:nvPr>
        </p:nvSpPr>
        <p:spPr>
          <a:xfrm>
            <a:off x="7709761" y="1814400"/>
            <a:ext cx="672000" cy="523200"/>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4529610B-4413-481B-B9E0-8FEBA647F1CE}"/>
              </a:ext>
            </a:extLst>
          </p:cNvPr>
          <p:cNvSpPr>
            <a:spLocks noGrp="1"/>
          </p:cNvSpPr>
          <p:nvPr userDrawn="1">
            <p:ph type="body" idx="18"/>
          </p:nvPr>
        </p:nvSpPr>
        <p:spPr>
          <a:xfrm>
            <a:off x="8280000" y="5505600"/>
            <a:ext cx="2966400"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2" name="Text Placeholder 2">
            <a:extLst>
              <a:ext uri="{FF2B5EF4-FFF2-40B4-BE49-F238E27FC236}">
                <a16:creationId xmlns:a16="http://schemas.microsoft.com/office/drawing/2014/main" id="{79E34447-83CD-4552-9429-F4C44AEEADE0}"/>
              </a:ext>
            </a:extLst>
          </p:cNvPr>
          <p:cNvSpPr>
            <a:spLocks noGrp="1"/>
          </p:cNvSpPr>
          <p:nvPr userDrawn="1">
            <p:ph type="body" idx="19" hasCustomPrompt="1"/>
          </p:nvPr>
        </p:nvSpPr>
        <p:spPr>
          <a:xfrm>
            <a:off x="8280000" y="4920000"/>
            <a:ext cx="2966400"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3" name="Text Placeholder 2">
            <a:extLst>
              <a:ext uri="{FF2B5EF4-FFF2-40B4-BE49-F238E27FC236}">
                <a16:creationId xmlns:a16="http://schemas.microsoft.com/office/drawing/2014/main" id="{2D68B7FF-8382-40DA-B2CD-B737321134AF}"/>
              </a:ext>
            </a:extLst>
          </p:cNvPr>
          <p:cNvSpPr>
            <a:spLocks noGrp="1"/>
          </p:cNvSpPr>
          <p:nvPr userDrawn="1">
            <p:ph type="body" idx="20"/>
          </p:nvPr>
        </p:nvSpPr>
        <p:spPr>
          <a:xfrm>
            <a:off x="9427200" y="40992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4" name="Text Placeholder 2">
            <a:extLst>
              <a:ext uri="{FF2B5EF4-FFF2-40B4-BE49-F238E27FC236}">
                <a16:creationId xmlns:a16="http://schemas.microsoft.com/office/drawing/2014/main" id="{C1443ACC-3C2E-43B1-9C41-F1B650BA568E}"/>
              </a:ext>
            </a:extLst>
          </p:cNvPr>
          <p:cNvSpPr>
            <a:spLocks noGrp="1"/>
          </p:cNvSpPr>
          <p:nvPr userDrawn="1">
            <p:ph type="body" idx="21"/>
          </p:nvPr>
        </p:nvSpPr>
        <p:spPr>
          <a:xfrm>
            <a:off x="3950400" y="5505600"/>
            <a:ext cx="3400323" cy="523309"/>
          </a:xfrm>
        </p:spPr>
        <p:txBody>
          <a:bodyPr>
            <a:noAutofit/>
          </a:bodyPr>
          <a:lstStyle>
            <a:lvl1pPr marL="0" indent="0" algn="ctr">
              <a:buNone/>
              <a:defRPr sz="2133">
                <a:solidFill>
                  <a:schemeClr val="tx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B307829D-4950-496A-B2D0-D6A3A027FF4A}"/>
              </a:ext>
            </a:extLst>
          </p:cNvPr>
          <p:cNvSpPr>
            <a:spLocks noGrp="1"/>
          </p:cNvSpPr>
          <p:nvPr userDrawn="1">
            <p:ph type="body" idx="22" hasCustomPrompt="1"/>
          </p:nvPr>
        </p:nvSpPr>
        <p:spPr>
          <a:xfrm>
            <a:off x="3950400" y="4920000"/>
            <a:ext cx="3400323"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6" name="Text Placeholder 2">
            <a:extLst>
              <a:ext uri="{FF2B5EF4-FFF2-40B4-BE49-F238E27FC236}">
                <a16:creationId xmlns:a16="http://schemas.microsoft.com/office/drawing/2014/main" id="{0A44834D-2338-486D-8D4E-217E192CEA8D}"/>
              </a:ext>
            </a:extLst>
          </p:cNvPr>
          <p:cNvSpPr>
            <a:spLocks noGrp="1"/>
          </p:cNvSpPr>
          <p:nvPr userDrawn="1">
            <p:ph type="body" idx="23"/>
          </p:nvPr>
        </p:nvSpPr>
        <p:spPr>
          <a:xfrm>
            <a:off x="5314561" y="4099200"/>
            <a:ext cx="672000" cy="523309"/>
          </a:xfrm>
        </p:spPr>
        <p:txBody>
          <a:bodyPr>
            <a:noAutofit/>
          </a:bodyPr>
          <a:lstStyle>
            <a:lvl1pPr marL="0" indent="0" algn="ctr">
              <a:buNone/>
              <a:defRPr sz="4800"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6392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76F2E0E-CBD7-452D-ABC9-BDD449DDB6BD}"/>
              </a:ext>
            </a:extLst>
          </p:cNvPr>
          <p:cNvGrpSpPr/>
          <p:nvPr userDrawn="1"/>
        </p:nvGrpSpPr>
        <p:grpSpPr>
          <a:xfrm>
            <a:off x="566487" y="3329349"/>
            <a:ext cx="11089936" cy="3080160"/>
            <a:chOff x="424865" y="2497012"/>
            <a:chExt cx="8317452" cy="2310120"/>
          </a:xfrm>
        </p:grpSpPr>
        <p:pic>
          <p:nvPicPr>
            <p:cNvPr id="20" name="Gráfico 19">
              <a:extLst>
                <a:ext uri="{FF2B5EF4-FFF2-40B4-BE49-F238E27FC236}">
                  <a16:creationId xmlns:a16="http://schemas.microsoft.com/office/drawing/2014/main" id="{3F0DAF85-EFD5-4006-B8DE-BE271B740AF6}"/>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865" y="2497012"/>
              <a:ext cx="3201166" cy="2310120"/>
            </a:xfrm>
            <a:prstGeom prst="rect">
              <a:avLst/>
            </a:prstGeom>
          </p:spPr>
        </p:pic>
        <p:pic>
          <p:nvPicPr>
            <p:cNvPr id="21" name="Gráfico 20">
              <a:extLst>
                <a:ext uri="{FF2B5EF4-FFF2-40B4-BE49-F238E27FC236}">
                  <a16:creationId xmlns:a16="http://schemas.microsoft.com/office/drawing/2014/main" id="{E4C32CE5-DC7B-4E3D-BB61-95E227E083A1}"/>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417" y="2497012"/>
              <a:ext cx="3201166" cy="2310120"/>
            </a:xfrm>
            <a:prstGeom prst="rect">
              <a:avLst/>
            </a:prstGeom>
          </p:spPr>
        </p:pic>
        <p:pic>
          <p:nvPicPr>
            <p:cNvPr id="22" name="Gráfico 21">
              <a:extLst>
                <a:ext uri="{FF2B5EF4-FFF2-40B4-BE49-F238E27FC236}">
                  <a16:creationId xmlns:a16="http://schemas.microsoft.com/office/drawing/2014/main" id="{220F4924-0221-4BFD-A63E-CD3876E7A0CF}"/>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1151" y="2497012"/>
              <a:ext cx="3201166" cy="2310120"/>
            </a:xfrm>
            <a:prstGeom prst="rect">
              <a:avLst/>
            </a:prstGeom>
          </p:spPr>
        </p:pic>
      </p:grpSp>
      <p:grpSp>
        <p:nvGrpSpPr>
          <p:cNvPr id="12" name="Grupo 11">
            <a:extLst>
              <a:ext uri="{FF2B5EF4-FFF2-40B4-BE49-F238E27FC236}">
                <a16:creationId xmlns:a16="http://schemas.microsoft.com/office/drawing/2014/main" id="{2C73CC16-AFCE-4751-82E8-DAD4678C2C70}"/>
              </a:ext>
            </a:extLst>
          </p:cNvPr>
          <p:cNvGrpSpPr/>
          <p:nvPr userDrawn="1"/>
        </p:nvGrpSpPr>
        <p:grpSpPr>
          <a:xfrm>
            <a:off x="8626659" y="1"/>
            <a:ext cx="3565341" cy="6936657"/>
            <a:chOff x="6469994" y="0"/>
            <a:chExt cx="2674006" cy="5202493"/>
          </a:xfrm>
        </p:grpSpPr>
        <p:pic>
          <p:nvPicPr>
            <p:cNvPr id="14" name="Imagen 13" descr="Diagrama&#10;&#10;Descripción generada automáticamente con confianza media">
              <a:extLst>
                <a:ext uri="{FF2B5EF4-FFF2-40B4-BE49-F238E27FC236}">
                  <a16:creationId xmlns:a16="http://schemas.microsoft.com/office/drawing/2014/main" id="{D8F8A595-602D-46DD-B06F-86397A34880E}"/>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15" name="Imagen 14" descr="Diagrama&#10;&#10;Descripción generada automáticamente con confianza media">
              <a:extLst>
                <a:ext uri="{FF2B5EF4-FFF2-40B4-BE49-F238E27FC236}">
                  <a16:creationId xmlns:a16="http://schemas.microsoft.com/office/drawing/2014/main" id="{AC1B1232-EF35-49E0-9C2E-E08226B88E34}"/>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a:extLst>
              <a:ext uri="{FF2B5EF4-FFF2-40B4-BE49-F238E27FC236}">
                <a16:creationId xmlns:a16="http://schemas.microsoft.com/office/drawing/2014/main" id="{81B216C9-25F2-4E9A-9F78-0530A54C49E8}"/>
              </a:ext>
            </a:extLst>
          </p:cNvPr>
          <p:cNvSpPr>
            <a:spLocks noGrp="1"/>
          </p:cNvSpPr>
          <p:nvPr>
            <p:ph type="title" hasCustomPrompt="1"/>
          </p:nvPr>
        </p:nvSpPr>
        <p:spPr/>
        <p:txBody>
          <a:bodyPr/>
          <a:lstStyle>
            <a:lvl1pPr algn="ctr">
              <a:defRPr>
                <a:solidFill>
                  <a:srgbClr val="B1167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55ED5E6-9651-4767-9A5B-CB3879448282}"/>
              </a:ext>
            </a:extLst>
          </p:cNvPr>
          <p:cNvSpPr>
            <a:spLocks noGrp="1"/>
          </p:cNvSpPr>
          <p:nvPr>
            <p:ph sz="half" idx="1"/>
          </p:nvPr>
        </p:nvSpPr>
        <p:spPr>
          <a:xfrm>
            <a:off x="1090567"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p:nvPr>
        </p:nvSpPr>
        <p:spPr>
          <a:xfrm>
            <a:off x="4480236"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1209373" y="40752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4599042" y="40752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p:nvPr>
        </p:nvSpPr>
        <p:spPr>
          <a:xfrm>
            <a:off x="7869905" y="4751999"/>
            <a:ext cx="3259387" cy="1022400"/>
          </a:xfrm>
        </p:spPr>
        <p:txBody>
          <a:bodyPr>
            <a:noAutofit/>
          </a:bodyPr>
          <a:lstStyle>
            <a:lvl1pPr marL="0" indent="0" algn="ctr">
              <a:buNone/>
              <a:defRPr sz="2133"/>
            </a:lvl1pPr>
            <a:lvl2pPr algn="ctr">
              <a:defRPr sz="2133"/>
            </a:lvl2pPr>
            <a:lvl3pPr algn="ctr">
              <a:defRPr sz="2133"/>
            </a:lvl3pPr>
            <a:lvl4pPr algn="ctr">
              <a:defRPr sz="2133"/>
            </a:lvl4pPr>
            <a:lvl5pPr algn="ct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upo 2">
            <a:extLst>
              <a:ext uri="{FF2B5EF4-FFF2-40B4-BE49-F238E27FC236}">
                <a16:creationId xmlns:a16="http://schemas.microsoft.com/office/drawing/2014/main" id="{F38C12BE-B31E-4B36-89A3-6D68EDFDE9FA}"/>
              </a:ext>
            </a:extLst>
          </p:cNvPr>
          <p:cNvGrpSpPr/>
          <p:nvPr userDrawn="1"/>
        </p:nvGrpSpPr>
        <p:grpSpPr>
          <a:xfrm>
            <a:off x="-522514" y="-121920"/>
            <a:ext cx="3431177" cy="6805751"/>
            <a:chOff x="-391886" y="-91440"/>
            <a:chExt cx="2573383" cy="5104313"/>
          </a:xfrm>
        </p:grpSpPr>
        <p:pic>
          <p:nvPicPr>
            <p:cNvPr id="17" name="Imagen 16" descr="Diagrama&#10;&#10;Descripción generada automáticamente con confianza media">
              <a:extLst>
                <a:ext uri="{FF2B5EF4-FFF2-40B4-BE49-F238E27FC236}">
                  <a16:creationId xmlns:a16="http://schemas.microsoft.com/office/drawing/2014/main" id="{CE363DDF-B7C1-44F5-9A9D-104759E9C5D3}"/>
                </a:ext>
              </a:extLst>
            </p:cNvPr>
            <p:cNvPicPr>
              <a:picLocks noChangeAspect="1"/>
            </p:cNvPicPr>
            <p:nvPr/>
          </p:nvPicPr>
          <p:blipFill rotWithShape="1">
            <a:blip r:embed="rId4">
              <a:alphaModFix amt="42000"/>
              <a:extLst>
                <a:ext uri="{28A0092B-C50C-407E-A947-70E740481C1C}">
                  <a14:useLocalDpi xmlns:a14="http://schemas.microsoft.com/office/drawing/2010/main" val="0"/>
                </a:ext>
              </a:extLst>
            </a:blip>
            <a:srcRect l="39610" t="27913" r="-8443" b="1"/>
            <a:stretch/>
          </p:blipFill>
          <p:spPr>
            <a:xfrm>
              <a:off x="-104503" y="-91440"/>
              <a:ext cx="2286000" cy="2323392"/>
            </a:xfrm>
            <a:prstGeom prst="rect">
              <a:avLst/>
            </a:prstGeom>
          </p:spPr>
        </p:pic>
        <p:pic>
          <p:nvPicPr>
            <p:cNvPr id="18" name="Imagen 17" descr="Diagrama&#10;&#10;Descripción generada automáticamente con confianza media">
              <a:extLst>
                <a:ext uri="{FF2B5EF4-FFF2-40B4-BE49-F238E27FC236}">
                  <a16:creationId xmlns:a16="http://schemas.microsoft.com/office/drawing/2014/main" id="{7A41AF7B-3094-437A-981A-5E834C6A4809}"/>
                </a:ext>
              </a:extLst>
            </p:cNvPr>
            <p:cNvPicPr>
              <a:picLocks noChangeAspect="1"/>
            </p:cNvPicPr>
            <p:nvPr/>
          </p:nvPicPr>
          <p:blipFill rotWithShape="1">
            <a:blip r:embed="rId4">
              <a:alphaModFix amt="12000"/>
              <a:extLst>
                <a:ext uri="{28A0092B-C50C-407E-A947-70E740481C1C}">
                  <a14:useLocalDpi xmlns:a14="http://schemas.microsoft.com/office/drawing/2010/main" val="0"/>
                </a:ext>
              </a:extLst>
            </a:blip>
            <a:srcRect l="40527" t="20208" r="16206"/>
            <a:stretch/>
          </p:blipFill>
          <p:spPr>
            <a:xfrm>
              <a:off x="-391886" y="2441122"/>
              <a:ext cx="1436915" cy="2571751"/>
            </a:xfrm>
            <a:prstGeom prst="rect">
              <a:avLst/>
            </a:prstGeom>
          </p:spPr>
        </p:pic>
      </p:gr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7988712" y="4070400"/>
            <a:ext cx="302177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5636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2F16E0E-B052-41BC-9639-C75258CEB0D7}"/>
              </a:ext>
            </a:extLst>
          </p:cNvPr>
          <p:cNvGrpSpPr/>
          <p:nvPr userDrawn="1"/>
        </p:nvGrpSpPr>
        <p:grpSpPr>
          <a:xfrm>
            <a:off x="-110559" y="-132735"/>
            <a:ext cx="12614787" cy="7123469"/>
            <a:chOff x="-82919" y="-99551"/>
            <a:chExt cx="9461090" cy="5342602"/>
          </a:xfrm>
        </p:grpSpPr>
        <p:pic>
          <p:nvPicPr>
            <p:cNvPr id="8" name="Imagen 7" descr="Forma, Flecha&#10;&#10;Descripción generada automáticamente">
              <a:extLst>
                <a:ext uri="{FF2B5EF4-FFF2-40B4-BE49-F238E27FC236}">
                  <a16:creationId xmlns:a16="http://schemas.microsoft.com/office/drawing/2014/main" id="{07430CE6-99A2-4111-AB23-85185C8BE062}"/>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350341E2-5F7D-4C8E-A6BF-DDE7779CFEF0}"/>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E858FC75-5C4E-46E4-8A27-E329D64E1BA1}"/>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a:extLst>
              <a:ext uri="{FF2B5EF4-FFF2-40B4-BE49-F238E27FC236}">
                <a16:creationId xmlns:a16="http://schemas.microsoft.com/office/drawing/2014/main" id="{00A5C77C-9605-4FAE-AC0A-22A7D3427836}"/>
              </a:ext>
            </a:extLst>
          </p:cNvPr>
          <p:cNvSpPr>
            <a:spLocks noGrp="1"/>
          </p:cNvSpPr>
          <p:nvPr>
            <p:ph type="title"/>
          </p:nvPr>
        </p:nvSpPr>
        <p:spPr>
          <a:xfrm>
            <a:off x="3940800" y="1047305"/>
            <a:ext cx="4315200" cy="1228800"/>
          </a:xfrm>
        </p:spPr>
        <p:txBody>
          <a:bodyPr>
            <a:noAutofit/>
          </a:bodyPr>
          <a:lstStyle>
            <a:lvl1pPr algn="ctr">
              <a:defRPr sz="12000"/>
            </a:lvl1pPr>
          </a:lstStyle>
          <a:p>
            <a:r>
              <a:rPr lang="en-US" dirty="0"/>
              <a:t>Click to edit Master title style</a:t>
            </a:r>
          </a:p>
        </p:txBody>
      </p:sp>
      <p:sp>
        <p:nvSpPr>
          <p:cNvPr id="6" name="Google Shape;135;p24">
            <a:extLst>
              <a:ext uri="{FF2B5EF4-FFF2-40B4-BE49-F238E27FC236}">
                <a16:creationId xmlns:a16="http://schemas.microsoft.com/office/drawing/2014/main" id="{651A2E26-AA59-4BEA-B8D5-AB7940BBE046}"/>
              </a:ext>
            </a:extLst>
          </p:cNvPr>
          <p:cNvSpPr txBox="1"/>
          <p:nvPr userDrawn="1"/>
        </p:nvSpPr>
        <p:spPr>
          <a:xfrm>
            <a:off x="3495084" y="4847302"/>
            <a:ext cx="5196632" cy="888628"/>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b="0" dirty="0">
                <a:solidFill>
                  <a:schemeClr val="tx1"/>
                </a:solidFill>
                <a:latin typeface="+mn-lt"/>
                <a:ea typeface="Anaheim"/>
                <a:cs typeface="Anaheim"/>
                <a:sym typeface="Anaheim"/>
              </a:rPr>
              <a:t>CREDITS: This presentation template was created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4">
                  <a:extLst>
                    <a:ext uri="{A12FA001-AC4F-418D-AE19-62706E023703}">
                      <ahyp:hlinkClr xmlns:ahyp="http://schemas.microsoft.com/office/drawing/2018/hyperlinkcolor" val="tx"/>
                    </a:ext>
                  </a:extLst>
                </a:hlinkClick>
              </a:rPr>
              <a:t>Slidesgo</a:t>
            </a:r>
            <a:r>
              <a:rPr lang="en" sz="1600" b="0" dirty="0">
                <a:solidFill>
                  <a:schemeClr val="tx1"/>
                </a:solidFill>
                <a:latin typeface="+mn-lt"/>
                <a:ea typeface="Anaheim"/>
                <a:cs typeface="Anaheim"/>
                <a:sym typeface="Anaheim"/>
              </a:rPr>
              <a:t>, including icons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5">
                  <a:extLst>
                    <a:ext uri="{A12FA001-AC4F-418D-AE19-62706E023703}">
                      <ahyp:hlinkClr xmlns:ahyp="http://schemas.microsoft.com/office/drawing/2018/hyperlinkcolor" val="tx"/>
                    </a:ext>
                  </a:extLst>
                </a:hlinkClick>
              </a:rPr>
              <a:t>Flaticon</a:t>
            </a:r>
            <a:r>
              <a:rPr lang="en" sz="1600" b="0" dirty="0">
                <a:solidFill>
                  <a:schemeClr val="tx1"/>
                </a:solidFill>
                <a:latin typeface="+mn-lt"/>
                <a:ea typeface="Anaheim"/>
                <a:cs typeface="Anaheim"/>
                <a:sym typeface="Anaheim"/>
              </a:rPr>
              <a:t>, infographics &amp; images </a:t>
            </a:r>
            <a:r>
              <a:rPr lang="en" sz="1600" b="1" dirty="0">
                <a:solidFill>
                  <a:schemeClr val="tx1"/>
                </a:solidFill>
                <a:latin typeface="+mn-lt"/>
                <a:ea typeface="Anaheim"/>
                <a:cs typeface="Anaheim"/>
                <a:sym typeface="Anaheim"/>
              </a:rPr>
              <a:t>by </a:t>
            </a:r>
            <a:r>
              <a:rPr lang="en" sz="1600" b="1" dirty="0">
                <a:solidFill>
                  <a:schemeClr val="tx1"/>
                </a:solidFill>
                <a:uFill>
                  <a:noFill/>
                </a:uFill>
                <a:latin typeface="+mn-lt"/>
                <a:ea typeface="Anaheim"/>
                <a:cs typeface="Anaheim"/>
                <a:sym typeface="Anaheim"/>
                <a:hlinkClick r:id="rId6">
                  <a:extLst>
                    <a:ext uri="{A12FA001-AC4F-418D-AE19-62706E023703}">
                      <ahyp:hlinkClr xmlns:ahyp="http://schemas.microsoft.com/office/drawing/2018/hyperlinkcolor" val="tx"/>
                    </a:ext>
                  </a:extLst>
                </a:hlinkClick>
              </a:rPr>
              <a:t>Freepik</a:t>
            </a:r>
            <a:endParaRPr sz="1600" b="1" dirty="0">
              <a:solidFill>
                <a:schemeClr val="tx1"/>
              </a:solidFill>
              <a:latin typeface="+mn-lt"/>
              <a:ea typeface="Anaheim"/>
              <a:cs typeface="Anaheim"/>
              <a:sym typeface="Anaheim"/>
            </a:endParaRPr>
          </a:p>
        </p:txBody>
      </p:sp>
      <p:sp>
        <p:nvSpPr>
          <p:cNvPr id="7" name="Text Placeholder 3">
            <a:extLst>
              <a:ext uri="{FF2B5EF4-FFF2-40B4-BE49-F238E27FC236}">
                <a16:creationId xmlns:a16="http://schemas.microsoft.com/office/drawing/2014/main" id="{1E841DF3-0C34-48E1-B17F-1B859283C087}"/>
              </a:ext>
            </a:extLst>
          </p:cNvPr>
          <p:cNvSpPr>
            <a:spLocks noGrp="1"/>
          </p:cNvSpPr>
          <p:nvPr>
            <p:ph type="body" sz="half" idx="2"/>
          </p:nvPr>
        </p:nvSpPr>
        <p:spPr>
          <a:xfrm>
            <a:off x="3859980" y="2211635"/>
            <a:ext cx="4472040" cy="1701605"/>
          </a:xfrm>
        </p:spPr>
        <p:txBody>
          <a:bodyPr>
            <a:normAutofit/>
          </a:bodyPr>
          <a:lstStyle>
            <a:lvl1pPr marL="0" indent="0" algn="ctr">
              <a:lnSpc>
                <a:spcPct val="100000"/>
              </a:lnSpc>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367396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Imagen 9" descr="Diagrama&#10;&#10;Descripción generada automáticamente con confianza media">
            <a:extLst>
              <a:ext uri="{FF2B5EF4-FFF2-40B4-BE49-F238E27FC236}">
                <a16:creationId xmlns:a16="http://schemas.microsoft.com/office/drawing/2014/main" id="{5221F7CA-6123-4F83-A85F-B058D1BBFE50}"/>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604" r="19484" b="60618"/>
          <a:stretch/>
        </p:blipFill>
        <p:spPr>
          <a:xfrm>
            <a:off x="4608152" y="5053722"/>
            <a:ext cx="3565341" cy="1804279"/>
          </a:xfrm>
          <a:prstGeom prst="rect">
            <a:avLst/>
          </a:prstGeom>
        </p:spPr>
      </p:pic>
      <p:grpSp>
        <p:nvGrpSpPr>
          <p:cNvPr id="5" name="Grupo 4">
            <a:extLst>
              <a:ext uri="{FF2B5EF4-FFF2-40B4-BE49-F238E27FC236}">
                <a16:creationId xmlns:a16="http://schemas.microsoft.com/office/drawing/2014/main" id="{6D21E202-4326-4AD0-8064-9C2996508D6E}"/>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C7631756-6E2F-4C8E-962F-88FEF2283762}"/>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28191" t="31782" r="33651" b="8928"/>
            <a:stretch/>
          </p:blipFill>
          <p:spPr>
            <a:xfrm>
              <a:off x="-317090" y="-99551"/>
              <a:ext cx="4288589"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5BF9E2BD-28E3-4C90-919E-1BA9C9E1B9B9}"/>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6242" t="32859" r="-9442" b="1"/>
            <a:stretch/>
          </p:blipFill>
          <p:spPr>
            <a:xfrm>
              <a:off x="5302045" y="0"/>
              <a:ext cx="3841955" cy="2163963"/>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0238190F-B40A-4870-88BA-A7E309812E9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p:ph type="title"/>
          </p:nvPr>
        </p:nvSpPr>
        <p:spPr>
          <a:xfrm>
            <a:off x="4468800" y="3427200"/>
            <a:ext cx="6014400" cy="864736"/>
          </a:xfrm>
        </p:spPr>
        <p:txBody>
          <a:bodyPr anchor="b">
            <a:noAutofit/>
          </a:bodyPr>
          <a:lstStyle>
            <a:lvl1pPr algn="ctr">
              <a:defRPr sz="6667" b="1">
                <a:latin typeface="Amatic SC" panose="00000500000000000000" pitchFamily="2" charset="-79"/>
                <a:cs typeface="Amatic SC" panose="00000500000000000000" pitchFamily="2" charset="-79"/>
              </a:defRPr>
            </a:lvl1pPr>
          </a:lstStyle>
          <a:p>
            <a:r>
              <a:rPr lang="en-US" dirty="0"/>
              <a:t>Click to edit Master title style</a:t>
            </a:r>
          </a:p>
        </p:txBody>
      </p:sp>
      <p:sp>
        <p:nvSpPr>
          <p:cNvPr id="3" name="Text Placeholder 2"/>
          <p:cNvSpPr>
            <a:spLocks noGrp="1"/>
          </p:cNvSpPr>
          <p:nvPr>
            <p:ph type="body" idx="1"/>
          </p:nvPr>
        </p:nvSpPr>
        <p:spPr>
          <a:xfrm>
            <a:off x="4468800" y="4296000"/>
            <a:ext cx="6014400" cy="364299"/>
          </a:xfrm>
        </p:spPr>
        <p:txBody>
          <a:bodyPr/>
          <a:lstStyle>
            <a:lvl1pPr marL="0" indent="0" algn="ctr">
              <a:buNone/>
              <a:defRPr sz="2400">
                <a:solidFill>
                  <a:srgbClr val="1B394A"/>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p:nvPr>
        </p:nvSpPr>
        <p:spPr>
          <a:xfrm>
            <a:off x="6676800" y="1800000"/>
            <a:ext cx="1022400" cy="960000"/>
          </a:xfrm>
        </p:spPr>
        <p:txBody>
          <a:bodyPr>
            <a:noAutofit/>
          </a:bodyPr>
          <a:lstStyle>
            <a:lvl1pPr marL="0" indent="0" algn="ctr">
              <a:buNone/>
              <a:defRPr sz="6667" b="1">
                <a:solidFill>
                  <a:schemeClr val="accent3"/>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3810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ody">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D87CBC3-26C2-417A-86A0-86D0F60452BC}"/>
              </a:ext>
            </a:extLst>
          </p:cNvPr>
          <p:cNvGrpSpPr/>
          <p:nvPr userDrawn="1"/>
        </p:nvGrpSpPr>
        <p:grpSpPr>
          <a:xfrm>
            <a:off x="-336731" y="-394789"/>
            <a:ext cx="12720321" cy="7252789"/>
            <a:chOff x="-252549" y="-296092"/>
            <a:chExt cx="9540241" cy="5439592"/>
          </a:xfrm>
        </p:grpSpPr>
        <p:pic>
          <p:nvPicPr>
            <p:cNvPr id="4" name="Imagen 3" descr="Diagrama&#10;&#10;Descripción generada automáticamente con confianza media">
              <a:extLst>
                <a:ext uri="{FF2B5EF4-FFF2-40B4-BE49-F238E27FC236}">
                  <a16:creationId xmlns:a16="http://schemas.microsoft.com/office/drawing/2014/main" id="{0843BB32-8C87-4386-B40F-ABB4BDE599D9}"/>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6970736" y="-296092"/>
              <a:ext cx="2277766" cy="2163963"/>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91E51D7D-4DF3-4597-8E72-A02239423B8D}"/>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7009926" y="2198915"/>
              <a:ext cx="2277766" cy="2163963"/>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3BADD3BA-9B42-4C09-A340-ED17A593F445}"/>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5629" t="66969" r="20055" b="-1825"/>
            <a:stretch/>
          </p:blipFill>
          <p:spPr>
            <a:xfrm>
              <a:off x="-252549" y="-9253"/>
              <a:ext cx="1471749" cy="1123405"/>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9FE02CD-ECC5-4B7D-961B-69A513E615F2}"/>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62476" t="30374" r="15727" b="32609"/>
            <a:stretch/>
          </p:blipFill>
          <p:spPr>
            <a:xfrm>
              <a:off x="0" y="2090057"/>
              <a:ext cx="723900" cy="1193075"/>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5CB84609-5CCE-4BE0-A2F7-2A32A7932086}"/>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0909" t="29158" r="52047" b="32473"/>
            <a:stretch/>
          </p:blipFill>
          <p:spPr>
            <a:xfrm>
              <a:off x="0" y="844731"/>
              <a:ext cx="566059" cy="1236617"/>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40A3EC55-B339-4E35-BB37-9C765CA68F6B}"/>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9347" r="-3199" b="45626"/>
            <a:stretch/>
          </p:blipFill>
          <p:spPr>
            <a:xfrm>
              <a:off x="5716702" y="4336869"/>
              <a:ext cx="3427297" cy="806631"/>
            </a:xfrm>
            <a:prstGeom prst="rect">
              <a:avLst/>
            </a:prstGeom>
          </p:spPr>
        </p:pic>
      </p:grpSp>
      <p:sp>
        <p:nvSpPr>
          <p:cNvPr id="2" name="Title 1"/>
          <p:cNvSpPr>
            <a:spLocks noGrp="1"/>
          </p:cNvSpPr>
          <p:nvPr>
            <p:ph type="title"/>
          </p:nvPr>
        </p:nvSpPr>
        <p:spPr/>
        <p:txBody>
          <a:bodyPr/>
          <a:lstStyle>
            <a:lvl1pPr algn="ctr">
              <a:defRPr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965200" y="1651200"/>
            <a:ext cx="10261600" cy="4473600"/>
          </a:xfrm>
        </p:spPr>
        <p:txBody>
          <a:bodyPr>
            <a:normAutofit/>
          </a:bodyPr>
          <a:lstStyle>
            <a:lvl1pPr marL="0" indent="0">
              <a:buNone/>
              <a:defRPr sz="1600">
                <a:solidFill>
                  <a:srgbClr val="1B394A"/>
                </a:solidFill>
                <a:latin typeface="+mn-lt"/>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329418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E3E21DC-37A1-4BD0-BDBC-10D4EC3FAC6A}"/>
              </a:ext>
            </a:extLst>
          </p:cNvPr>
          <p:cNvGrpSpPr/>
          <p:nvPr userDrawn="1"/>
        </p:nvGrpSpPr>
        <p:grpSpPr>
          <a:xfrm>
            <a:off x="32144" y="-132740"/>
            <a:ext cx="12396423" cy="7123469"/>
            <a:chOff x="-317090" y="-99551"/>
            <a:chExt cx="9297317" cy="5342602"/>
          </a:xfrm>
        </p:grpSpPr>
        <p:pic>
          <p:nvPicPr>
            <p:cNvPr id="11" name="Imagen 10" descr="Forma, Flecha&#10;&#10;Descripción generada automáticamente">
              <a:extLst>
                <a:ext uri="{FF2B5EF4-FFF2-40B4-BE49-F238E27FC236}">
                  <a16:creationId xmlns:a16="http://schemas.microsoft.com/office/drawing/2014/main" id="{E6BEAEB1-644C-470F-BEB1-C56C60DDEF98}"/>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6855" t="17848" r="-8216" b="22862"/>
            <a:stretch/>
          </p:blipFill>
          <p:spPr>
            <a:xfrm>
              <a:off x="-317090" y="-99551"/>
              <a:ext cx="9144000" cy="5342602"/>
            </a:xfrm>
            <a:prstGeom prst="rect">
              <a:avLst/>
            </a:prstGeom>
          </p:spPr>
        </p:pic>
        <p:pic>
          <p:nvPicPr>
            <p:cNvPr id="12" name="Imagen 11" descr="Diagrama&#10;&#10;Descripción generada automáticamente con confianza media">
              <a:extLst>
                <a:ext uri="{FF2B5EF4-FFF2-40B4-BE49-F238E27FC236}">
                  <a16:creationId xmlns:a16="http://schemas.microsoft.com/office/drawing/2014/main" id="{2DBE0EB2-0BBE-4CA6-BAB2-2B2ED737164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54879" r="14155"/>
            <a:stretch/>
          </p:blipFill>
          <p:spPr>
            <a:xfrm>
              <a:off x="5951834" y="4"/>
              <a:ext cx="2850968" cy="1454276"/>
            </a:xfrm>
            <a:prstGeom prst="rect">
              <a:avLst/>
            </a:prstGeom>
          </p:spPr>
        </p:pic>
        <p:pic>
          <p:nvPicPr>
            <p:cNvPr id="13" name="Imagen 12" descr="Diagrama&#10;&#10;Descripción generada automáticamente con confianza media">
              <a:extLst>
                <a:ext uri="{FF2B5EF4-FFF2-40B4-BE49-F238E27FC236}">
                  <a16:creationId xmlns:a16="http://schemas.microsoft.com/office/drawing/2014/main" id="{E881366C-F21A-4645-AD10-D1E95F6327D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48699"/>
            <a:stretch/>
          </p:blipFill>
          <p:spPr>
            <a:xfrm>
              <a:off x="6306221" y="3406144"/>
              <a:ext cx="2674006" cy="1737360"/>
            </a:xfrm>
            <a:prstGeom prst="rect">
              <a:avLst/>
            </a:prstGeom>
          </p:spPr>
        </p:pic>
      </p:grpSp>
      <p:sp>
        <p:nvSpPr>
          <p:cNvPr id="3" name="Content Placeholder 2"/>
          <p:cNvSpPr>
            <a:spLocks noGrp="1"/>
          </p:cNvSpPr>
          <p:nvPr>
            <p:ph sz="half" idx="1"/>
          </p:nvPr>
        </p:nvSpPr>
        <p:spPr>
          <a:xfrm>
            <a:off x="1465008" y="4420799"/>
            <a:ext cx="3887017" cy="1372800"/>
          </a:xfrm>
        </p:spPr>
        <p:txBody>
          <a:bodyPr>
            <a:noAutofit/>
          </a:bodyPr>
          <a:lstStyle>
            <a:lvl1pPr marL="0" indent="0" algn="ctr">
              <a:buNone/>
              <a:defRPr sz="2133">
                <a:latin typeface="+mn-lt"/>
              </a:defRPr>
            </a:lvl1pPr>
            <a:lvl2pPr algn="ctr">
              <a:defRPr sz="2133">
                <a:latin typeface="+mn-lt"/>
              </a:defRPr>
            </a:lvl2pPr>
            <a:lvl3pPr algn="ctr">
              <a:defRPr sz="2133">
                <a:latin typeface="+mn-lt"/>
              </a:defRPr>
            </a:lvl3pPr>
            <a:lvl4pPr algn="ctr">
              <a:defRPr sz="2133">
                <a:latin typeface="+mn-lt"/>
              </a:defRPr>
            </a:lvl4pPr>
            <a:lvl5pPr algn="ct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39977" y="4420799"/>
            <a:ext cx="3887017" cy="1372800"/>
          </a:xfrm>
        </p:spPr>
        <p:txBody>
          <a:bodyPr>
            <a:noAutofit/>
          </a:bodyPr>
          <a:lstStyle>
            <a:lvl1pPr marL="0" indent="0" algn="ctr">
              <a:buNone/>
              <a:defRPr sz="2133">
                <a:latin typeface="+mn-lt"/>
              </a:defRPr>
            </a:lvl1pPr>
            <a:lvl2pPr algn="ctr">
              <a:defRPr sz="2133">
                <a:latin typeface="+mn-lt"/>
              </a:defRPr>
            </a:lvl2pPr>
            <a:lvl3pPr algn="ctr">
              <a:defRPr sz="2133">
                <a:latin typeface="+mn-lt"/>
              </a:defRPr>
            </a:lvl3pPr>
            <a:lvl4pPr algn="ctr">
              <a:defRPr sz="2133">
                <a:latin typeface="+mn-lt"/>
              </a:defRPr>
            </a:lvl4pPr>
            <a:lvl5pPr algn="ct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647D2E8C-1B66-4B58-9E61-419F96DF96F9}"/>
              </a:ext>
            </a:extLst>
          </p:cNvPr>
          <p:cNvSpPr>
            <a:spLocks noGrp="1"/>
          </p:cNvSpPr>
          <p:nvPr>
            <p:ph type="title"/>
          </p:nvPr>
        </p:nvSpPr>
        <p:spPr/>
        <p:txBody>
          <a:bodyPr>
            <a:normAutofit/>
          </a:bodyPr>
          <a:lstStyle>
            <a:lvl1pPr algn="ctr">
              <a:defRPr sz="5333" b="1">
                <a:solidFill>
                  <a:schemeClr val="accent3"/>
                </a:solidFill>
                <a:latin typeface="+mj-lt"/>
              </a:defRPr>
            </a:lvl1pPr>
          </a:lstStyle>
          <a:p>
            <a:r>
              <a:rPr lang="en-US" dirty="0"/>
              <a:t>Click to edit Master title style</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464001" y="3753600"/>
            <a:ext cx="388701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6839977" y="3753600"/>
            <a:ext cx="3887017" cy="523309"/>
          </a:xfrm>
        </p:spPr>
        <p:txBody>
          <a:bodyPr>
            <a:noAutofit/>
          </a:bodyPr>
          <a:lstStyle>
            <a:lvl1pPr marL="0" indent="0" algn="ctr">
              <a:buNone/>
              <a:defRPr sz="4267"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5824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4AE7E7"/>
            </a:gs>
            <a:gs pos="29000">
              <a:srgbClr val="E0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10C5499-C075-47D5-AC8A-8204F42F3DE9}"/>
              </a:ext>
            </a:extLst>
          </p:cNvPr>
          <p:cNvGrpSpPr/>
          <p:nvPr userDrawn="1"/>
        </p:nvGrpSpPr>
        <p:grpSpPr>
          <a:xfrm>
            <a:off x="-110559" y="-132735"/>
            <a:ext cx="12614787" cy="7123469"/>
            <a:chOff x="-82919" y="-99551"/>
            <a:chExt cx="9461090" cy="5342602"/>
          </a:xfrm>
        </p:grpSpPr>
        <p:pic>
          <p:nvPicPr>
            <p:cNvPr id="5" name="Imagen 4" descr="Forma, Flecha&#10;&#10;Descripción generada automáticamente">
              <a:extLst>
                <a:ext uri="{FF2B5EF4-FFF2-40B4-BE49-F238E27FC236}">
                  <a16:creationId xmlns:a16="http://schemas.microsoft.com/office/drawing/2014/main" id="{E52DBB81-E00F-401F-833A-8D975C18DD8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C5A52B02-CE8D-42ED-A5C3-2876DDC878FD}"/>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FFC565DB-D7D1-49CD-9FD0-691EF6B6C55A}"/>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01200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422787" y="-132735"/>
            <a:ext cx="12614787" cy="7123469"/>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965200" y="2151113"/>
            <a:ext cx="5294400" cy="3684588"/>
          </a:xfrm>
        </p:spPr>
        <p:txBody>
          <a:bodyPr>
            <a:normAutofit/>
          </a:bodyPr>
          <a:lstStyle>
            <a:lvl1pPr marL="0" indent="0">
              <a:buNone/>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965200" y="736600"/>
            <a:ext cx="10261600" cy="954088"/>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806177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p>
            <a:r>
              <a:rPr lang="en-US"/>
              <a:t>Click to edit Master title style</a:t>
            </a:r>
          </a:p>
        </p:txBody>
      </p:sp>
    </p:spTree>
    <p:extLst>
      <p:ext uri="{BB962C8B-B14F-4D97-AF65-F5344CB8AC3E}">
        <p14:creationId xmlns:p14="http://schemas.microsoft.com/office/powerpoint/2010/main" val="38034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nd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965200" y="736600"/>
            <a:ext cx="3932237" cy="1600200"/>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65200" y="23368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0163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Caption">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5C37E23B-E307-41C9-A2FF-BB82D77CB386}"/>
              </a:ext>
            </a:extLst>
          </p:cNvPr>
          <p:cNvGrpSpPr/>
          <p:nvPr userDrawn="1"/>
        </p:nvGrpSpPr>
        <p:grpSpPr>
          <a:xfrm>
            <a:off x="-110558" y="-132735"/>
            <a:ext cx="13318447" cy="7123469"/>
            <a:chOff x="-82919" y="-99551"/>
            <a:chExt cx="9988835" cy="5342602"/>
          </a:xfrm>
        </p:grpSpPr>
        <p:pic>
          <p:nvPicPr>
            <p:cNvPr id="5" name="Gráfico 4">
              <a:extLst>
                <a:ext uri="{FF2B5EF4-FFF2-40B4-BE49-F238E27FC236}">
                  <a16:creationId xmlns:a16="http://schemas.microsoft.com/office/drawing/2014/main" id="{269EE756-0FE5-45E4-9A31-7E3D0C5A3D93}"/>
                </a:ext>
              </a:extLst>
            </p:cNvPr>
            <p:cNvPicPr>
              <a:picLocks noChangeAspect="1"/>
            </p:cNvPicPr>
            <p:nvPr userDrawn="1"/>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118" y="368490"/>
              <a:ext cx="6616798" cy="4775010"/>
            </a:xfrm>
            <a:prstGeom prst="rect">
              <a:avLst/>
            </a:prstGeom>
          </p:spPr>
        </p:pic>
        <p:pic>
          <p:nvPicPr>
            <p:cNvPr id="6" name="Imagen 5" descr="Forma, Flecha&#10;&#10;Descripción generada automáticamente">
              <a:extLst>
                <a:ext uri="{FF2B5EF4-FFF2-40B4-BE49-F238E27FC236}">
                  <a16:creationId xmlns:a16="http://schemas.microsoft.com/office/drawing/2014/main" id="{CE8BCFA3-BD23-4FB9-AD6E-FBCB6EF3CACF}"/>
                </a:ext>
              </a:extLst>
            </p:cNvPr>
            <p:cNvPicPr>
              <a:picLocks noChangeAspect="1"/>
            </p:cNvPicPr>
            <p:nvPr userDrawn="1"/>
          </p:nvPicPr>
          <p:blipFill rotWithShape="1">
            <a:blip r:embed="rId4">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B1C96BEA-15BC-472B-A92F-614F88F92BC6}"/>
                </a:ext>
              </a:extLst>
            </p:cNvPr>
            <p:cNvPicPr>
              <a:picLocks noChangeAspect="1"/>
            </p:cNvPicPr>
            <p:nvPr userDrawn="1"/>
          </p:nvPicPr>
          <p:blipFill rotWithShape="1">
            <a:blip r:embed="rId5">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A4B18646-1EA1-40FF-AC60-D6D59B3D319E}"/>
                </a:ext>
              </a:extLst>
            </p:cNvPr>
            <p:cNvPicPr>
              <a:picLocks noChangeAspect="1"/>
            </p:cNvPicPr>
            <p:nvPr userDrawn="1"/>
          </p:nvPicPr>
          <p:blipFill rotWithShape="1">
            <a:blip r:embed="rId5">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a:xfrm>
            <a:off x="965200" y="1166400"/>
            <a:ext cx="3657600" cy="2457600"/>
          </a:xfrm>
        </p:spPr>
        <p:txBody>
          <a:bodyPr anchor="b">
            <a:noAutofit/>
          </a:bodyPr>
          <a:lstStyle>
            <a:lvl1pPr algn="l">
              <a:defRPr sz="5333"/>
            </a:lvl1pPr>
          </a:lstStyle>
          <a:p>
            <a:r>
              <a:rPr lang="en-US" dirty="0"/>
              <a:t>Click to edit Master title style</a:t>
            </a:r>
          </a:p>
        </p:txBody>
      </p:sp>
      <p:sp>
        <p:nvSpPr>
          <p:cNvPr id="3" name="Picture Placeholder 2"/>
          <p:cNvSpPr>
            <a:spLocks noGrp="1" noChangeAspect="1"/>
          </p:cNvSpPr>
          <p:nvPr>
            <p:ph type="pic" idx="1"/>
          </p:nvPr>
        </p:nvSpPr>
        <p:spPr>
          <a:xfrm>
            <a:off x="6096000" y="992188"/>
            <a:ext cx="51308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65200" y="3724800"/>
            <a:ext cx="3081600" cy="1944000"/>
          </a:xfrm>
        </p:spPr>
        <p:txBody>
          <a:bodyPr>
            <a:normAutofit/>
          </a:bodyPr>
          <a:lstStyle>
            <a:lvl1pPr marL="0" indent="0">
              <a:buNone/>
              <a:defRPr sz="21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29135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C8F3F6"/>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5200" y="736600"/>
            <a:ext cx="10261600" cy="9540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5200" y="1825626"/>
            <a:ext cx="10261600" cy="4295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5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377" rtl="0" eaLnBrk="1" latinLnBrk="0" hangingPunct="1">
        <a:lnSpc>
          <a:spcPct val="90000"/>
        </a:lnSpc>
        <a:spcBef>
          <a:spcPct val="0"/>
        </a:spcBef>
        <a:buNone/>
        <a:defRPr sz="5333" b="1" kern="1200">
          <a:solidFill>
            <a:schemeClr val="accent3"/>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133" kern="1200">
          <a:solidFill>
            <a:srgbClr val="1B394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rgbClr val="1B394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29.png"/><Relationship Id="rId12" Type="http://schemas.openxmlformats.org/officeDocument/2006/relationships/image" Target="../media/image10.png"/><Relationship Id="rId17" Type="http://schemas.openxmlformats.org/officeDocument/2006/relationships/image" Target="../media/image36.png"/><Relationship Id="rId2" Type="http://schemas.openxmlformats.org/officeDocument/2006/relationships/audio" Target="../media/media5.m4a"/><Relationship Id="rId16" Type="http://schemas.openxmlformats.org/officeDocument/2006/relationships/image" Target="../media/image35.png"/><Relationship Id="rId1" Type="http://schemas.microsoft.com/office/2007/relationships/media" Target="../media/media5.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13.png"/><Relationship Id="rId10" Type="http://schemas.openxmlformats.org/officeDocument/2006/relationships/image" Target="../media/image32.png"/><Relationship Id="rId19"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31.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5"/>
          <p:cNvSpPr txBox="1">
            <a:spLocks noGrp="1"/>
          </p:cNvSpPr>
          <p:nvPr>
            <p:ph type="ctrTitle"/>
          </p:nvPr>
        </p:nvSpPr>
        <p:spPr>
          <a:xfrm>
            <a:off x="2209800" y="2130428"/>
            <a:ext cx="7772400" cy="147002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AU" sz="4400" dirty="0">
                <a:solidFill>
                  <a:schemeClr val="dk1"/>
                </a:solidFill>
                <a:latin typeface="Arial"/>
                <a:ea typeface="Arial"/>
                <a:cs typeface="Arial"/>
                <a:sym typeface="Arial"/>
              </a:rPr>
              <a:t>VCE Chemistry </a:t>
            </a:r>
            <a:endParaRPr sz="4400" dirty="0">
              <a:solidFill>
                <a:schemeClr val="dk1"/>
              </a:solidFill>
              <a:latin typeface="Calibri"/>
              <a:ea typeface="Calibri"/>
              <a:cs typeface="Calibri"/>
              <a:sym typeface="Calibri"/>
            </a:endParaRPr>
          </a:p>
        </p:txBody>
      </p:sp>
      <p:sp>
        <p:nvSpPr>
          <p:cNvPr id="351" name="Google Shape;351;p35"/>
          <p:cNvSpPr txBox="1">
            <a:spLocks noGrp="1"/>
          </p:cNvSpPr>
          <p:nvPr>
            <p:ph type="subTitle" idx="1"/>
          </p:nvPr>
        </p:nvSpPr>
        <p:spPr>
          <a:xfrm>
            <a:off x="2209800" y="3180806"/>
            <a:ext cx="6400800" cy="1752600"/>
          </a:xfrm>
          <a:prstGeom prst="rect">
            <a:avLst/>
          </a:prstGeom>
          <a:noFill/>
          <a:ln>
            <a:noFill/>
          </a:ln>
        </p:spPr>
        <p:txBody>
          <a:bodyPr spcFirstLastPara="1" vert="horz" wrap="square" lIns="91425" tIns="45700" rIns="91425" bIns="45700" rtlCol="0" anchor="t" anchorCtr="0">
            <a:noAutofit/>
          </a:bodyPr>
          <a:lstStyle/>
          <a:p>
            <a:pPr>
              <a:spcBef>
                <a:spcPts val="640"/>
              </a:spcBef>
              <a:buClr>
                <a:srgbClr val="888888"/>
              </a:buClr>
            </a:pPr>
            <a:r>
              <a:rPr lang="en-AU" dirty="0">
                <a:sym typeface="Arial"/>
              </a:rPr>
              <a:t>202</a:t>
            </a:r>
            <a:r>
              <a:rPr lang="en-US" dirty="0">
                <a:sym typeface="Arial"/>
              </a:rPr>
              <a:t>5</a:t>
            </a:r>
            <a:endParaRPr lang="en-US" dirty="0"/>
          </a:p>
          <a:p>
            <a:r>
              <a:rPr lang="en-AU" sz="3200" dirty="0">
                <a:ea typeface="Arial"/>
                <a:sym typeface="Arial"/>
              </a:rPr>
              <a:t>Mr Patience/Mr Pousoulis</a:t>
            </a:r>
            <a:r>
              <a:rPr lang="en-AU" dirty="0">
                <a:ea typeface="Arial"/>
                <a:sym typeface="Arial"/>
              </a:rPr>
              <a:t> </a:t>
            </a:r>
            <a:endParaRPr lang="en-AU" dirty="0">
              <a:sym typeface="Arial"/>
            </a:endParaRPr>
          </a:p>
          <a:p>
            <a:pPr>
              <a:buFont typeface="Arial"/>
            </a:pPr>
            <a:endParaRPr lang="en-AU" sz="3200" dirty="0">
              <a:solidFill>
                <a:srgbClr val="888888"/>
              </a:solidFill>
              <a:latin typeface="Arial"/>
              <a:ea typeface="Calibri"/>
              <a:cs typeface="Arial"/>
            </a:endParaRPr>
          </a:p>
        </p:txBody>
      </p:sp>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0"/>
            <a:ext cx="1285875" cy="14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6" cstate="hqprint">
            <a:alphaModFix amt="75000"/>
            <a:extLst>
              <a:ext uri="{28A0092B-C50C-407E-A947-70E740481C1C}">
                <a14:useLocalDpi xmlns:a14="http://schemas.microsoft.com/office/drawing/2010/main" val="0"/>
              </a:ext>
            </a:extLst>
          </a:blip>
          <a:stretch>
            <a:fillRect/>
          </a:stretch>
        </p:blipFill>
        <p:spPr>
          <a:xfrm>
            <a:off x="8962363" y="2627732"/>
            <a:ext cx="493903" cy="1852136"/>
          </a:xfrm>
          <a:prstGeom prst="rect">
            <a:avLst/>
          </a:prstGeom>
        </p:spPr>
      </p:pic>
      <p:pic>
        <p:nvPicPr>
          <p:cNvPr id="6"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62658" y="3038819"/>
            <a:ext cx="1439083" cy="2036130"/>
          </a:xfrm>
          <a:prstGeom prst="rect">
            <a:avLst/>
          </a:prstGeom>
        </p:spPr>
      </p:pic>
      <p:pic>
        <p:nvPicPr>
          <p:cNvPr id="7"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785879" y="2811944"/>
            <a:ext cx="163197" cy="177030"/>
          </a:xfrm>
          <a:prstGeom prst="rect">
            <a:avLst/>
          </a:prstGeom>
        </p:spPr>
      </p:pic>
      <p:pic>
        <p:nvPicPr>
          <p:cNvPr id="8"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976477" y="2729886"/>
            <a:ext cx="132141" cy="143341"/>
          </a:xfrm>
          <a:prstGeom prst="rect">
            <a:avLst/>
          </a:prstGeom>
        </p:spPr>
      </p:pic>
      <p:pic>
        <p:nvPicPr>
          <p:cNvPr id="9"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89169" y="2896593"/>
            <a:ext cx="120287" cy="130481"/>
          </a:xfrm>
          <a:prstGeom prst="rect">
            <a:avLst/>
          </a:prstGeom>
        </p:spPr>
      </p:pic>
      <p:pic>
        <p:nvPicPr>
          <p:cNvPr id="10"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885902" y="2581243"/>
            <a:ext cx="102761" cy="111471"/>
          </a:xfrm>
          <a:prstGeom prst="rect">
            <a:avLst/>
          </a:prstGeom>
        </p:spPr>
      </p:pic>
      <p:pic>
        <p:nvPicPr>
          <p:cNvPr id="11"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115478" y="3055649"/>
            <a:ext cx="1215247" cy="2269571"/>
          </a:xfrm>
          <a:prstGeom prst="rect">
            <a:avLst/>
          </a:prstGeom>
        </p:spPr>
      </p:pic>
      <p:pic>
        <p:nvPicPr>
          <p:cNvPr id="12"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12304" y="2371262"/>
            <a:ext cx="163197" cy="177030"/>
          </a:xfrm>
          <a:prstGeom prst="rect">
            <a:avLst/>
          </a:prstGeom>
        </p:spPr>
      </p:pic>
      <p:pic>
        <p:nvPicPr>
          <p:cNvPr id="13"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31477" y="2289204"/>
            <a:ext cx="132141" cy="143341"/>
          </a:xfrm>
          <a:prstGeom prst="rect">
            <a:avLst/>
          </a:prstGeom>
        </p:spPr>
      </p:pic>
      <p:pic>
        <p:nvPicPr>
          <p:cNvPr id="14"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06044" y="2130428"/>
            <a:ext cx="120287" cy="130481"/>
          </a:xfrm>
          <a:prstGeom prst="rect">
            <a:avLst/>
          </a:prstGeom>
        </p:spPr>
      </p:pic>
      <p:pic>
        <p:nvPicPr>
          <p:cNvPr id="15"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140902" y="2557247"/>
            <a:ext cx="102761" cy="111471"/>
          </a:xfrm>
          <a:prstGeom prst="rect">
            <a:avLst/>
          </a:prstGeom>
        </p:spPr>
      </p:pic>
      <p:pic>
        <p:nvPicPr>
          <p:cNvPr id="16"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49117" y="2864288"/>
            <a:ext cx="163197" cy="177030"/>
          </a:xfrm>
          <a:prstGeom prst="rect">
            <a:avLst/>
          </a:prstGeom>
        </p:spPr>
      </p:pic>
      <p:pic>
        <p:nvPicPr>
          <p:cNvPr id="17"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43105" y="2626801"/>
            <a:ext cx="132141" cy="143341"/>
          </a:xfrm>
          <a:prstGeom prst="rect">
            <a:avLst/>
          </a:prstGeom>
        </p:spPr>
      </p:pic>
      <p:pic>
        <p:nvPicPr>
          <p:cNvPr id="18"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65322" y="2755408"/>
            <a:ext cx="120287" cy="130481"/>
          </a:xfrm>
          <a:prstGeom prst="rect">
            <a:avLst/>
          </a:prstGeom>
        </p:spPr>
      </p:pic>
      <p:pic>
        <p:nvPicPr>
          <p:cNvPr id="19"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52530" y="2478158"/>
            <a:ext cx="102761" cy="11147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46080" y="320040"/>
            <a:ext cx="609600" cy="609600"/>
          </a:xfrm>
          <a:prstGeom prst="rect">
            <a:avLst/>
          </a:prstGeom>
        </p:spPr>
      </p:pic>
    </p:spTree>
    <p:extLst>
      <p:ext uri="{BB962C8B-B14F-4D97-AF65-F5344CB8AC3E}">
        <p14:creationId xmlns:p14="http://schemas.microsoft.com/office/powerpoint/2010/main" val="337957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500"/>
                                        <p:tgtEl>
                                          <p:spTgt spid="16"/>
                                        </p:tgtEl>
                                      </p:cBhvr>
                                    </p:animEffect>
                                    <p:anim calcmode="lin" valueType="num">
                                      <p:cBhvr>
                                        <p:cTn id="8" dur="1500" fill="hold"/>
                                        <p:tgtEl>
                                          <p:spTgt spid="16"/>
                                        </p:tgtEl>
                                        <p:attrNameLst>
                                          <p:attrName>ppt_x</p:attrName>
                                        </p:attrNameLst>
                                      </p:cBhvr>
                                      <p:tavLst>
                                        <p:tav tm="0">
                                          <p:val>
                                            <p:strVal val="#ppt_x"/>
                                          </p:val>
                                        </p:tav>
                                        <p:tav tm="100000">
                                          <p:val>
                                            <p:strVal val="#ppt_x"/>
                                          </p:val>
                                        </p:tav>
                                      </p:tavLst>
                                    </p:anim>
                                    <p:anim calcmode="lin" valueType="num">
                                      <p:cBhvr>
                                        <p:cTn id="9" dur="1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250"/>
                                        <p:tgtEl>
                                          <p:spTgt spid="13"/>
                                        </p:tgtEl>
                                      </p:cBhvr>
                                    </p:animEffect>
                                    <p:anim calcmode="lin" valueType="num">
                                      <p:cBhvr>
                                        <p:cTn id="13" dur="2250" fill="hold"/>
                                        <p:tgtEl>
                                          <p:spTgt spid="13"/>
                                        </p:tgtEl>
                                        <p:attrNameLst>
                                          <p:attrName>ppt_x</p:attrName>
                                        </p:attrNameLst>
                                      </p:cBhvr>
                                      <p:tavLst>
                                        <p:tav tm="0">
                                          <p:val>
                                            <p:strVal val="#ppt_x"/>
                                          </p:val>
                                        </p:tav>
                                        <p:tav tm="100000">
                                          <p:val>
                                            <p:strVal val="#ppt_x"/>
                                          </p:val>
                                        </p:tav>
                                      </p:tavLst>
                                    </p:anim>
                                    <p:anim calcmode="lin" valueType="num">
                                      <p:cBhvr>
                                        <p:cTn id="14" dur="2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ppt_x</p:attrName>
                                        </p:attrNameLst>
                                      </p:cBhvr>
                                      <p:tavLst>
                                        <p:tav tm="0">
                                          <p:val>
                                            <p:strVal val="#ppt_x"/>
                                          </p:val>
                                        </p:tav>
                                        <p:tav tm="100000">
                                          <p:val>
                                            <p:strVal val="#ppt_x"/>
                                          </p:val>
                                        </p:tav>
                                      </p:tavLst>
                                    </p:anim>
                                    <p:anim calcmode="lin" valueType="num">
                                      <p:cBhvr>
                                        <p:cTn id="19" dur="2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500"/>
                                        <p:tgtEl>
                                          <p:spTgt spid="12"/>
                                        </p:tgtEl>
                                      </p:cBhvr>
                                    </p:animEffect>
                                    <p:anim calcmode="lin" valueType="num">
                                      <p:cBhvr>
                                        <p:cTn id="23" dur="1500" fill="hold"/>
                                        <p:tgtEl>
                                          <p:spTgt spid="12"/>
                                        </p:tgtEl>
                                        <p:attrNameLst>
                                          <p:attrName>ppt_x</p:attrName>
                                        </p:attrNameLst>
                                      </p:cBhvr>
                                      <p:tavLst>
                                        <p:tav tm="0">
                                          <p:val>
                                            <p:strVal val="#ppt_x"/>
                                          </p:val>
                                        </p:tav>
                                        <p:tav tm="100000">
                                          <p:val>
                                            <p:strVal val="#ppt_x"/>
                                          </p:val>
                                        </p:tav>
                                      </p:tavLst>
                                    </p:anim>
                                    <p:anim calcmode="lin" valueType="num">
                                      <p:cBhvr>
                                        <p:cTn id="24" dur="1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250"/>
                                        <p:tgtEl>
                                          <p:spTgt spid="10"/>
                                        </p:tgtEl>
                                      </p:cBhvr>
                                    </p:animEffect>
                                    <p:anim calcmode="lin" valueType="num">
                                      <p:cBhvr>
                                        <p:cTn id="28" dur="2250" fill="hold"/>
                                        <p:tgtEl>
                                          <p:spTgt spid="10"/>
                                        </p:tgtEl>
                                        <p:attrNameLst>
                                          <p:attrName>ppt_x</p:attrName>
                                        </p:attrNameLst>
                                      </p:cBhvr>
                                      <p:tavLst>
                                        <p:tav tm="0">
                                          <p:val>
                                            <p:strVal val="#ppt_x"/>
                                          </p:val>
                                        </p:tav>
                                        <p:tav tm="100000">
                                          <p:val>
                                            <p:strVal val="#ppt_x"/>
                                          </p:val>
                                        </p:tav>
                                      </p:tavLst>
                                    </p:anim>
                                    <p:anim calcmode="lin" valueType="num">
                                      <p:cBhvr>
                                        <p:cTn id="29" dur="22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750"/>
                                        <p:tgtEl>
                                          <p:spTgt spid="18"/>
                                        </p:tgtEl>
                                      </p:cBhvr>
                                    </p:animEffect>
                                    <p:anim calcmode="lin" valueType="num">
                                      <p:cBhvr>
                                        <p:cTn id="33" dur="1750" fill="hold"/>
                                        <p:tgtEl>
                                          <p:spTgt spid="18"/>
                                        </p:tgtEl>
                                        <p:attrNameLst>
                                          <p:attrName>ppt_x</p:attrName>
                                        </p:attrNameLst>
                                      </p:cBhvr>
                                      <p:tavLst>
                                        <p:tav tm="0">
                                          <p:val>
                                            <p:strVal val="#ppt_x"/>
                                          </p:val>
                                        </p:tav>
                                        <p:tav tm="100000">
                                          <p:val>
                                            <p:strVal val="#ppt_x"/>
                                          </p:val>
                                        </p:tav>
                                      </p:tavLst>
                                    </p:anim>
                                    <p:anim calcmode="lin" valueType="num">
                                      <p:cBhvr>
                                        <p:cTn id="34" dur="175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750"/>
                                        <p:tgtEl>
                                          <p:spTgt spid="17"/>
                                        </p:tgtEl>
                                      </p:cBhvr>
                                    </p:animEffect>
                                    <p:anim calcmode="lin" valueType="num">
                                      <p:cBhvr>
                                        <p:cTn id="38" dur="1750" fill="hold"/>
                                        <p:tgtEl>
                                          <p:spTgt spid="17"/>
                                        </p:tgtEl>
                                        <p:attrNameLst>
                                          <p:attrName>ppt_x</p:attrName>
                                        </p:attrNameLst>
                                      </p:cBhvr>
                                      <p:tavLst>
                                        <p:tav tm="0">
                                          <p:val>
                                            <p:strVal val="#ppt_x"/>
                                          </p:val>
                                        </p:tav>
                                        <p:tav tm="100000">
                                          <p:val>
                                            <p:strVal val="#ppt_x"/>
                                          </p:val>
                                        </p:tav>
                                      </p:tavLst>
                                    </p:anim>
                                    <p:anim calcmode="lin" valueType="num">
                                      <p:cBhvr>
                                        <p:cTn id="39" dur="175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anim calcmode="lin" valueType="num">
                                      <p:cBhvr>
                                        <p:cTn id="53" dur="2000" fill="hold"/>
                                        <p:tgtEl>
                                          <p:spTgt spid="14"/>
                                        </p:tgtEl>
                                        <p:attrNameLst>
                                          <p:attrName>ppt_x</p:attrName>
                                        </p:attrNameLst>
                                      </p:cBhvr>
                                      <p:tavLst>
                                        <p:tav tm="0">
                                          <p:val>
                                            <p:strVal val="#ppt_x"/>
                                          </p:val>
                                        </p:tav>
                                        <p:tav tm="100000">
                                          <p:val>
                                            <p:strVal val="#ppt_x"/>
                                          </p:val>
                                        </p:tav>
                                      </p:tavLst>
                                    </p:anim>
                                    <p:anim calcmode="lin" valueType="num">
                                      <p:cBhvr>
                                        <p:cTn id="54" dur="2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200"/>
                                        <p:tgtEl>
                                          <p:spTgt spid="9"/>
                                        </p:tgtEl>
                                      </p:cBhvr>
                                    </p:animEffect>
                                    <p:anim calcmode="lin" valueType="num">
                                      <p:cBhvr>
                                        <p:cTn id="58" dur="2200" fill="hold"/>
                                        <p:tgtEl>
                                          <p:spTgt spid="9"/>
                                        </p:tgtEl>
                                        <p:attrNameLst>
                                          <p:attrName>ppt_x</p:attrName>
                                        </p:attrNameLst>
                                      </p:cBhvr>
                                      <p:tavLst>
                                        <p:tav tm="0">
                                          <p:val>
                                            <p:strVal val="#ppt_x"/>
                                          </p:val>
                                        </p:tav>
                                        <p:tav tm="100000">
                                          <p:val>
                                            <p:strVal val="#ppt_x"/>
                                          </p:val>
                                        </p:tav>
                                      </p:tavLst>
                                    </p:anim>
                                    <p:anim calcmode="lin" valueType="num">
                                      <p:cBhvr>
                                        <p:cTn id="59" dur="22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4866" fill="hold"/>
                                        <p:tgtEl>
                                          <p:spTgt spid="2"/>
                                        </p:tgtEl>
                                      </p:cBhvr>
                                    </p:cmd>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3 &amp; 4 Assessment</a:t>
            </a:r>
            <a:endParaRPr sz="4000" dirty="0">
              <a:latin typeface="Calibri" panose="020F0502020204030204" pitchFamily="34" charset="0"/>
              <a:cs typeface="Calibri" panose="020F0502020204030204" pitchFamily="34" charset="0"/>
              <a:sym typeface="Calibri"/>
            </a:endParaRPr>
          </a:p>
        </p:txBody>
      </p:sp>
      <p:sp>
        <p:nvSpPr>
          <p:cNvPr id="385" name="Google Shape;385;p40"/>
          <p:cNvSpPr txBox="1">
            <a:spLocks noGrp="1"/>
          </p:cNvSpPr>
          <p:nvPr>
            <p:ph type="body" idx="1"/>
          </p:nvPr>
        </p:nvSpPr>
        <p:spPr>
          <a:xfrm>
            <a:off x="984069" y="1600201"/>
            <a:ext cx="10354491" cy="4525963"/>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sym typeface="Arial"/>
              </a:rPr>
              <a:t>Unit 3: </a:t>
            </a:r>
            <a:r>
              <a:rPr lang="en-US" sz="2400" b="1" dirty="0">
                <a:sym typeface="Arial"/>
              </a:rPr>
              <a:t>How can design and innovation help to </a:t>
            </a:r>
            <a:r>
              <a:rPr lang="en-US" sz="2400" b="1" dirty="0" err="1">
                <a:sym typeface="Arial"/>
              </a:rPr>
              <a:t>optimise</a:t>
            </a:r>
            <a:r>
              <a:rPr lang="en-US" sz="2400" b="1" dirty="0">
                <a:sym typeface="Arial"/>
              </a:rPr>
              <a:t> chemical processes?</a:t>
            </a:r>
            <a:endParaRPr lang="en-AU" sz="2400" b="1" dirty="0">
              <a:sym typeface="Arial"/>
            </a:endParaRPr>
          </a:p>
          <a:p>
            <a:pPr>
              <a:buSzPts val="1900"/>
            </a:pPr>
            <a:r>
              <a:rPr lang="en-US" sz="1400" dirty="0"/>
              <a:t>One task selected from for each outcome:</a:t>
            </a:r>
          </a:p>
          <a:p>
            <a:pPr marL="285750" indent="-285750">
              <a:buSzPts val="1900"/>
              <a:buFont typeface="Arial" panose="020B0604020202020204" pitchFamily="34" charset="0"/>
              <a:buChar char="•"/>
            </a:pPr>
            <a:r>
              <a:rPr lang="en-US" sz="1400" dirty="0"/>
              <a:t>comparison and evaluation of chemical concepts, methodologies and methods, and findings from at least two practical activities</a:t>
            </a:r>
          </a:p>
          <a:p>
            <a:pPr marL="285750" indent="-285750">
              <a:buSzPts val="1900"/>
              <a:buFont typeface="Arial" panose="020B0604020202020204" pitchFamily="34" charset="0"/>
              <a:buChar char="•"/>
            </a:pPr>
            <a:r>
              <a:rPr lang="en-US" sz="1400" dirty="0"/>
              <a:t>analysis and evaluation of primary and/or secondary data, including identified assumptions or data limitations, and conclusions</a:t>
            </a:r>
          </a:p>
          <a:p>
            <a:pPr marL="285750" indent="-285750">
              <a:buSzPts val="1900"/>
              <a:buFont typeface="Arial" panose="020B0604020202020204" pitchFamily="34" charset="0"/>
              <a:buChar char="•"/>
            </a:pPr>
            <a:r>
              <a:rPr lang="en-US" sz="1400" dirty="0"/>
              <a:t>problem-solving, including calculations, using chemistry concepts and skills applied to real-world contexts</a:t>
            </a:r>
          </a:p>
          <a:p>
            <a:pPr marL="285750" indent="-285750">
              <a:buSzPts val="1900"/>
              <a:buFont typeface="Arial" panose="020B0604020202020204" pitchFamily="34" charset="0"/>
              <a:buChar char="•"/>
            </a:pPr>
            <a:r>
              <a:rPr lang="en-US" sz="1400" dirty="0"/>
              <a:t>analysis and evaluation of a chemical innovation, research study, case study, socio-scientific issue, or media communication.</a:t>
            </a:r>
            <a:endParaRPr lang="en-AU" sz="1400" dirty="0"/>
          </a:p>
          <a:p>
            <a:pPr>
              <a:buSzPts val="1900"/>
            </a:pPr>
            <a:r>
              <a:rPr lang="en-AU" sz="2400" b="1" dirty="0">
                <a:sym typeface="Arial"/>
              </a:rPr>
              <a:t>Unit 4: </a:t>
            </a:r>
            <a:r>
              <a:rPr lang="en-US" sz="2400" b="1" dirty="0">
                <a:sym typeface="Arial"/>
              </a:rPr>
              <a:t>How are carbon-based compounds designed for purpose?</a:t>
            </a:r>
          </a:p>
          <a:p>
            <a:pPr>
              <a:buSzPts val="1900"/>
            </a:pPr>
            <a:r>
              <a:rPr lang="en-US" sz="1400" dirty="0"/>
              <a:t>Outcomes 1 &amp; 2</a:t>
            </a:r>
          </a:p>
          <a:p>
            <a:pPr marL="285750" indent="-285750">
              <a:buSzPts val="1900"/>
              <a:buFont typeface="Arial" panose="020B0604020202020204" pitchFamily="34" charset="0"/>
              <a:buChar char="•"/>
            </a:pPr>
            <a:r>
              <a:rPr lang="en-US" sz="1400" dirty="0"/>
              <a:t>One task selected for each outcome from the same list as Unit 3</a:t>
            </a:r>
          </a:p>
          <a:p>
            <a:pPr>
              <a:buSzPts val="1900"/>
            </a:pPr>
            <a:r>
              <a:rPr lang="en-US" sz="1400" dirty="0"/>
              <a:t>Outcome 3 </a:t>
            </a:r>
          </a:p>
          <a:p>
            <a:pPr marL="285750" indent="-285750">
              <a:buSzPts val="1900"/>
              <a:buFont typeface="Arial" panose="020B0604020202020204" pitchFamily="34" charset="0"/>
              <a:buChar char="•"/>
            </a:pPr>
            <a:r>
              <a:rPr lang="en-US" sz="1400" dirty="0"/>
              <a:t>Communication of the student-designed investigation through poster and logbook entries (max. 600 words).</a:t>
            </a:r>
            <a:endParaRPr sz="1400" dirty="0"/>
          </a:p>
          <a:p>
            <a:pPr marL="609585" indent="-488938">
              <a:spcBef>
                <a:spcPts val="640"/>
              </a:spcBef>
              <a:buClr>
                <a:schemeClr val="dk1"/>
              </a:buClr>
              <a:buSzPts val="1900"/>
            </a:pPr>
            <a:endParaRPr sz="2400" dirty="0">
              <a:solidFill>
                <a:schemeClr val="dk1"/>
              </a:solidFill>
              <a:latin typeface="Calibri"/>
              <a:ea typeface="Calibri"/>
              <a:cs typeface="Calibri"/>
              <a:sym typeface="Calibri"/>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594520"/>
            <a:ext cx="609600" cy="609600"/>
          </a:xfrm>
          <a:prstGeom prst="rect">
            <a:avLst/>
          </a:prstGeom>
        </p:spPr>
      </p:pic>
    </p:spTree>
    <p:extLst>
      <p:ext uri="{BB962C8B-B14F-4D97-AF65-F5344CB8AC3E}">
        <p14:creationId xmlns:p14="http://schemas.microsoft.com/office/powerpoint/2010/main" val="421505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DC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880D46-5EAE-45C7-BE76-5AF3DE03E5BF}"/>
              </a:ext>
            </a:extLst>
          </p:cNvPr>
          <p:cNvSpPr>
            <a:spLocks noGrp="1"/>
          </p:cNvSpPr>
          <p:nvPr>
            <p:ph type="title"/>
          </p:nvPr>
        </p:nvSpPr>
        <p:spPr>
          <a:xfrm>
            <a:off x="670559" y="736600"/>
            <a:ext cx="10746377" cy="954088"/>
          </a:xfrm>
        </p:spPr>
        <p:txBody>
          <a:bodyPr>
            <a:noAutofit/>
          </a:bodyPr>
          <a:lstStyle/>
          <a:p>
            <a:r>
              <a:rPr lang="en-AU" sz="3600" dirty="0">
                <a:latin typeface="Calibri" panose="020F0502020204030204" pitchFamily="34" charset="0"/>
                <a:cs typeface="Calibri" panose="020F0502020204030204" pitchFamily="34" charset="0"/>
              </a:rPr>
              <a:t>% </a:t>
            </a:r>
            <a:r>
              <a:rPr lang="en-AU" sz="4000" dirty="0">
                <a:latin typeface="Calibri" panose="020F0502020204030204" pitchFamily="34" charset="0"/>
                <a:cs typeface="Calibri" panose="020F0502020204030204" pitchFamily="34" charset="0"/>
              </a:rPr>
              <a:t>CONTRIBUTIONS</a:t>
            </a:r>
            <a:r>
              <a:rPr lang="en-AU" sz="3600" dirty="0">
                <a:latin typeface="Calibri" panose="020F0502020204030204" pitchFamily="34" charset="0"/>
                <a:cs typeface="Calibri" panose="020F0502020204030204" pitchFamily="34" charset="0"/>
              </a:rPr>
              <a:t> TO THE STUDY SCORE</a:t>
            </a:r>
            <a:endParaRPr lang="en-US" sz="3600"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D1AA76D7-703B-430D-8643-F79CEA4E7BA8}"/>
              </a:ext>
            </a:extLst>
          </p:cNvPr>
          <p:cNvSpPr>
            <a:spLocks noGrp="1"/>
          </p:cNvSpPr>
          <p:nvPr>
            <p:ph type="body" idx="14"/>
          </p:nvPr>
        </p:nvSpPr>
        <p:spPr>
          <a:xfrm>
            <a:off x="1209373" y="4075200"/>
            <a:ext cx="3021777" cy="523309"/>
          </a:xfrm>
        </p:spPr>
        <p:txBody>
          <a:bodyPr/>
          <a:lstStyle/>
          <a:p>
            <a:r>
              <a:rPr lang="es-ES" sz="3600" dirty="0">
                <a:latin typeface="Calibri" panose="020F0502020204030204" pitchFamily="34" charset="0"/>
                <a:cs typeface="Calibri" panose="020F0502020204030204" pitchFamily="34" charset="0"/>
              </a:rPr>
              <a:t>20%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UNIT 3</a:t>
            </a:r>
            <a:br>
              <a:rPr lang="es-ES" sz="3600" dirty="0">
                <a:latin typeface="Calibri" panose="020F0502020204030204" pitchFamily="34" charset="0"/>
                <a:cs typeface="Calibri" panose="020F0502020204030204" pitchFamily="34" charset="0"/>
              </a:rPr>
            </a:br>
            <a:r>
              <a:rPr lang="es-ES" sz="2800" dirty="0">
                <a:latin typeface="Calibri" panose="020F0502020204030204" pitchFamily="34" charset="0"/>
                <a:cs typeface="Calibri" panose="020F0502020204030204" pitchFamily="34" charset="0"/>
              </a:rPr>
              <a:t>COURSEWORK</a:t>
            </a:r>
            <a:endParaRPr lang="en-US" sz="2800" dirty="0">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id="{1BE4FF4A-BAA5-4B25-ACE6-07A823BC9BE0}"/>
              </a:ext>
            </a:extLst>
          </p:cNvPr>
          <p:cNvSpPr>
            <a:spLocks noGrp="1"/>
          </p:cNvSpPr>
          <p:nvPr>
            <p:ph type="body" idx="17"/>
          </p:nvPr>
        </p:nvSpPr>
        <p:spPr>
          <a:xfrm>
            <a:off x="4599042" y="4075200"/>
            <a:ext cx="3021777" cy="523309"/>
          </a:xfrm>
        </p:spPr>
        <p:txBody>
          <a:bodyPr/>
          <a:lstStyle/>
          <a:p>
            <a:r>
              <a:rPr lang="es-ES" sz="3600" dirty="0">
                <a:latin typeface="Calibri" panose="020F0502020204030204" pitchFamily="34" charset="0"/>
                <a:cs typeface="Calibri" panose="020F0502020204030204" pitchFamily="34" charset="0"/>
              </a:rPr>
              <a:t>30%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UNIT 4</a:t>
            </a:r>
            <a:br>
              <a:rPr lang="es-ES" sz="3600" dirty="0">
                <a:latin typeface="Calibri" panose="020F0502020204030204" pitchFamily="34" charset="0"/>
                <a:cs typeface="Calibri" panose="020F0502020204030204" pitchFamily="34" charset="0"/>
              </a:rPr>
            </a:br>
            <a:r>
              <a:rPr lang="es-ES" sz="2800" dirty="0">
                <a:latin typeface="Calibri" panose="020F0502020204030204" pitchFamily="34" charset="0"/>
                <a:cs typeface="Calibri" panose="020F0502020204030204" pitchFamily="34" charset="0"/>
              </a:rPr>
              <a:t>COURSEWORK</a:t>
            </a:r>
            <a:endParaRPr lang="en-US" sz="28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F4F1E6C2-1D39-471C-ABC2-A396A3C50843}"/>
              </a:ext>
            </a:extLst>
          </p:cNvPr>
          <p:cNvSpPr>
            <a:spLocks noGrp="1"/>
          </p:cNvSpPr>
          <p:nvPr>
            <p:ph type="body" idx="19"/>
          </p:nvPr>
        </p:nvSpPr>
        <p:spPr>
          <a:xfrm>
            <a:off x="7988712" y="4070400"/>
            <a:ext cx="3021777" cy="523309"/>
          </a:xfrm>
        </p:spPr>
        <p:txBody>
          <a:bodyPr/>
          <a:lstStyle/>
          <a:p>
            <a:r>
              <a:rPr lang="es-ES" sz="3600" dirty="0">
                <a:latin typeface="Calibri" panose="020F0502020204030204" pitchFamily="34" charset="0"/>
                <a:cs typeface="Calibri" panose="020F0502020204030204" pitchFamily="34" charset="0"/>
              </a:rPr>
              <a:t>50% </a:t>
            </a:r>
            <a:br>
              <a:rPr lang="es-ES" sz="3600" dirty="0">
                <a:latin typeface="Calibri" panose="020F0502020204030204" pitchFamily="34" charset="0"/>
                <a:cs typeface="Calibri" panose="020F0502020204030204" pitchFamily="34" charset="0"/>
              </a:rPr>
            </a:br>
            <a:r>
              <a:rPr lang="es-ES" sz="3600" dirty="0">
                <a:latin typeface="Calibri" panose="020F0502020204030204" pitchFamily="34" charset="0"/>
                <a:cs typeface="Calibri" panose="020F0502020204030204" pitchFamily="34" charset="0"/>
              </a:rPr>
              <a:t>END OF YEAR EXAM</a:t>
            </a:r>
            <a:endParaRPr lang="en-US" sz="3600" dirty="0">
              <a:latin typeface="Calibri" panose="020F0502020204030204" pitchFamily="34" charset="0"/>
              <a:cs typeface="Calibri" panose="020F0502020204030204" pitchFamily="34" charset="0"/>
            </a:endParaRPr>
          </a:p>
        </p:txBody>
      </p:sp>
      <p:grpSp>
        <p:nvGrpSpPr>
          <p:cNvPr id="16" name="Grupo 15">
            <a:extLst>
              <a:ext uri="{FF2B5EF4-FFF2-40B4-BE49-F238E27FC236}">
                <a16:creationId xmlns:a16="http://schemas.microsoft.com/office/drawing/2014/main" id="{9A581CD1-735F-4F50-96AD-2F17238FA075}"/>
              </a:ext>
            </a:extLst>
          </p:cNvPr>
          <p:cNvGrpSpPr/>
          <p:nvPr/>
        </p:nvGrpSpPr>
        <p:grpSpPr>
          <a:xfrm>
            <a:off x="2446627" y="1920705"/>
            <a:ext cx="501621" cy="1911068"/>
            <a:chOff x="594990" y="1336025"/>
            <a:chExt cx="584230" cy="2225789"/>
          </a:xfrm>
        </p:grpSpPr>
        <p:pic>
          <p:nvPicPr>
            <p:cNvPr id="5" name="Imagen 4" descr="Patrón de fondo&#10;&#10;Descripción generada automáticamente">
              <a:extLst>
                <a:ext uri="{FF2B5EF4-FFF2-40B4-BE49-F238E27FC236}">
                  <a16:creationId xmlns:a16="http://schemas.microsoft.com/office/drawing/2014/main" id="{91444DDA-0EB0-4D84-AD69-CA54DCD5A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8" name="Cuerda 7">
              <a:extLst>
                <a:ext uri="{FF2B5EF4-FFF2-40B4-BE49-F238E27FC236}">
                  <a16:creationId xmlns:a16="http://schemas.microsoft.com/office/drawing/2014/main" id="{60A04C2B-4143-42B4-B265-5EAE2E8C9622}"/>
                </a:ext>
              </a:extLst>
            </p:cNvPr>
            <p:cNvSpPr/>
            <p:nvPr/>
          </p:nvSpPr>
          <p:spPr>
            <a:xfrm>
              <a:off x="723900" y="3142826"/>
              <a:ext cx="332741" cy="386080"/>
            </a:xfrm>
            <a:prstGeom prst="chord">
              <a:avLst>
                <a:gd name="adj1" fmla="val 21577727"/>
                <a:gd name="adj2" fmla="val 10794653"/>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F369FF"/>
                </a:solidFill>
                <a:latin typeface="Pontano Sans"/>
              </a:endParaRPr>
            </a:p>
          </p:txBody>
        </p:sp>
      </p:grpSp>
      <p:sp>
        <p:nvSpPr>
          <p:cNvPr id="15" name="Rectángulo: esquinas redondeadas 14">
            <a:extLst>
              <a:ext uri="{FF2B5EF4-FFF2-40B4-BE49-F238E27FC236}">
                <a16:creationId xmlns:a16="http://schemas.microsoft.com/office/drawing/2014/main" id="{9A5BB2F3-9285-41DD-B0F1-9892580119C4}"/>
              </a:ext>
            </a:extLst>
          </p:cNvPr>
          <p:cNvSpPr/>
          <p:nvPr/>
        </p:nvSpPr>
        <p:spPr>
          <a:xfrm>
            <a:off x="2557310" y="3443774"/>
            <a:ext cx="285692" cy="195509"/>
          </a:xfrm>
          <a:prstGeom prst="roundRect">
            <a:avLst>
              <a:gd name="adj" fmla="val 0"/>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nvGrpSpPr>
          <p:cNvPr id="19" name="Grupo 18">
            <a:extLst>
              <a:ext uri="{FF2B5EF4-FFF2-40B4-BE49-F238E27FC236}">
                <a16:creationId xmlns:a16="http://schemas.microsoft.com/office/drawing/2014/main" id="{C6B05094-3FE9-4BA1-9AF5-591140C0EDC6}"/>
              </a:ext>
            </a:extLst>
          </p:cNvPr>
          <p:cNvGrpSpPr/>
          <p:nvPr/>
        </p:nvGrpSpPr>
        <p:grpSpPr>
          <a:xfrm>
            <a:off x="5845190" y="1955539"/>
            <a:ext cx="501621" cy="1911068"/>
            <a:chOff x="594990" y="1336025"/>
            <a:chExt cx="584230" cy="2225789"/>
          </a:xfrm>
        </p:grpSpPr>
        <p:pic>
          <p:nvPicPr>
            <p:cNvPr id="21" name="Imagen 20" descr="Patrón de fondo&#10;&#10;Descripción generada automáticamente">
              <a:extLst>
                <a:ext uri="{FF2B5EF4-FFF2-40B4-BE49-F238E27FC236}">
                  <a16:creationId xmlns:a16="http://schemas.microsoft.com/office/drawing/2014/main" id="{78B45B5C-A4AC-4427-AFE8-EB20B6774A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22" name="Cuerda 21">
              <a:extLst>
                <a:ext uri="{FF2B5EF4-FFF2-40B4-BE49-F238E27FC236}">
                  <a16:creationId xmlns:a16="http://schemas.microsoft.com/office/drawing/2014/main" id="{ECBBD7C0-B303-47F3-A3B6-39164F3B06BF}"/>
                </a:ext>
              </a:extLst>
            </p:cNvPr>
            <p:cNvSpPr/>
            <p:nvPr/>
          </p:nvSpPr>
          <p:spPr>
            <a:xfrm>
              <a:off x="723900" y="3142826"/>
              <a:ext cx="332741" cy="386080"/>
            </a:xfrm>
            <a:prstGeom prst="chord">
              <a:avLst>
                <a:gd name="adj1" fmla="val 21577727"/>
                <a:gd name="adj2" fmla="val 10794653"/>
              </a:avLst>
            </a:prstGeom>
            <a:gradFill flip="none" rotWithShape="1">
              <a:gsLst>
                <a:gs pos="0">
                  <a:srgbClr val="539003"/>
                </a:gs>
                <a:gs pos="50000">
                  <a:srgbClr val="94D729"/>
                </a:gs>
                <a:gs pos="100000">
                  <a:srgbClr val="ECFC8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sp>
        <p:nvSpPr>
          <p:cNvPr id="20" name="Rectángulo: esquinas redondeadas 19">
            <a:extLst>
              <a:ext uri="{FF2B5EF4-FFF2-40B4-BE49-F238E27FC236}">
                <a16:creationId xmlns:a16="http://schemas.microsoft.com/office/drawing/2014/main" id="{4981B231-2BAD-4C96-B580-EB69015CE8B5}"/>
              </a:ext>
            </a:extLst>
          </p:cNvPr>
          <p:cNvSpPr/>
          <p:nvPr/>
        </p:nvSpPr>
        <p:spPr>
          <a:xfrm>
            <a:off x="5955873" y="3242012"/>
            <a:ext cx="277951" cy="432107"/>
          </a:xfrm>
          <a:prstGeom prst="roundRect">
            <a:avLst>
              <a:gd name="adj" fmla="val 0"/>
            </a:avLst>
          </a:prstGeom>
          <a:gradFill flip="none" rotWithShape="1">
            <a:gsLst>
              <a:gs pos="0">
                <a:srgbClr val="539003"/>
              </a:gs>
              <a:gs pos="50000">
                <a:srgbClr val="94D729"/>
              </a:gs>
              <a:gs pos="100000">
                <a:srgbClr val="ECFC8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nvGrpSpPr>
          <p:cNvPr id="24" name="Grupo 23">
            <a:extLst>
              <a:ext uri="{FF2B5EF4-FFF2-40B4-BE49-F238E27FC236}">
                <a16:creationId xmlns:a16="http://schemas.microsoft.com/office/drawing/2014/main" id="{745FA011-010D-44E1-90AF-F151CAA5B891}"/>
              </a:ext>
            </a:extLst>
          </p:cNvPr>
          <p:cNvGrpSpPr/>
          <p:nvPr/>
        </p:nvGrpSpPr>
        <p:grpSpPr>
          <a:xfrm>
            <a:off x="9243752" y="1990374"/>
            <a:ext cx="501621" cy="1911068"/>
            <a:chOff x="594990" y="1336025"/>
            <a:chExt cx="584230" cy="2225789"/>
          </a:xfrm>
        </p:grpSpPr>
        <p:pic>
          <p:nvPicPr>
            <p:cNvPr id="26" name="Imagen 25" descr="Patrón de fondo&#10;&#10;Descripción generada automáticamente">
              <a:extLst>
                <a:ext uri="{FF2B5EF4-FFF2-40B4-BE49-F238E27FC236}">
                  <a16:creationId xmlns:a16="http://schemas.microsoft.com/office/drawing/2014/main" id="{C8617041-B120-404F-B8A8-5AD80AAD4D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27" name="Cuerda 26">
              <a:extLst>
                <a:ext uri="{FF2B5EF4-FFF2-40B4-BE49-F238E27FC236}">
                  <a16:creationId xmlns:a16="http://schemas.microsoft.com/office/drawing/2014/main" id="{72FFD5C1-5B90-40B0-8654-B3D03B2D1DF3}"/>
                </a:ext>
              </a:extLst>
            </p:cNvPr>
            <p:cNvSpPr/>
            <p:nvPr/>
          </p:nvSpPr>
          <p:spPr>
            <a:xfrm>
              <a:off x="723900" y="3142826"/>
              <a:ext cx="332741" cy="386080"/>
            </a:xfrm>
            <a:prstGeom prst="chord">
              <a:avLst>
                <a:gd name="adj1" fmla="val 21577727"/>
                <a:gd name="adj2" fmla="val 10794653"/>
              </a:avLst>
            </a:prstGeom>
            <a:gradFill flip="none" rotWithShape="1">
              <a:gsLst>
                <a:gs pos="0">
                  <a:srgbClr val="183FA0"/>
                </a:gs>
                <a:gs pos="50000">
                  <a:srgbClr val="3A94EB"/>
                </a:gs>
                <a:gs pos="100000">
                  <a:srgbClr val="4DC4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grpSp>
      <p:sp>
        <p:nvSpPr>
          <p:cNvPr id="25" name="Rectángulo: esquinas redondeadas 24">
            <a:extLst>
              <a:ext uri="{FF2B5EF4-FFF2-40B4-BE49-F238E27FC236}">
                <a16:creationId xmlns:a16="http://schemas.microsoft.com/office/drawing/2014/main" id="{0E30BE41-A4BE-4E26-8637-9E605F8D84CB}"/>
              </a:ext>
            </a:extLst>
          </p:cNvPr>
          <p:cNvSpPr/>
          <p:nvPr/>
        </p:nvSpPr>
        <p:spPr>
          <a:xfrm>
            <a:off x="9354435" y="2862471"/>
            <a:ext cx="293960" cy="857123"/>
          </a:xfrm>
          <a:prstGeom prst="roundRect">
            <a:avLst>
              <a:gd name="adj" fmla="val 0"/>
            </a:avLst>
          </a:prstGeom>
          <a:gradFill flip="none" rotWithShape="1">
            <a:gsLst>
              <a:gs pos="0">
                <a:srgbClr val="183FA0"/>
              </a:gs>
              <a:gs pos="50000">
                <a:srgbClr val="3A94EB"/>
              </a:gs>
              <a:gs pos="100000">
                <a:srgbClr val="4DC4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dirty="0">
              <a:solidFill>
                <a:srgbClr val="F369FF"/>
              </a:solidFill>
              <a:latin typeface="Pontano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5689" y="460349"/>
            <a:ext cx="609600" cy="609600"/>
          </a:xfrm>
          <a:prstGeom prst="rect">
            <a:avLst/>
          </a:prstGeom>
        </p:spPr>
      </p:pic>
    </p:spTree>
    <p:extLst>
      <p:ext uri="{BB962C8B-B14F-4D97-AF65-F5344CB8AC3E}">
        <p14:creationId xmlns:p14="http://schemas.microsoft.com/office/powerpoint/2010/main" val="545119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500"/>
                                        <p:tgtEl>
                                          <p:spTgt spid="15"/>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1500"/>
                                        <p:tgtEl>
                                          <p:spTgt spid="20"/>
                                        </p:tgtEl>
                                      </p:cBhvr>
                                    </p:animEffect>
                                  </p:childTnLst>
                                </p:cTn>
                              </p:par>
                            </p:childTnLst>
                          </p:cTn>
                        </p:par>
                        <p:par>
                          <p:cTn id="12" fill="hold">
                            <p:stCondLst>
                              <p:cond delay="3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1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99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5" grpId="0" animBg="1"/>
      <p:bldP spid="20"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Calibri"/>
              </a:rPr>
              <a:t>PRIOR KNOWLEDGE AND SKILLS</a:t>
            </a:r>
            <a:endParaRPr sz="4000" dirty="0">
              <a:latin typeface="Calibri" panose="020F0502020204030204" pitchFamily="34" charset="0"/>
              <a:cs typeface="Calibri" panose="020F0502020204030204" pitchFamily="34" charset="0"/>
              <a:sym typeface="Calibri"/>
            </a:endParaRPr>
          </a:p>
        </p:txBody>
      </p:sp>
      <p:sp>
        <p:nvSpPr>
          <p:cNvPr id="234" name="Google Shape;234;p24"/>
          <p:cNvSpPr txBox="1">
            <a:spLocks noGrp="1"/>
          </p:cNvSpPr>
          <p:nvPr>
            <p:ph type="body" idx="1"/>
          </p:nvPr>
        </p:nvSpPr>
        <p:spPr>
          <a:xfrm>
            <a:off x="975359" y="1600201"/>
            <a:ext cx="10354491" cy="4525963"/>
          </a:xfrm>
          <a:prstGeom prst="rect">
            <a:avLst/>
          </a:prstGeom>
          <a:noFill/>
          <a:ln>
            <a:noFill/>
          </a:ln>
        </p:spPr>
        <p:txBody>
          <a:bodyPr spcFirstLastPara="1" vert="horz" wrap="square" lIns="91425" tIns="45700" rIns="91425" bIns="45700" rtlCol="0" anchor="t" anchorCtr="0">
            <a:noAutofit/>
          </a:bodyPr>
          <a:lstStyle/>
          <a:p>
            <a:pPr indent="-457189">
              <a:buSzPts val="1900"/>
            </a:pPr>
            <a:r>
              <a:rPr lang="en-US" sz="3200" dirty="0">
                <a:latin typeface="Calibri"/>
                <a:ea typeface="Calibri"/>
                <a:cs typeface="Calibri"/>
              </a:rPr>
              <a:t>There are no requirements to undertake VCE chemistry, you’ve been doing science since year 7 already!</a:t>
            </a:r>
            <a:endParaRPr sz="3200" dirty="0">
              <a:latin typeface="Calibri"/>
              <a:ea typeface="Calibri"/>
              <a:cs typeface="Calibri"/>
            </a:endParaRPr>
          </a:p>
        </p:txBody>
      </p:sp>
      <p:pic>
        <p:nvPicPr>
          <p:cNvPr id="2" name="Picture 1"/>
          <p:cNvPicPr>
            <a:picLocks noChangeAspect="1"/>
          </p:cNvPicPr>
          <p:nvPr/>
        </p:nvPicPr>
        <p:blipFill>
          <a:blip r:embed="rId5"/>
          <a:stretch>
            <a:fillRect/>
          </a:stretch>
        </p:blipFill>
        <p:spPr>
          <a:xfrm>
            <a:off x="4388575" y="3561806"/>
            <a:ext cx="3290984" cy="184295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0800" y="620646"/>
            <a:ext cx="609600" cy="609600"/>
          </a:xfrm>
          <a:prstGeom prst="rect">
            <a:avLst/>
          </a:prstGeom>
        </p:spPr>
      </p:pic>
    </p:spTree>
    <p:extLst>
      <p:ext uri="{BB962C8B-B14F-4D97-AF65-F5344CB8AC3E}">
        <p14:creationId xmlns:p14="http://schemas.microsoft.com/office/powerpoint/2010/main" val="188048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a:xfrm>
            <a:off x="498567" y="365125"/>
            <a:ext cx="10515600" cy="1325563"/>
          </a:xfrm>
        </p:spPr>
        <p:txBody>
          <a:bodyPr>
            <a:normAutofit/>
          </a:bodyPr>
          <a:lstStyle/>
          <a:p>
            <a:pPr>
              <a:buClr>
                <a:schemeClr val="dk1"/>
              </a:buClr>
            </a:pPr>
            <a:r>
              <a:rPr lang="en-GB" sz="4000" dirty="0">
                <a:latin typeface="Calibri" panose="020F0502020204030204" pitchFamily="34" charset="0"/>
                <a:cs typeface="Calibri" panose="020F0502020204030204" pitchFamily="34" charset="0"/>
              </a:rPr>
              <a:t>Career Prospects</a:t>
            </a:r>
            <a:endParaRPr lang="en-US" sz="4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AA30DB-6C17-47BE-A57E-04E863F0390E}"/>
              </a:ext>
            </a:extLst>
          </p:cNvPr>
          <p:cNvSpPr txBox="1"/>
          <p:nvPr/>
        </p:nvSpPr>
        <p:spPr>
          <a:xfrm>
            <a:off x="984069" y="1383957"/>
            <a:ext cx="103632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09585"/>
            <a:r>
              <a:rPr lang="en-US" sz="2800" b="1" dirty="0">
                <a:solidFill>
                  <a:schemeClr val="tx1">
                    <a:lumMod val="50000"/>
                  </a:schemeClr>
                </a:solidFill>
                <a:latin typeface="Calibri"/>
                <a:cs typeface="Calibri"/>
              </a:rPr>
              <a:t>Career pathways associated with this subject are: </a:t>
            </a:r>
            <a:endParaRPr lang="en-AU" sz="2400" dirty="0">
              <a:solidFill>
                <a:schemeClr val="tx1">
                  <a:lumMod val="50000"/>
                </a:schemeClr>
              </a:solidFill>
              <a:latin typeface="Pontano Sans"/>
            </a:endParaRPr>
          </a:p>
          <a:p>
            <a:pPr defTabSz="609585">
              <a:buSzPts val="1900"/>
            </a:pPr>
            <a:r>
              <a:rPr lang="en-AU" sz="2400" dirty="0">
                <a:solidFill>
                  <a:schemeClr val="tx1">
                    <a:lumMod val="50000"/>
                  </a:schemeClr>
                </a:solidFill>
                <a:latin typeface="Pontano Sans"/>
              </a:rPr>
              <a:t>VCE Chemistry provides for continuing study pathways within the discipline and can lead to a range of careers. </a:t>
            </a:r>
          </a:p>
          <a:p>
            <a:pPr marL="457189" indent="-457189" defTabSz="609585">
              <a:buSzPts val="1900"/>
              <a:buFont typeface="Arial" panose="020B0604020202020204" pitchFamily="34" charset="0"/>
              <a:buChar char="•"/>
            </a:pPr>
            <a:r>
              <a:rPr lang="en-AU" sz="2400" dirty="0">
                <a:solidFill>
                  <a:schemeClr val="tx1">
                    <a:lumMod val="50000"/>
                  </a:schemeClr>
                </a:solidFill>
                <a:latin typeface="Pontano Sans"/>
              </a:rPr>
              <a:t>Branches of chemistry include organic chemistry, inorganic chemistry, analytical chemistry, physical chemistry and biochemistry. </a:t>
            </a:r>
          </a:p>
          <a:p>
            <a:pPr marL="457189" indent="-457189" defTabSz="609585">
              <a:buSzPts val="1900"/>
              <a:buFont typeface="Arial" panose="020B0604020202020204" pitchFamily="34" charset="0"/>
              <a:buChar char="•"/>
            </a:pPr>
            <a:endParaRPr lang="en-AU" sz="2400" dirty="0">
              <a:solidFill>
                <a:schemeClr val="tx1">
                  <a:lumMod val="50000"/>
                </a:schemeClr>
              </a:solidFill>
              <a:latin typeface="Pontano Sans"/>
            </a:endParaRPr>
          </a:p>
        </p:txBody>
      </p:sp>
      <p:sp>
        <p:nvSpPr>
          <p:cNvPr id="7" name="TextBox 6">
            <a:extLst>
              <a:ext uri="{FF2B5EF4-FFF2-40B4-BE49-F238E27FC236}">
                <a16:creationId xmlns:a16="http://schemas.microsoft.com/office/drawing/2014/main" id="{3FAA30DB-6C17-47BE-A57E-04E863F0390E}"/>
              </a:ext>
            </a:extLst>
          </p:cNvPr>
          <p:cNvSpPr txBox="1"/>
          <p:nvPr/>
        </p:nvSpPr>
        <p:spPr>
          <a:xfrm>
            <a:off x="984069" y="3011093"/>
            <a:ext cx="851017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189" indent="-457189" defTabSz="609585">
              <a:buSzPts val="1900"/>
              <a:buFont typeface="Arial" panose="020B0604020202020204" pitchFamily="34" charset="0"/>
              <a:buChar char="•"/>
            </a:pPr>
            <a:endParaRPr lang="en-AU" sz="2400" dirty="0">
              <a:solidFill>
                <a:schemeClr val="tx1">
                  <a:lumMod val="50000"/>
                </a:schemeClr>
              </a:solidFill>
              <a:latin typeface="Pontano Sans"/>
            </a:endParaRPr>
          </a:p>
          <a:p>
            <a:pPr marL="457189" indent="-457189" defTabSz="609585">
              <a:buSzPts val="1900"/>
              <a:buFont typeface="Arial" panose="020B0604020202020204" pitchFamily="34" charset="0"/>
              <a:buChar char="•"/>
            </a:pPr>
            <a:r>
              <a:rPr lang="en-AU" sz="2400" dirty="0">
                <a:solidFill>
                  <a:schemeClr val="tx1">
                    <a:lumMod val="50000"/>
                  </a:schemeClr>
                </a:solidFill>
                <a:latin typeface="Pontano Sans"/>
              </a:rPr>
              <a:t>Chemistry is also applied in many fields of human endeavour including agriculture, bushfire research, dentistry, dietetics, education, engineering, environmental science, forensic science, forestry, horticulture, medicine, metallurgy, meteorology, nursing, pharmacy, sports science, toxicology, veterinary science and viticulture.</a:t>
            </a:r>
          </a:p>
          <a:p>
            <a:pPr defTabSz="609585"/>
            <a:endParaRPr lang="en-US" sz="2800" b="1" dirty="0">
              <a:solidFill>
                <a:srgbClr val="44546A"/>
              </a:solidFill>
              <a:latin typeface="Calibri"/>
              <a:cs typeface="Calibri"/>
            </a:endParaRPr>
          </a:p>
        </p:txBody>
      </p:sp>
      <p:pic>
        <p:nvPicPr>
          <p:cNvPr id="8" name="Picture 7"/>
          <p:cNvPicPr>
            <a:picLocks noChangeAspect="1"/>
          </p:cNvPicPr>
          <p:nvPr/>
        </p:nvPicPr>
        <p:blipFill>
          <a:blip r:embed="rId4"/>
          <a:stretch>
            <a:fillRect/>
          </a:stretch>
        </p:blipFill>
        <p:spPr>
          <a:xfrm>
            <a:off x="9208943" y="4880047"/>
            <a:ext cx="2763167" cy="184031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6318" y="516052"/>
            <a:ext cx="609600" cy="609600"/>
          </a:xfrm>
          <a:prstGeom prst="rect">
            <a:avLst/>
          </a:prstGeom>
        </p:spPr>
      </p:pic>
    </p:spTree>
    <p:extLst>
      <p:ext uri="{BB962C8B-B14F-4D97-AF65-F5344CB8AC3E}">
        <p14:creationId xmlns:p14="http://schemas.microsoft.com/office/powerpoint/2010/main" val="255698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is VCE Chemistry?</a:t>
            </a:r>
            <a:endParaRPr lang="en-AU"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p:txBody>
          <a:bodyPr>
            <a:normAutofit/>
          </a:bodyPr>
          <a:lstStyle/>
          <a:p>
            <a:r>
              <a:rPr lang="en-AU" sz="2000" dirty="0"/>
              <a:t>The study of VCE Chemistry involves:</a:t>
            </a:r>
          </a:p>
          <a:p>
            <a:pPr marL="285750" indent="-285750">
              <a:buFont typeface="Arial" panose="020B0604020202020204" pitchFamily="34" charset="0"/>
              <a:buChar char="•"/>
            </a:pPr>
            <a:r>
              <a:rPr lang="en-AU" sz="2000" dirty="0"/>
              <a:t>investigating and analysing the composition and behaviour of matter, and the chemical processes involved in producing useful materials for society in ways that minimise adverse effects on human health and the environment. </a:t>
            </a:r>
          </a:p>
          <a:p>
            <a:pPr marL="285750" indent="-285750">
              <a:buFont typeface="Arial" panose="020B0604020202020204" pitchFamily="34" charset="0"/>
              <a:buChar char="•"/>
            </a:pPr>
            <a:r>
              <a:rPr lang="en-AU" sz="2000" dirty="0"/>
              <a:t>Chemistry underpins the generation of energy for use in homes and industry, the maintenance of clean air and water, the production of food, medicines and new materials, and the treatment of wastes. </a:t>
            </a:r>
          </a:p>
        </p:txBody>
      </p:sp>
      <p:pic>
        <p:nvPicPr>
          <p:cNvPr id="4" name="Imagen 25" descr="Patrón de fondo&#10;&#10;Descripción generada automáticamente">
            <a:extLst>
              <a:ext uri="{FF2B5EF4-FFF2-40B4-BE49-F238E27FC236}">
                <a16:creationId xmlns:a16="http://schemas.microsoft.com/office/drawing/2014/main" id="{49A17CB3-0B88-4F6C-B5EC-1E1D0951B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6800" y="1907502"/>
            <a:ext cx="600895" cy="2289278"/>
          </a:xfrm>
          <a:prstGeom prst="rect">
            <a:avLst/>
          </a:prstGeom>
        </p:spPr>
      </p:pic>
      <p:pic>
        <p:nvPicPr>
          <p:cNvPr id="5" name="Imagen 11" descr="Imagen en blanco y negro de la luna&#10;&#10;Descripción generada automáticamente con confianza baja">
            <a:extLst>
              <a:ext uri="{FF2B5EF4-FFF2-40B4-BE49-F238E27FC236}">
                <a16:creationId xmlns:a16="http://schemas.microsoft.com/office/drawing/2014/main" id="{E0F3D1AB-99E5-4F85-84B3-9D70E4AF72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48260" y="1561173"/>
            <a:ext cx="319267" cy="346329"/>
          </a:xfrm>
          <a:prstGeom prst="rect">
            <a:avLst/>
          </a:prstGeom>
        </p:spPr>
      </p:pic>
      <p:pic>
        <p:nvPicPr>
          <p:cNvPr id="6" name="Imagen 12" descr="Imagen en blanco y negro de la luna&#10;&#10;Descripción generada automáticamente con confianza baja">
            <a:extLst>
              <a:ext uri="{FF2B5EF4-FFF2-40B4-BE49-F238E27FC236}">
                <a16:creationId xmlns:a16="http://schemas.microsoft.com/office/drawing/2014/main" id="{6CA0838E-85C2-4C34-95DE-87CE925943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32897" y="1248483"/>
            <a:ext cx="258510" cy="280421"/>
          </a:xfrm>
          <a:prstGeom prst="rect">
            <a:avLst/>
          </a:prstGeom>
        </p:spPr>
      </p:pic>
      <p:pic>
        <p:nvPicPr>
          <p:cNvPr id="7" name="Imagen 13" descr="Imagen en blanco y negro de la luna&#10;&#10;Descripción generada automáticamente con confianza baja">
            <a:extLst>
              <a:ext uri="{FF2B5EF4-FFF2-40B4-BE49-F238E27FC236}">
                <a16:creationId xmlns:a16="http://schemas.microsoft.com/office/drawing/2014/main" id="{EC47A0DC-050E-4756-9A0D-E71C0F0272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7165" y="1184827"/>
            <a:ext cx="235320" cy="255263"/>
          </a:xfrm>
          <a:prstGeom prst="rect">
            <a:avLst/>
          </a:prstGeom>
        </p:spPr>
      </p:pic>
      <p:pic>
        <p:nvPicPr>
          <p:cNvPr id="8" name="Imagen 15" descr="Imagen en blanco y negro de la luna&#10;&#10;Descripción generada automáticamente con confianza baja">
            <a:extLst>
              <a:ext uri="{FF2B5EF4-FFF2-40B4-BE49-F238E27FC236}">
                <a16:creationId xmlns:a16="http://schemas.microsoft.com/office/drawing/2014/main" id="{DD9F0F97-CB1A-4616-85A2-1A0A533FC4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70729" y="4340820"/>
            <a:ext cx="244797" cy="265547"/>
          </a:xfrm>
          <a:prstGeom prst="rect">
            <a:avLst/>
          </a:prstGeom>
        </p:spPr>
      </p:pic>
      <p:pic>
        <p:nvPicPr>
          <p:cNvPr id="9" name="Imagen 16" descr="Imagen en blanco y negro de la luna&#10;&#10;Descripción generada automáticamente con confianza baja">
            <a:extLst>
              <a:ext uri="{FF2B5EF4-FFF2-40B4-BE49-F238E27FC236}">
                <a16:creationId xmlns:a16="http://schemas.microsoft.com/office/drawing/2014/main" id="{2F635D3C-4256-4485-A65F-8B6B5F241B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67684" y="4580978"/>
            <a:ext cx="198212" cy="215012"/>
          </a:xfrm>
          <a:prstGeom prst="rect">
            <a:avLst/>
          </a:prstGeom>
        </p:spPr>
      </p:pic>
      <p:pic>
        <p:nvPicPr>
          <p:cNvPr id="10" name="Imagen 17" descr="Imagen en blanco y negro de la luna&#10;&#10;Descripción generada automáticamente con confianza baja">
            <a:extLst>
              <a:ext uri="{FF2B5EF4-FFF2-40B4-BE49-F238E27FC236}">
                <a16:creationId xmlns:a16="http://schemas.microsoft.com/office/drawing/2014/main" id="{42AAB7E5-676A-4B23-A6E1-107EF234ADF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623080" y="4570250"/>
            <a:ext cx="180431" cy="195722"/>
          </a:xfrm>
          <a:prstGeom prst="rect">
            <a:avLst/>
          </a:prstGeom>
        </p:spPr>
      </p:pic>
      <p:pic>
        <p:nvPicPr>
          <p:cNvPr id="11" name="Imagen 18" descr="Imagen en blanco y negro de la luna&#10;&#10;Descripción generada automáticamente con confianza baja">
            <a:extLst>
              <a:ext uri="{FF2B5EF4-FFF2-40B4-BE49-F238E27FC236}">
                <a16:creationId xmlns:a16="http://schemas.microsoft.com/office/drawing/2014/main" id="{B668B15C-69C1-49CB-A26E-E8944B7F542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85818" y="4413594"/>
            <a:ext cx="154142" cy="167207"/>
          </a:xfrm>
          <a:prstGeom prst="rect">
            <a:avLst/>
          </a:prstGeom>
        </p:spPr>
      </p:pic>
      <p:pic>
        <p:nvPicPr>
          <p:cNvPr id="12" name="Imagen 2" descr="Forma, Círculo&#10;&#10;Descripción generada automáticamente">
            <a:extLst>
              <a:ext uri="{FF2B5EF4-FFF2-40B4-BE49-F238E27FC236}">
                <a16:creationId xmlns:a16="http://schemas.microsoft.com/office/drawing/2014/main" id="{221A4A31-4AD0-4FED-83AA-DF641232ECA3}"/>
              </a:ext>
            </a:extLst>
          </p:cNvPr>
          <p:cNvPicPr>
            <a:picLocks noChangeAspect="1"/>
          </p:cNvPicPr>
          <p:nvPr/>
        </p:nvPicPr>
        <p:blipFill>
          <a:blip r:embed="rId12" cstate="hqprint">
            <a:alphaModFix amt="75000"/>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364598" y="1062658"/>
            <a:ext cx="298693" cy="442383"/>
          </a:xfrm>
          <a:prstGeom prst="rect">
            <a:avLst/>
          </a:prstGeom>
        </p:spPr>
      </p:pic>
      <p:pic>
        <p:nvPicPr>
          <p:cNvPr id="13" name="Imagen 27" descr="Imagen que contiene interior, tabla, verde, botella&#10;&#10;Descripción generada automáticamente">
            <a:extLst>
              <a:ext uri="{FF2B5EF4-FFF2-40B4-BE49-F238E27FC236}">
                <a16:creationId xmlns:a16="http://schemas.microsoft.com/office/drawing/2014/main" id="{197F0FB8-FD5A-4F84-80E4-71B08E4CC67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459412">
            <a:off x="693787" y="4590914"/>
            <a:ext cx="626569" cy="2349633"/>
          </a:xfrm>
          <a:prstGeom prst="rect">
            <a:avLst/>
          </a:prstGeom>
        </p:spPr>
      </p:pic>
      <p:pic>
        <p:nvPicPr>
          <p:cNvPr id="15" name="What is chemist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381299" y="214986"/>
            <a:ext cx="609600" cy="609600"/>
          </a:xfrm>
          <a:prstGeom prst="rect">
            <a:avLst/>
          </a:prstGeom>
        </p:spPr>
      </p:pic>
    </p:spTree>
    <p:extLst>
      <p:ext uri="{BB962C8B-B14F-4D97-AF65-F5344CB8AC3E}">
        <p14:creationId xmlns:p14="http://schemas.microsoft.com/office/powerpoint/2010/main" val="369163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04167E-6 2.96296E-6 L 0.00104 0.37199 " pathEditMode="relative" rAng="0" ptsTypes="AA">
                                      <p:cBhvr>
                                        <p:cTn id="6" dur="2250" fill="hold"/>
                                        <p:tgtEl>
                                          <p:spTgt spid="12"/>
                                        </p:tgtEl>
                                        <p:attrNameLst>
                                          <p:attrName>ppt_x</p:attrName>
                                          <p:attrName>ppt_y</p:attrName>
                                        </p:attrNameLst>
                                      </p:cBhvr>
                                      <p:rCtr x="52" y="18588"/>
                                    </p:animMotion>
                                  </p:childTnLst>
                                </p:cTn>
                              </p:par>
                            </p:childTnLst>
                          </p:cTn>
                        </p:par>
                        <p:par>
                          <p:cTn id="7" fill="hold">
                            <p:stCondLst>
                              <p:cond delay="2250"/>
                            </p:stCondLst>
                            <p:childTnLst>
                              <p:par>
                                <p:cTn id="8" presetID="10" presetClass="exit" presetSubtype="0" fill="hold"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250"/>
                                        <p:tgtEl>
                                          <p:spTgt spid="5"/>
                                        </p:tgtEl>
                                      </p:cBhvr>
                                    </p:animEffect>
                                    <p:anim calcmode="lin" valueType="num">
                                      <p:cBhvr>
                                        <p:cTn id="19" dur="1250" fill="hold"/>
                                        <p:tgtEl>
                                          <p:spTgt spid="5"/>
                                        </p:tgtEl>
                                        <p:attrNameLst>
                                          <p:attrName>ppt_x</p:attrName>
                                        </p:attrNameLst>
                                      </p:cBhvr>
                                      <p:tavLst>
                                        <p:tav tm="0">
                                          <p:val>
                                            <p:strVal val="#ppt_x"/>
                                          </p:val>
                                        </p:tav>
                                        <p:tav tm="100000">
                                          <p:val>
                                            <p:strVal val="#ppt_x"/>
                                          </p:val>
                                        </p:tav>
                                      </p:tavLst>
                                    </p:anim>
                                    <p:anim calcmode="lin" valueType="num">
                                      <p:cBhvr>
                                        <p:cTn id="20" dur="125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58332" fill="hold"/>
                                        <p:tgtEl>
                                          <p:spTgt spid="15"/>
                                        </p:tgtEl>
                                      </p:cBhvr>
                                    </p:cmd>
                                  </p:childTnLst>
                                </p:cTn>
                              </p:par>
                            </p:childTnLst>
                          </p:cTn>
                        </p:par>
                      </p:childTnLst>
                    </p:cTn>
                  </p:par>
                </p:childTnLst>
              </p:cTn>
              <p:nextCondLst>
                <p:cond evt="onClick" delay="0">
                  <p:tgtEl>
                    <p:spTgt spid="15"/>
                  </p:tgtEl>
                </p:cond>
              </p:nextCondLst>
            </p:seq>
            <p:audio>
              <p:cMediaNode vol="80000">
                <p:cTn id="51"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Focus of VCE Chemistry</a:t>
            </a:r>
          </a:p>
        </p:txBody>
      </p:sp>
      <p:sp>
        <p:nvSpPr>
          <p:cNvPr id="3" name="Text Placeholder 2">
            <a:extLst>
              <a:ext uri="{FF2B5EF4-FFF2-40B4-BE49-F238E27FC236}">
                <a16:creationId xmlns:a16="http://schemas.microsoft.com/office/drawing/2014/main" id="{02608749-C838-4E41-B863-16653E0F7FDC}"/>
              </a:ext>
            </a:extLst>
          </p:cNvPr>
          <p:cNvSpPr>
            <a:spLocks noGrp="1"/>
          </p:cNvSpPr>
          <p:nvPr>
            <p:ph type="body" idx="1"/>
          </p:nvPr>
        </p:nvSpPr>
        <p:spPr>
          <a:xfrm>
            <a:off x="966650" y="1690688"/>
            <a:ext cx="10363201" cy="4473600"/>
          </a:xfrm>
        </p:spPr>
        <p:txBody>
          <a:bodyPr>
            <a:normAutofit/>
          </a:bodyPr>
          <a:lstStyle/>
          <a:p>
            <a:pPr marL="285750" indent="-285750">
              <a:buFont typeface="Arial" panose="020B0604020202020204" pitchFamily="34" charset="0"/>
              <a:buChar char="•"/>
            </a:pPr>
            <a:r>
              <a:rPr lang="en-AU" sz="1800" dirty="0"/>
              <a:t>Students to engage in a range of scientific investigation methodologies, to develop key science skills, and to interrogate the links between knowledge, theory and practice. </a:t>
            </a:r>
          </a:p>
          <a:p>
            <a:pPr marL="285750" indent="-285750">
              <a:buFont typeface="Arial" panose="020B0604020202020204" pitchFamily="34" charset="0"/>
              <a:buChar char="•"/>
            </a:pPr>
            <a:r>
              <a:rPr lang="en-AU" sz="1800" dirty="0"/>
              <a:t>Students work collaboratively as well as independently on a range of scientific investigations involving controlled experiments, fieldwork, case studies, classification and identification, modelling, simulations, literature reviews, and the development of a product, process or system. </a:t>
            </a:r>
          </a:p>
          <a:p>
            <a:pPr marL="285750" indent="-285750">
              <a:buFont typeface="Arial" panose="020B0604020202020204" pitchFamily="34" charset="0"/>
              <a:buChar char="•"/>
            </a:pPr>
            <a:r>
              <a:rPr lang="en-AU" sz="1800" dirty="0"/>
              <a:t>Knowledge and application of the safety considerations, including use of safety data sheets, and ethical guidelines associated with undertaking investigations is integral to the study of VCE Chemistry.</a:t>
            </a:r>
          </a:p>
          <a:p>
            <a:pPr marL="285750" indent="-285750">
              <a:buFont typeface="Arial" panose="020B0604020202020204" pitchFamily="34" charset="0"/>
              <a:buChar char="•"/>
            </a:pPr>
            <a:r>
              <a:rPr lang="en-AU" sz="1800" dirty="0"/>
              <a:t>As well as increasing their understanding of scientific processes, students develop insights into how knowledge in chemistry has changed, and continues to change, in response to new evidence, discoveries and thinking. </a:t>
            </a:r>
          </a:p>
          <a:p>
            <a:pPr marL="285750" indent="-285750">
              <a:buFont typeface="Arial" panose="020B0604020202020204" pitchFamily="34" charset="0"/>
              <a:buChar char="•"/>
            </a:pPr>
            <a:endParaRPr lang="en-US" sz="2000" dirty="0"/>
          </a:p>
        </p:txBody>
      </p:sp>
      <p:pic>
        <p:nvPicPr>
          <p:cNvPr id="4" name="Picture Placeholder 9">
            <a:extLst>
              <a:ext uri="{FF2B5EF4-FFF2-40B4-BE49-F238E27FC236}">
                <a16:creationId xmlns:a16="http://schemas.microsoft.com/office/drawing/2014/main" id="{9FF2AB52-859D-4270-8EBA-14897382663F}"/>
              </a:ext>
            </a:extLst>
          </p:cNvPr>
          <p:cNvPicPr>
            <a:picLocks noChangeAspect="1"/>
          </p:cNvPicPr>
          <p:nvPr/>
        </p:nvPicPr>
        <p:blipFill>
          <a:blip r:embed="rId4" cstate="hqprint">
            <a:extLst>
              <a:ext uri="{28A0092B-C50C-407E-A947-70E740481C1C}">
                <a14:useLocalDpi xmlns:a14="http://schemas.microsoft.com/office/drawing/2010/main" val="0"/>
              </a:ext>
            </a:extLst>
          </a:blip>
          <a:srcRect l="14903" r="14903"/>
          <a:stretch/>
        </p:blipFill>
        <p:spPr>
          <a:xfrm>
            <a:off x="9688147" y="4479649"/>
            <a:ext cx="2503853" cy="2378351"/>
          </a:xfrm>
          <a:prstGeom prst="cloud">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00" y="299244"/>
            <a:ext cx="609600" cy="609600"/>
          </a:xfrm>
          <a:prstGeom prst="rect">
            <a:avLst/>
          </a:prstGeom>
        </p:spPr>
      </p:pic>
    </p:spTree>
    <p:extLst>
      <p:ext uri="{BB962C8B-B14F-4D97-AF65-F5344CB8AC3E}">
        <p14:creationId xmlns:p14="http://schemas.microsoft.com/office/powerpoint/2010/main" val="61315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628134" y="300764"/>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a:t>
            </a:r>
            <a:r>
              <a:rPr lang="en-AU" sz="4000" dirty="0">
                <a:latin typeface="Calibri" panose="020F0502020204030204" pitchFamily="34" charset="0"/>
                <a:ea typeface="Calibri"/>
                <a:cs typeface="Calibri" panose="020F0502020204030204" pitchFamily="34" charset="0"/>
                <a:sym typeface="Calibri"/>
              </a:rPr>
              <a:t>1: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364425"/>
            <a:ext cx="10345783" cy="5212788"/>
          </a:xfrm>
          <a:prstGeom prst="rect">
            <a:avLst/>
          </a:prstGeom>
          <a:noFill/>
          <a:ln>
            <a:noFill/>
          </a:ln>
        </p:spPr>
        <p:txBody>
          <a:bodyPr spcFirstLastPara="1" vert="horz" wrap="square" lIns="91425" tIns="45700" rIns="91425" bIns="45700" rtlCol="0" anchor="t" anchorCtr="0">
            <a:noAutofit/>
          </a:bodyPr>
          <a:lstStyle/>
          <a:p>
            <a:pPr marL="139697">
              <a:buSzPts val="1900"/>
            </a:pPr>
            <a:r>
              <a:rPr lang="en-AU" sz="2400" b="1" dirty="0"/>
              <a:t>Unit 1: </a:t>
            </a:r>
            <a:r>
              <a:rPr lang="en-US" sz="2400" b="1" dirty="0"/>
              <a:t>How can the diversity of materials be explained?</a:t>
            </a:r>
            <a:endParaRPr lang="en-AU" sz="2400" b="1" dirty="0"/>
          </a:p>
          <a:p>
            <a:pPr marL="482597" indent="-342900">
              <a:buSzPts val="1900"/>
              <a:buFont typeface="Arial" panose="020B0604020202020204" pitchFamily="34" charset="0"/>
              <a:buChar char="•"/>
            </a:pPr>
            <a:r>
              <a:rPr lang="en-US" sz="2000" dirty="0"/>
              <a:t>In this unit you will investigate the chemical structures and properties of a range of materials, including covalent compounds, metals, ionic compounds and polymers. </a:t>
            </a:r>
          </a:p>
          <a:p>
            <a:pPr marL="482597" indent="-342900">
              <a:buSzPts val="1900"/>
              <a:buFont typeface="Arial" panose="020B0604020202020204" pitchFamily="34" charset="0"/>
              <a:buChar char="•"/>
            </a:pPr>
            <a:r>
              <a:rPr lang="en-US" sz="2000" dirty="0"/>
              <a:t>You will examine ways that chemical quantities are measured. </a:t>
            </a:r>
          </a:p>
          <a:p>
            <a:pPr marL="482597" indent="-342900">
              <a:buSzPts val="1900"/>
              <a:buFont typeface="Arial" panose="020B0604020202020204" pitchFamily="34" charset="0"/>
              <a:buChar char="•"/>
            </a:pPr>
            <a:r>
              <a:rPr lang="en-US" sz="2000" dirty="0"/>
              <a:t>You will consider how manufacturing innovations lead to more sustainable products being produced for society through the use of renewable raw materials and a transition from a linear economy towards a circular economy.</a:t>
            </a:r>
          </a:p>
          <a:p>
            <a:pPr marL="482597" indent="-342900">
              <a:buSzPts val="1900"/>
              <a:buFont typeface="Arial" panose="020B0604020202020204" pitchFamily="34" charset="0"/>
              <a:buChar char="•"/>
            </a:pPr>
            <a:r>
              <a:rPr lang="en-US" sz="2000" dirty="0"/>
              <a:t>You will also conduct multiple practical investigations involving the reactivity series of metals, separation of mixtures by chromatography, use of precipitation reactions to identify ionic compounds, determination of empirical formulas, and synthesis of polymers.</a:t>
            </a:r>
          </a:p>
          <a:p>
            <a:pPr marL="139697">
              <a:buSzPts val="1900"/>
            </a:pPr>
            <a:endParaRPr lang="en-US"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4" name="Imagen 2" descr="Imagen que contiene pequeño, tazón, computadora&#10;&#10;Descripción generada automáticamente">
            <a:extLst>
              <a:ext uri="{FF2B5EF4-FFF2-40B4-BE49-F238E27FC236}">
                <a16:creationId xmlns:a16="http://schemas.microsoft.com/office/drawing/2014/main" id="{5E6FF845-0B0F-4794-BB32-D7F0DE60C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1335">
            <a:off x="9564970" y="4671112"/>
            <a:ext cx="2318543" cy="210628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0982" y="527795"/>
            <a:ext cx="609600" cy="609600"/>
          </a:xfrm>
          <a:prstGeom prst="rect">
            <a:avLst/>
          </a:prstGeom>
        </p:spPr>
      </p:pic>
    </p:spTree>
    <p:extLst>
      <p:ext uri="{BB962C8B-B14F-4D97-AF65-F5344CB8AC3E}">
        <p14:creationId xmlns:p14="http://schemas.microsoft.com/office/powerpoint/2010/main" val="210371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8"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2</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1" y="1347009"/>
            <a:ext cx="10345782" cy="3860719"/>
          </a:xfrm>
          <a:prstGeom prst="rect">
            <a:avLst/>
          </a:prstGeom>
          <a:noFill/>
          <a:ln>
            <a:noFill/>
          </a:ln>
        </p:spPr>
        <p:txBody>
          <a:bodyPr spcFirstLastPara="1" vert="horz" wrap="square" lIns="91425" tIns="45700" rIns="91425" bIns="45700" rtlCol="0" anchor="t" anchorCtr="0">
            <a:noAutofit/>
          </a:bodyPr>
          <a:lstStyle/>
          <a:p>
            <a:pPr marL="139697">
              <a:buSzPts val="1900"/>
            </a:pPr>
            <a:r>
              <a:rPr lang="en-AU" sz="2400" b="1" dirty="0"/>
              <a:t>Unit 2: </a:t>
            </a:r>
            <a:r>
              <a:rPr lang="en-US" sz="2400" b="1" dirty="0"/>
              <a:t>How do chemical reactions shape the natural world?</a:t>
            </a:r>
            <a:endParaRPr lang="en-AU" sz="2400" b="1" dirty="0"/>
          </a:p>
          <a:p>
            <a:pPr marL="482588" indent="-342891">
              <a:buSzPts val="1900"/>
              <a:buFont typeface="Arial" panose="020B0604020202020204" pitchFamily="34" charset="0"/>
              <a:buChar char="•"/>
            </a:pPr>
            <a:r>
              <a:rPr lang="en-US" sz="1800" dirty="0"/>
              <a:t>In this unit you will </a:t>
            </a:r>
            <a:r>
              <a:rPr lang="en-US" sz="1800" dirty="0" err="1"/>
              <a:t>analyse</a:t>
            </a:r>
            <a:r>
              <a:rPr lang="en-US" sz="1800" dirty="0"/>
              <a:t> and compare different substances dissolved in water and the gases that may be produced in chemical reactions. You will also explore applications of acid-base and redox reactions in society.</a:t>
            </a:r>
          </a:p>
          <a:p>
            <a:pPr marL="482588" indent="-342891">
              <a:buSzPts val="1900"/>
              <a:buFont typeface="Arial" panose="020B0604020202020204" pitchFamily="34" charset="0"/>
              <a:buChar char="•"/>
            </a:pPr>
            <a:r>
              <a:rPr lang="en-US" sz="1800" dirty="0"/>
              <a:t>You will conduct practical investigations involving the specific heat capacity of water, acid-base and redox reactions, solubility, molar volume of a gas, volumetric analysis, and the use of a calibration curve.</a:t>
            </a:r>
          </a:p>
        </p:txBody>
      </p:sp>
      <p:pic>
        <p:nvPicPr>
          <p:cNvPr id="4" name="Imagen 2" descr="Gráfico&#10;&#10;Descripción generada automáticamente con confianza baja">
            <a:extLst>
              <a:ext uri="{FF2B5EF4-FFF2-40B4-BE49-F238E27FC236}">
                <a16:creationId xmlns:a16="http://schemas.microsoft.com/office/drawing/2014/main" id="{03E3B6A1-2E18-4AE5-9234-4060D15895E0}"/>
              </a:ext>
            </a:extLst>
          </p:cNvPr>
          <p:cNvPicPr>
            <a:picLocks noChangeAspect="1"/>
          </p:cNvPicPr>
          <p:nvPr/>
        </p:nvPicPr>
        <p:blipFill>
          <a:blip r:embed="rId5" cstate="hqprint">
            <a:alphaModFix amt="93000"/>
            <a:extLst>
              <a:ext uri="{28A0092B-C50C-407E-A947-70E740481C1C}">
                <a14:useLocalDpi xmlns:a14="http://schemas.microsoft.com/office/drawing/2010/main" val="0"/>
              </a:ext>
            </a:extLst>
          </a:blip>
          <a:stretch>
            <a:fillRect/>
          </a:stretch>
        </p:blipFill>
        <p:spPr>
          <a:xfrm>
            <a:off x="10993818" y="4988378"/>
            <a:ext cx="1001094" cy="1869622"/>
          </a:xfrm>
          <a:prstGeom prst="rect">
            <a:avLst/>
          </a:prstGeom>
        </p:spPr>
      </p:pic>
      <p:pic>
        <p:nvPicPr>
          <p:cNvPr id="5" name="Imagen 23" descr="Forma, Círculo&#10;&#10;Descripción generada automáticamente">
            <a:extLst>
              <a:ext uri="{FF2B5EF4-FFF2-40B4-BE49-F238E27FC236}">
                <a16:creationId xmlns:a16="http://schemas.microsoft.com/office/drawing/2014/main" id="{FBFC6F43-F133-40AE-B1CD-006ED92CDE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398534" y="4298906"/>
            <a:ext cx="174464" cy="258393"/>
          </a:xfrm>
          <a:prstGeom prst="rect">
            <a:avLst/>
          </a:prstGeom>
        </p:spPr>
      </p:pic>
      <p:pic>
        <p:nvPicPr>
          <p:cNvPr id="6" name="Gráfico 17">
            <a:extLst>
              <a:ext uri="{FF2B5EF4-FFF2-40B4-BE49-F238E27FC236}">
                <a16:creationId xmlns:a16="http://schemas.microsoft.com/office/drawing/2014/main" id="{A6C5E564-A35B-4C10-A564-FDE52973C7D0}"/>
              </a:ext>
            </a:extLst>
          </p:cNvPr>
          <p:cNvPicPr>
            <a:picLocks noChangeAspect="1"/>
          </p:cNvPicPr>
          <p:nvPr/>
        </p:nvPicPr>
        <p:blipFill rotWithShape="1">
          <a:blip r:embed="rId7">
            <a:alphaModFix/>
            <a:extLst>
              <a:ext uri="{28A0092B-C50C-407E-A947-70E740481C1C}">
                <a14:useLocalDpi xmlns:a14="http://schemas.microsoft.com/office/drawing/2010/main" val="0"/>
              </a:ext>
              <a:ext uri="{96DAC541-7B7A-43D3-8B79-37D633B846F1}">
                <asvg:svgBlip xmlns:asvg="http://schemas.microsoft.com/office/drawing/2016/SVG/main" r:embed="rId8"/>
              </a:ext>
            </a:extLst>
          </a:blip>
          <a:srcRect t="60975" b="-2"/>
          <a:stretch/>
        </p:blipFill>
        <p:spPr>
          <a:xfrm flipH="1">
            <a:off x="8554960" y="3800519"/>
            <a:ext cx="2973705" cy="769843"/>
          </a:xfrm>
          <a:prstGeom prst="rect">
            <a:avLst/>
          </a:prstGeom>
        </p:spPr>
      </p:pic>
      <p:pic>
        <p:nvPicPr>
          <p:cNvPr id="7" name="Imagen 27" descr="Imagen que contiene botella, tabla&#10;&#10;Descripción generada automáticamente">
            <a:extLst>
              <a:ext uri="{FF2B5EF4-FFF2-40B4-BE49-F238E27FC236}">
                <a16:creationId xmlns:a16="http://schemas.microsoft.com/office/drawing/2014/main" id="{C6CA6CDA-3211-49F8-970C-EE6C2D1E515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53047" y="4373653"/>
            <a:ext cx="1555540" cy="1400126"/>
          </a:xfrm>
          <a:prstGeom prst="rect">
            <a:avLst/>
          </a:prstGeom>
        </p:spPr>
      </p:pic>
      <p:pic>
        <p:nvPicPr>
          <p:cNvPr id="8" name="Imagen 29" descr="Icono&#10;&#10;Descripción generada automáticamente">
            <a:extLst>
              <a:ext uri="{FF2B5EF4-FFF2-40B4-BE49-F238E27FC236}">
                <a16:creationId xmlns:a16="http://schemas.microsoft.com/office/drawing/2014/main" id="{535E4099-D282-4999-BB79-D34A6AB9EB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88319" y="5840428"/>
            <a:ext cx="541467" cy="968078"/>
          </a:xfrm>
          <a:prstGeom prst="rect">
            <a:avLst/>
          </a:prstGeom>
        </p:spPr>
      </p:pic>
      <p:grpSp>
        <p:nvGrpSpPr>
          <p:cNvPr id="9" name="Grupo 34">
            <a:extLst>
              <a:ext uri="{FF2B5EF4-FFF2-40B4-BE49-F238E27FC236}">
                <a16:creationId xmlns:a16="http://schemas.microsoft.com/office/drawing/2014/main" id="{C8E63813-670D-4429-9040-A36D4E7049E1}"/>
              </a:ext>
            </a:extLst>
          </p:cNvPr>
          <p:cNvGrpSpPr/>
          <p:nvPr/>
        </p:nvGrpSpPr>
        <p:grpSpPr>
          <a:xfrm>
            <a:off x="9563645" y="4374374"/>
            <a:ext cx="376216" cy="1433301"/>
            <a:chOff x="594990" y="1336025"/>
            <a:chExt cx="584230" cy="2225789"/>
          </a:xfrm>
        </p:grpSpPr>
        <p:pic>
          <p:nvPicPr>
            <p:cNvPr id="10" name="Imagen 35" descr="Patrón de fondo&#10;&#10;Descripción generada automáticamente">
              <a:extLst>
                <a:ext uri="{FF2B5EF4-FFF2-40B4-BE49-F238E27FC236}">
                  <a16:creationId xmlns:a16="http://schemas.microsoft.com/office/drawing/2014/main" id="{41C1826C-0234-49B0-B009-1DB8BB70344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1" name="Cuerda 36">
              <a:extLst>
                <a:ext uri="{FF2B5EF4-FFF2-40B4-BE49-F238E27FC236}">
                  <a16:creationId xmlns:a16="http://schemas.microsoft.com/office/drawing/2014/main" id="{CDF377B9-9583-4A9B-8AAA-8483419DE6CD}"/>
                </a:ext>
              </a:extLst>
            </p:cNvPr>
            <p:cNvSpPr/>
            <p:nvPr/>
          </p:nvSpPr>
          <p:spPr>
            <a:xfrm>
              <a:off x="723900" y="3142826"/>
              <a:ext cx="332741" cy="386080"/>
            </a:xfrm>
            <a:prstGeom prst="chord">
              <a:avLst>
                <a:gd name="adj1" fmla="val 21577727"/>
                <a:gd name="adj2" fmla="val 10794653"/>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ángulo: esquinas redondeadas 37">
            <a:extLst>
              <a:ext uri="{FF2B5EF4-FFF2-40B4-BE49-F238E27FC236}">
                <a16:creationId xmlns:a16="http://schemas.microsoft.com/office/drawing/2014/main" id="{E6F778D8-6D83-4FD9-A37A-5BE495778B39}"/>
              </a:ext>
            </a:extLst>
          </p:cNvPr>
          <p:cNvSpPr/>
          <p:nvPr/>
        </p:nvSpPr>
        <p:spPr>
          <a:xfrm>
            <a:off x="9646657" y="4606831"/>
            <a:ext cx="216131" cy="1056478"/>
          </a:xfrm>
          <a:prstGeom prst="roundRect">
            <a:avLst>
              <a:gd name="adj" fmla="val 0"/>
            </a:avLst>
          </a:prstGeom>
          <a:gradFill flip="none" rotWithShape="1">
            <a:gsLst>
              <a:gs pos="0">
                <a:srgbClr val="F369FF">
                  <a:shade val="30000"/>
                  <a:satMod val="115000"/>
                </a:srgbClr>
              </a:gs>
              <a:gs pos="50000">
                <a:srgbClr val="F369FF">
                  <a:shade val="67500"/>
                  <a:satMod val="115000"/>
                </a:srgbClr>
              </a:gs>
              <a:gs pos="100000">
                <a:srgbClr val="F369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3" name="Grupo 38">
            <a:extLst>
              <a:ext uri="{FF2B5EF4-FFF2-40B4-BE49-F238E27FC236}">
                <a16:creationId xmlns:a16="http://schemas.microsoft.com/office/drawing/2014/main" id="{66993681-CCB4-4AFA-A43C-E2D177FFBBE3}"/>
              </a:ext>
            </a:extLst>
          </p:cNvPr>
          <p:cNvGrpSpPr/>
          <p:nvPr/>
        </p:nvGrpSpPr>
        <p:grpSpPr>
          <a:xfrm>
            <a:off x="9168046" y="4373606"/>
            <a:ext cx="376216" cy="1433301"/>
            <a:chOff x="594990" y="1336025"/>
            <a:chExt cx="584230" cy="2225789"/>
          </a:xfrm>
        </p:grpSpPr>
        <p:pic>
          <p:nvPicPr>
            <p:cNvPr id="14" name="Imagen 39" descr="Patrón de fondo&#10;&#10;Descripción generada automáticamente">
              <a:extLst>
                <a:ext uri="{FF2B5EF4-FFF2-40B4-BE49-F238E27FC236}">
                  <a16:creationId xmlns:a16="http://schemas.microsoft.com/office/drawing/2014/main" id="{EF0C8BAB-EA46-4F41-937E-41FC80F4320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5" name="Cuerda 40">
              <a:extLst>
                <a:ext uri="{FF2B5EF4-FFF2-40B4-BE49-F238E27FC236}">
                  <a16:creationId xmlns:a16="http://schemas.microsoft.com/office/drawing/2014/main" id="{0B39DA54-EEA3-4383-A46A-2B15181968BD}"/>
                </a:ext>
              </a:extLst>
            </p:cNvPr>
            <p:cNvSpPr/>
            <p:nvPr/>
          </p:nvSpPr>
          <p:spPr>
            <a:xfrm>
              <a:off x="723900" y="3142826"/>
              <a:ext cx="332741" cy="386080"/>
            </a:xfrm>
            <a:prstGeom prst="chord">
              <a:avLst>
                <a:gd name="adj1" fmla="val 21577727"/>
                <a:gd name="adj2" fmla="val 10794653"/>
              </a:avLst>
            </a:prstGeom>
            <a:gradFill flip="none" rotWithShape="1">
              <a:gsLst>
                <a:gs pos="0">
                  <a:srgbClr val="539003"/>
                </a:gs>
                <a:gs pos="50000">
                  <a:srgbClr val="94D729"/>
                </a:gs>
                <a:gs pos="100000">
                  <a:srgbClr val="ECFC8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sp>
        <p:nvSpPr>
          <p:cNvPr id="16" name="Rectángulo: esquinas redondeadas 41">
            <a:extLst>
              <a:ext uri="{FF2B5EF4-FFF2-40B4-BE49-F238E27FC236}">
                <a16:creationId xmlns:a16="http://schemas.microsoft.com/office/drawing/2014/main" id="{C1E438B6-FEAF-4D5C-A14B-8BC51E80AB73}"/>
              </a:ext>
            </a:extLst>
          </p:cNvPr>
          <p:cNvSpPr/>
          <p:nvPr/>
        </p:nvSpPr>
        <p:spPr>
          <a:xfrm>
            <a:off x="9251058" y="5053805"/>
            <a:ext cx="208463" cy="608736"/>
          </a:xfrm>
          <a:prstGeom prst="roundRect">
            <a:avLst>
              <a:gd name="adj" fmla="val 0"/>
            </a:avLst>
          </a:prstGeom>
          <a:gradFill flip="none" rotWithShape="1">
            <a:gsLst>
              <a:gs pos="0">
                <a:srgbClr val="539003"/>
              </a:gs>
              <a:gs pos="50000">
                <a:srgbClr val="94D729"/>
              </a:gs>
              <a:gs pos="100000">
                <a:srgbClr val="ECFC8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nvGrpSpPr>
          <p:cNvPr id="17" name="Grupo 42">
            <a:extLst>
              <a:ext uri="{FF2B5EF4-FFF2-40B4-BE49-F238E27FC236}">
                <a16:creationId xmlns:a16="http://schemas.microsoft.com/office/drawing/2014/main" id="{CC538B60-8519-41E7-A2D2-5AFFAAF4FD05}"/>
              </a:ext>
            </a:extLst>
          </p:cNvPr>
          <p:cNvGrpSpPr/>
          <p:nvPr/>
        </p:nvGrpSpPr>
        <p:grpSpPr>
          <a:xfrm>
            <a:off x="9939651" y="4355164"/>
            <a:ext cx="376216" cy="1433301"/>
            <a:chOff x="594990" y="1336025"/>
            <a:chExt cx="584230" cy="2225789"/>
          </a:xfrm>
        </p:grpSpPr>
        <p:pic>
          <p:nvPicPr>
            <p:cNvPr id="18" name="Imagen 43" descr="Patrón de fondo&#10;&#10;Descripción generada automáticamente">
              <a:extLst>
                <a:ext uri="{FF2B5EF4-FFF2-40B4-BE49-F238E27FC236}">
                  <a16:creationId xmlns:a16="http://schemas.microsoft.com/office/drawing/2014/main" id="{FCDA524A-F122-4B33-BA00-C44032458F6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4990" y="1336025"/>
              <a:ext cx="584230" cy="2225789"/>
            </a:xfrm>
            <a:prstGeom prst="rect">
              <a:avLst/>
            </a:prstGeom>
          </p:spPr>
        </p:pic>
        <p:sp>
          <p:nvSpPr>
            <p:cNvPr id="19" name="Cuerda 44">
              <a:extLst>
                <a:ext uri="{FF2B5EF4-FFF2-40B4-BE49-F238E27FC236}">
                  <a16:creationId xmlns:a16="http://schemas.microsoft.com/office/drawing/2014/main" id="{CFC95DFA-8A0C-40F8-8E13-5C60F6BDBF6E}"/>
                </a:ext>
              </a:extLst>
            </p:cNvPr>
            <p:cNvSpPr/>
            <p:nvPr/>
          </p:nvSpPr>
          <p:spPr>
            <a:xfrm>
              <a:off x="723900" y="3142826"/>
              <a:ext cx="332741" cy="386080"/>
            </a:xfrm>
            <a:prstGeom prst="chord">
              <a:avLst>
                <a:gd name="adj1" fmla="val 21577727"/>
                <a:gd name="adj2" fmla="val 10794653"/>
              </a:avLst>
            </a:prstGeom>
            <a:gradFill flip="none" rotWithShape="1">
              <a:gsLst>
                <a:gs pos="0">
                  <a:srgbClr val="183FA0"/>
                </a:gs>
                <a:gs pos="50000">
                  <a:srgbClr val="3A94EB"/>
                </a:gs>
                <a:gs pos="100000">
                  <a:srgbClr val="4DC4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grpSp>
      <p:sp>
        <p:nvSpPr>
          <p:cNvPr id="20" name="Rectángulo: esquinas redondeadas 45">
            <a:extLst>
              <a:ext uri="{FF2B5EF4-FFF2-40B4-BE49-F238E27FC236}">
                <a16:creationId xmlns:a16="http://schemas.microsoft.com/office/drawing/2014/main" id="{BB38AE2F-FEB8-404E-87A1-7FD1D719A6F3}"/>
              </a:ext>
            </a:extLst>
          </p:cNvPr>
          <p:cNvSpPr/>
          <p:nvPr/>
        </p:nvSpPr>
        <p:spPr>
          <a:xfrm>
            <a:off x="10022663" y="4833253"/>
            <a:ext cx="205885" cy="818826"/>
          </a:xfrm>
          <a:prstGeom prst="roundRect">
            <a:avLst>
              <a:gd name="adj" fmla="val 0"/>
            </a:avLst>
          </a:prstGeom>
          <a:gradFill flip="none" rotWithShape="1">
            <a:gsLst>
              <a:gs pos="0">
                <a:srgbClr val="183FA0"/>
              </a:gs>
              <a:gs pos="50000">
                <a:srgbClr val="3A94EB"/>
              </a:gs>
              <a:gs pos="100000">
                <a:srgbClr val="4DC4F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369FF"/>
              </a:solidFill>
            </a:endParaRPr>
          </a:p>
        </p:txBody>
      </p:sp>
      <p:pic>
        <p:nvPicPr>
          <p:cNvPr id="21" name="Imagen 48" descr="Imagen en blanco y negro de la luna&#10;&#10;Descripción generada automáticamente con confianza baja">
            <a:extLst>
              <a:ext uri="{FF2B5EF4-FFF2-40B4-BE49-F238E27FC236}">
                <a16:creationId xmlns:a16="http://schemas.microsoft.com/office/drawing/2014/main" id="{B6D76478-A55E-46E5-A201-10F72D68A8F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520558" y="4651665"/>
            <a:ext cx="163197" cy="177030"/>
          </a:xfrm>
          <a:prstGeom prst="rect">
            <a:avLst/>
          </a:prstGeom>
        </p:spPr>
      </p:pic>
      <p:pic>
        <p:nvPicPr>
          <p:cNvPr id="22" name="Imagen 49" descr="Imagen en blanco y negro de la luna&#10;&#10;Descripción generada automáticamente con confianza baja">
            <a:extLst>
              <a:ext uri="{FF2B5EF4-FFF2-40B4-BE49-F238E27FC236}">
                <a16:creationId xmlns:a16="http://schemas.microsoft.com/office/drawing/2014/main" id="{D63E5B3A-BE23-4430-AA6B-1AD8FDDD6A0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382679" y="5081057"/>
            <a:ext cx="132141" cy="143341"/>
          </a:xfrm>
          <a:prstGeom prst="rect">
            <a:avLst/>
          </a:prstGeom>
        </p:spPr>
      </p:pic>
      <p:pic>
        <p:nvPicPr>
          <p:cNvPr id="23" name="Imagen 50" descr="Imagen en blanco y negro de la luna&#10;&#10;Descripción generada automáticamente con confianza baja">
            <a:extLst>
              <a:ext uri="{FF2B5EF4-FFF2-40B4-BE49-F238E27FC236}">
                <a16:creationId xmlns:a16="http://schemas.microsoft.com/office/drawing/2014/main" id="{3D86EBCB-CB7B-4B52-AB0B-95D5BEBDADD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326915" y="5784430"/>
            <a:ext cx="120287" cy="130481"/>
          </a:xfrm>
          <a:prstGeom prst="rect">
            <a:avLst/>
          </a:prstGeom>
        </p:spPr>
      </p:pic>
      <p:pic>
        <p:nvPicPr>
          <p:cNvPr id="24" name="Imagen 51" descr="Imagen en blanco y negro de la luna&#10;&#10;Descripción generada automáticamente con confianza baja">
            <a:extLst>
              <a:ext uri="{FF2B5EF4-FFF2-40B4-BE49-F238E27FC236}">
                <a16:creationId xmlns:a16="http://schemas.microsoft.com/office/drawing/2014/main" id="{7B4D9149-7F16-4A25-94BB-6DA3FB0A9DB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579488" y="5793237"/>
            <a:ext cx="102761" cy="111471"/>
          </a:xfrm>
          <a:prstGeom prst="rect">
            <a:avLst/>
          </a:prstGeom>
        </p:spPr>
      </p:pic>
      <p:pic>
        <p:nvPicPr>
          <p:cNvPr id="25" name="Imagen 52" descr="Imagen en blanco y negro de la luna&#10;&#10;Descripción generada automáticamente con confianza baja">
            <a:extLst>
              <a:ext uri="{FF2B5EF4-FFF2-40B4-BE49-F238E27FC236}">
                <a16:creationId xmlns:a16="http://schemas.microsoft.com/office/drawing/2014/main" id="{47AE11CD-C89D-49A9-965C-D3B43FAF7A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454699" y="5503675"/>
            <a:ext cx="163197" cy="177030"/>
          </a:xfrm>
          <a:prstGeom prst="rect">
            <a:avLst/>
          </a:prstGeom>
        </p:spPr>
      </p:pic>
      <p:pic>
        <p:nvPicPr>
          <p:cNvPr id="26" name="Imagen 53" descr="Imagen en blanco y negro de la luna&#10;&#10;Descripción generada automáticamente con confianza baja">
            <a:extLst>
              <a:ext uri="{FF2B5EF4-FFF2-40B4-BE49-F238E27FC236}">
                <a16:creationId xmlns:a16="http://schemas.microsoft.com/office/drawing/2014/main" id="{E752DC5F-5A65-4D35-9197-33333729A4F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221027" y="4469420"/>
            <a:ext cx="132141" cy="143341"/>
          </a:xfrm>
          <a:prstGeom prst="rect">
            <a:avLst/>
          </a:prstGeom>
        </p:spPr>
      </p:pic>
      <p:pic>
        <p:nvPicPr>
          <p:cNvPr id="27" name="Imagen 54" descr="Imagen en blanco y negro de la luna&#10;&#10;Descripción generada automáticamente con confianza baja">
            <a:extLst>
              <a:ext uri="{FF2B5EF4-FFF2-40B4-BE49-F238E27FC236}">
                <a16:creationId xmlns:a16="http://schemas.microsoft.com/office/drawing/2014/main" id="{DD57F5B6-56FF-4208-A2B0-43BB381BB97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574566" y="4206141"/>
            <a:ext cx="120287" cy="130481"/>
          </a:xfrm>
          <a:prstGeom prst="rect">
            <a:avLst/>
          </a:prstGeom>
        </p:spPr>
      </p:pic>
      <p:pic>
        <p:nvPicPr>
          <p:cNvPr id="28" name="Imagen 55" descr="Imagen en blanco y negro de la luna&#10;&#10;Descripción generada automáticamente con confianza baja">
            <a:extLst>
              <a:ext uri="{FF2B5EF4-FFF2-40B4-BE49-F238E27FC236}">
                <a16:creationId xmlns:a16="http://schemas.microsoft.com/office/drawing/2014/main" id="{5F0CEF1E-974A-476E-8814-55C95F74059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426543" y="6010239"/>
            <a:ext cx="102761" cy="111471"/>
          </a:xfrm>
          <a:prstGeom prst="rect">
            <a:avLst/>
          </a:prstGeom>
        </p:spPr>
      </p:pic>
      <p:pic>
        <p:nvPicPr>
          <p:cNvPr id="29" name="Imagen 56" descr="Imagen en blanco y negro de la luna&#10;&#10;Descripción generada automáticamente con confianza baja">
            <a:extLst>
              <a:ext uri="{FF2B5EF4-FFF2-40B4-BE49-F238E27FC236}">
                <a16:creationId xmlns:a16="http://schemas.microsoft.com/office/drawing/2014/main" id="{269D787E-3813-40E6-92CF-43AFA76469B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06286" y="5420989"/>
            <a:ext cx="68325" cy="74115"/>
          </a:xfrm>
          <a:prstGeom prst="rect">
            <a:avLst/>
          </a:prstGeom>
        </p:spPr>
      </p:pic>
      <p:pic>
        <p:nvPicPr>
          <p:cNvPr id="30" name="Imagen 57" descr="Imagen en blanco y negro de la luna&#10;&#10;Descripción generada automáticamente con confianza baja">
            <a:extLst>
              <a:ext uri="{FF2B5EF4-FFF2-40B4-BE49-F238E27FC236}">
                <a16:creationId xmlns:a16="http://schemas.microsoft.com/office/drawing/2014/main" id="{DB9A2D73-051D-4100-A666-5153D9D23D33}"/>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739487" y="5190210"/>
            <a:ext cx="100440" cy="108952"/>
          </a:xfrm>
          <a:prstGeom prst="rect">
            <a:avLst/>
          </a:prstGeom>
        </p:spPr>
      </p:pic>
      <p:pic>
        <p:nvPicPr>
          <p:cNvPr id="31" name="Imagen 58" descr="Imagen en blanco y negro de la luna&#10;&#10;Descripción generada automáticamente con confianza baja">
            <a:extLst>
              <a:ext uri="{FF2B5EF4-FFF2-40B4-BE49-F238E27FC236}">
                <a16:creationId xmlns:a16="http://schemas.microsoft.com/office/drawing/2014/main" id="{B4CD79DA-2430-4844-B1EA-A286AC6912C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743842" y="4685704"/>
            <a:ext cx="100440" cy="108952"/>
          </a:xfrm>
          <a:prstGeom prst="rect">
            <a:avLst/>
          </a:prstGeom>
        </p:spPr>
      </p:pic>
      <p:pic>
        <p:nvPicPr>
          <p:cNvPr id="32" name="Imagen 59" descr="Imagen en blanco y negro de la luna&#10;&#10;Descripción generada automáticamente con confianza baja">
            <a:extLst>
              <a:ext uri="{FF2B5EF4-FFF2-40B4-BE49-F238E27FC236}">
                <a16:creationId xmlns:a16="http://schemas.microsoft.com/office/drawing/2014/main" id="{6A604201-52E0-4C26-8387-C23E3A218421}"/>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674514" y="4894118"/>
            <a:ext cx="104453" cy="113305"/>
          </a:xfrm>
          <a:prstGeom prst="rect">
            <a:avLst/>
          </a:prstGeom>
        </p:spPr>
      </p:pic>
      <p:sp>
        <p:nvSpPr>
          <p:cNvPr id="34" name="Google Shape;114;p17"/>
          <p:cNvSpPr txBox="1">
            <a:spLocks/>
          </p:cNvSpPr>
          <p:nvPr/>
        </p:nvSpPr>
        <p:spPr>
          <a:xfrm>
            <a:off x="975361" y="3661830"/>
            <a:ext cx="7202583" cy="1759159"/>
          </a:xfrm>
          <a:prstGeom prst="rect">
            <a:avLst/>
          </a:prstGeom>
          <a:noFill/>
          <a:ln>
            <a:noFill/>
          </a:ln>
        </p:spPr>
        <p:txBody>
          <a:bodyPr spcFirstLastPara="1" vert="horz" wrap="square" lIns="91425" tIns="45700" rIns="91425" bIns="4570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1B394A"/>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rgbClr val="1B394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588" indent="-342891">
              <a:buSzPts val="1900"/>
              <a:buFont typeface="Arial" panose="020B0604020202020204" pitchFamily="34" charset="0"/>
              <a:buChar char="•"/>
            </a:pPr>
            <a:r>
              <a:rPr lang="en-US" sz="1800" dirty="0"/>
              <a:t>At the end of unit 2 you will </a:t>
            </a:r>
            <a:r>
              <a:rPr lang="en-AU" sz="1800" dirty="0"/>
              <a:t>adapt or design and then conduct a scientific investigation related to chemical equations and/or analysis</a:t>
            </a:r>
            <a:r>
              <a:rPr lang="en-US" sz="1800" dirty="0"/>
              <a:t> that involves the generation of primary data and is related to the production of gases, acid-base or redox reactions, or the analysis of substances in water.</a:t>
            </a: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831821" y="267842"/>
            <a:ext cx="609600" cy="609600"/>
          </a:xfrm>
          <a:prstGeom prst="rect">
            <a:avLst/>
          </a:prstGeom>
        </p:spPr>
      </p:pic>
    </p:spTree>
    <p:extLst>
      <p:ext uri="{BB962C8B-B14F-4D97-AF65-F5344CB8AC3E}">
        <p14:creationId xmlns:p14="http://schemas.microsoft.com/office/powerpoint/2010/main" val="302498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par>
                          <p:cTn id="8" fill="hold">
                            <p:stCondLst>
                              <p:cond delay="175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750"/>
                                        <p:tgtEl>
                                          <p:spTgt spid="12"/>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500"/>
                                        <p:tgtEl>
                                          <p:spTgt spid="16"/>
                                        </p:tgtEl>
                                      </p:cBhvr>
                                    </p:animEffect>
                                  </p:childTnLst>
                                </p:cTn>
                              </p:par>
                              <p:par>
                                <p:cTn id="15" presetID="22" presetClass="entr" presetSubtype="4" fill="hold" grpId="0" nodeType="withEffect">
                                  <p:stCondLst>
                                    <p:cond delay="2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1750"/>
                                        <p:tgtEl>
                                          <p:spTgt spid="20"/>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750"/>
                                        <p:tgtEl>
                                          <p:spTgt spid="29"/>
                                        </p:tgtEl>
                                      </p:cBhvr>
                                    </p:animEffect>
                                    <p:anim calcmode="lin" valueType="num">
                                      <p:cBhvr>
                                        <p:cTn id="21" dur="1750" fill="hold"/>
                                        <p:tgtEl>
                                          <p:spTgt spid="29"/>
                                        </p:tgtEl>
                                        <p:attrNameLst>
                                          <p:attrName>ppt_x</p:attrName>
                                        </p:attrNameLst>
                                      </p:cBhvr>
                                      <p:tavLst>
                                        <p:tav tm="0">
                                          <p:val>
                                            <p:strVal val="#ppt_x"/>
                                          </p:val>
                                        </p:tav>
                                        <p:tav tm="100000">
                                          <p:val>
                                            <p:strVal val="#ppt_x"/>
                                          </p:val>
                                        </p:tav>
                                      </p:tavLst>
                                    </p:anim>
                                    <p:anim calcmode="lin" valueType="num">
                                      <p:cBhvr>
                                        <p:cTn id="22" dur="175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750"/>
                                        <p:tgtEl>
                                          <p:spTgt spid="30"/>
                                        </p:tgtEl>
                                      </p:cBhvr>
                                    </p:animEffect>
                                    <p:anim calcmode="lin" valueType="num">
                                      <p:cBhvr>
                                        <p:cTn id="26" dur="1750" fill="hold"/>
                                        <p:tgtEl>
                                          <p:spTgt spid="30"/>
                                        </p:tgtEl>
                                        <p:attrNameLst>
                                          <p:attrName>ppt_x</p:attrName>
                                        </p:attrNameLst>
                                      </p:cBhvr>
                                      <p:tavLst>
                                        <p:tav tm="0">
                                          <p:val>
                                            <p:strVal val="#ppt_x"/>
                                          </p:val>
                                        </p:tav>
                                        <p:tav tm="100000">
                                          <p:val>
                                            <p:strVal val="#ppt_x"/>
                                          </p:val>
                                        </p:tav>
                                      </p:tavLst>
                                    </p:anim>
                                    <p:anim calcmode="lin" valueType="num">
                                      <p:cBhvr>
                                        <p:cTn id="27" dur="175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750"/>
                                        <p:tgtEl>
                                          <p:spTgt spid="31"/>
                                        </p:tgtEl>
                                      </p:cBhvr>
                                    </p:animEffect>
                                    <p:anim calcmode="lin" valueType="num">
                                      <p:cBhvr>
                                        <p:cTn id="31" dur="1750" fill="hold"/>
                                        <p:tgtEl>
                                          <p:spTgt spid="31"/>
                                        </p:tgtEl>
                                        <p:attrNameLst>
                                          <p:attrName>ppt_x</p:attrName>
                                        </p:attrNameLst>
                                      </p:cBhvr>
                                      <p:tavLst>
                                        <p:tav tm="0">
                                          <p:val>
                                            <p:strVal val="#ppt_x"/>
                                          </p:val>
                                        </p:tav>
                                        <p:tav tm="100000">
                                          <p:val>
                                            <p:strVal val="#ppt_x"/>
                                          </p:val>
                                        </p:tav>
                                      </p:tavLst>
                                    </p:anim>
                                    <p:anim calcmode="lin" valueType="num">
                                      <p:cBhvr>
                                        <p:cTn id="32" dur="175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25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750"/>
                                        <p:tgtEl>
                                          <p:spTgt spid="32"/>
                                        </p:tgtEl>
                                      </p:cBhvr>
                                    </p:animEffect>
                                    <p:anim calcmode="lin" valueType="num">
                                      <p:cBhvr>
                                        <p:cTn id="36" dur="1750" fill="hold"/>
                                        <p:tgtEl>
                                          <p:spTgt spid="32"/>
                                        </p:tgtEl>
                                        <p:attrNameLst>
                                          <p:attrName>ppt_x</p:attrName>
                                        </p:attrNameLst>
                                      </p:cBhvr>
                                      <p:tavLst>
                                        <p:tav tm="0">
                                          <p:val>
                                            <p:strVal val="#ppt_x"/>
                                          </p:val>
                                        </p:tav>
                                        <p:tav tm="100000">
                                          <p:val>
                                            <p:strVal val="#ppt_x"/>
                                          </p:val>
                                        </p:tav>
                                      </p:tavLst>
                                    </p:anim>
                                    <p:anim calcmode="lin" valueType="num">
                                      <p:cBhvr>
                                        <p:cTn id="37" dur="175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par>
                          <p:cTn id="42" fill="hold">
                            <p:stCondLst>
                              <p:cond delay="5250"/>
                            </p:stCondLst>
                            <p:childTnLst>
                              <p:par>
                                <p:cTn id="43" presetID="42" presetClass="path" presetSubtype="0" accel="50000" decel="50000" fill="hold" nodeType="afterEffect">
                                  <p:stCondLst>
                                    <p:cond delay="50"/>
                                  </p:stCondLst>
                                  <p:childTnLst>
                                    <p:animMotion origin="layout" path="M 2.70833E-6 -1.85185E-6 L 0.00052 0.30232 " pathEditMode="relative" rAng="0" ptsTypes="AA">
                                      <p:cBhvr>
                                        <p:cTn id="44" dur="2500" fill="hold"/>
                                        <p:tgtEl>
                                          <p:spTgt spid="5"/>
                                        </p:tgtEl>
                                        <p:attrNameLst>
                                          <p:attrName>ppt_x</p:attrName>
                                          <p:attrName>ppt_y</p:attrName>
                                        </p:attrNameLst>
                                      </p:cBhvr>
                                      <p:rCtr x="26" y="15116"/>
                                    </p:animMotion>
                                  </p:childTnLst>
                                </p:cTn>
                              </p:par>
                            </p:childTnLst>
                          </p:cTn>
                        </p:par>
                        <p:par>
                          <p:cTn id="45" fill="hold">
                            <p:stCondLst>
                              <p:cond delay="7800"/>
                            </p:stCondLst>
                            <p:childTnLst>
                              <p:par>
                                <p:cTn id="46" presetID="10" presetClass="exit" presetSubtype="0" fill="hold" nodeType="after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8300"/>
                            </p:stCondLst>
                            <p:childTnLst>
                              <p:par>
                                <p:cTn id="50" presetID="42" presetClass="entr" presetSubtype="0"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500"/>
                                        <p:tgtEl>
                                          <p:spTgt spid="25"/>
                                        </p:tgtEl>
                                      </p:cBhvr>
                                    </p:animEffect>
                                    <p:anim calcmode="lin" valueType="num">
                                      <p:cBhvr>
                                        <p:cTn id="53" dur="1500" fill="hold"/>
                                        <p:tgtEl>
                                          <p:spTgt spid="25"/>
                                        </p:tgtEl>
                                        <p:attrNameLst>
                                          <p:attrName>ppt_x</p:attrName>
                                        </p:attrNameLst>
                                      </p:cBhvr>
                                      <p:tavLst>
                                        <p:tav tm="0">
                                          <p:val>
                                            <p:strVal val="#ppt_x"/>
                                          </p:val>
                                        </p:tav>
                                        <p:tav tm="100000">
                                          <p:val>
                                            <p:strVal val="#ppt_x"/>
                                          </p:val>
                                        </p:tav>
                                      </p:tavLst>
                                    </p:anim>
                                    <p:anim calcmode="lin" valueType="num">
                                      <p:cBhvr>
                                        <p:cTn id="54" dur="15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250"/>
                                        <p:tgtEl>
                                          <p:spTgt spid="22"/>
                                        </p:tgtEl>
                                      </p:cBhvr>
                                    </p:animEffect>
                                    <p:anim calcmode="lin" valueType="num">
                                      <p:cBhvr>
                                        <p:cTn id="58" dur="2250" fill="hold"/>
                                        <p:tgtEl>
                                          <p:spTgt spid="22"/>
                                        </p:tgtEl>
                                        <p:attrNameLst>
                                          <p:attrName>ppt_x</p:attrName>
                                        </p:attrNameLst>
                                      </p:cBhvr>
                                      <p:tavLst>
                                        <p:tav tm="0">
                                          <p:val>
                                            <p:strVal val="#ppt_x"/>
                                          </p:val>
                                        </p:tav>
                                        <p:tav tm="100000">
                                          <p:val>
                                            <p:strVal val="#ppt_x"/>
                                          </p:val>
                                        </p:tav>
                                      </p:tavLst>
                                    </p:anim>
                                    <p:anim calcmode="lin" valueType="num">
                                      <p:cBhvr>
                                        <p:cTn id="59" dur="225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5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500"/>
                                        <p:tgtEl>
                                          <p:spTgt spid="21"/>
                                        </p:tgtEl>
                                      </p:cBhvr>
                                    </p:animEffect>
                                    <p:anim calcmode="lin" valueType="num">
                                      <p:cBhvr>
                                        <p:cTn id="63" dur="1500" fill="hold"/>
                                        <p:tgtEl>
                                          <p:spTgt spid="21"/>
                                        </p:tgtEl>
                                        <p:attrNameLst>
                                          <p:attrName>ppt_x</p:attrName>
                                        </p:attrNameLst>
                                      </p:cBhvr>
                                      <p:tavLst>
                                        <p:tav tm="0">
                                          <p:val>
                                            <p:strVal val="#ppt_x"/>
                                          </p:val>
                                        </p:tav>
                                        <p:tav tm="100000">
                                          <p:val>
                                            <p:strVal val="#ppt_x"/>
                                          </p:val>
                                        </p:tav>
                                      </p:tavLst>
                                    </p:anim>
                                    <p:anim calcmode="lin" valueType="num">
                                      <p:cBhvr>
                                        <p:cTn id="64" dur="1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50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750"/>
                                        <p:tgtEl>
                                          <p:spTgt spid="27"/>
                                        </p:tgtEl>
                                      </p:cBhvr>
                                    </p:animEffect>
                                    <p:anim calcmode="lin" valueType="num">
                                      <p:cBhvr>
                                        <p:cTn id="68" dur="1750" fill="hold"/>
                                        <p:tgtEl>
                                          <p:spTgt spid="27"/>
                                        </p:tgtEl>
                                        <p:attrNameLst>
                                          <p:attrName>ppt_x</p:attrName>
                                        </p:attrNameLst>
                                      </p:cBhvr>
                                      <p:tavLst>
                                        <p:tav tm="0">
                                          <p:val>
                                            <p:strVal val="#ppt_x"/>
                                          </p:val>
                                        </p:tav>
                                        <p:tav tm="100000">
                                          <p:val>
                                            <p:strVal val="#ppt_x"/>
                                          </p:val>
                                        </p:tav>
                                      </p:tavLst>
                                    </p:anim>
                                    <p:anim calcmode="lin" valueType="num">
                                      <p:cBhvr>
                                        <p:cTn id="69" dur="175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50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750"/>
                                        <p:tgtEl>
                                          <p:spTgt spid="26"/>
                                        </p:tgtEl>
                                      </p:cBhvr>
                                    </p:animEffect>
                                    <p:anim calcmode="lin" valueType="num">
                                      <p:cBhvr>
                                        <p:cTn id="73" dur="1750" fill="hold"/>
                                        <p:tgtEl>
                                          <p:spTgt spid="26"/>
                                        </p:tgtEl>
                                        <p:attrNameLst>
                                          <p:attrName>ppt_x</p:attrName>
                                        </p:attrNameLst>
                                      </p:cBhvr>
                                      <p:tavLst>
                                        <p:tav tm="0">
                                          <p:val>
                                            <p:strVal val="#ppt_x"/>
                                          </p:val>
                                        </p:tav>
                                        <p:tav tm="100000">
                                          <p:val>
                                            <p:strVal val="#ppt_x"/>
                                          </p:val>
                                        </p:tav>
                                      </p:tavLst>
                                    </p:anim>
                                    <p:anim calcmode="lin" valueType="num">
                                      <p:cBhvr>
                                        <p:cTn id="74" dur="175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50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5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5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anim calcmode="lin" valueType="num">
                                      <p:cBhvr>
                                        <p:cTn id="88" dur="2000" fill="hold"/>
                                        <p:tgtEl>
                                          <p:spTgt spid="23"/>
                                        </p:tgtEl>
                                        <p:attrNameLst>
                                          <p:attrName>ppt_x</p:attrName>
                                        </p:attrNameLst>
                                      </p:cBhvr>
                                      <p:tavLst>
                                        <p:tav tm="0">
                                          <p:val>
                                            <p:strVal val="#ppt_x"/>
                                          </p:val>
                                        </p:tav>
                                        <p:tav tm="100000">
                                          <p:val>
                                            <p:strVal val="#ppt_x"/>
                                          </p:val>
                                        </p:tav>
                                      </p:tavLst>
                                    </p:anim>
                                    <p:anim calcmode="lin" valueType="num">
                                      <p:cBhvr>
                                        <p:cTn id="8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3"/>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58680" fill="hold"/>
                                        <p:tgtEl>
                                          <p:spTgt spid="3"/>
                                        </p:tgtEl>
                                      </p:cBhvr>
                                    </p:cmd>
                                  </p:childTnLst>
                                </p:cTn>
                              </p:par>
                            </p:childTnLst>
                          </p:cTn>
                        </p:par>
                      </p:childTnLst>
                    </p:cTn>
                  </p:par>
                </p:childTnLst>
              </p:cTn>
              <p:nextCondLst>
                <p:cond evt="onClick" delay="0">
                  <p:tgtEl>
                    <p:spTgt spid="3"/>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2" grpId="0"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8"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3</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417639"/>
            <a:ext cx="10363199" cy="5212788"/>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t>Unit 3: </a:t>
            </a:r>
            <a:r>
              <a:rPr lang="en-US" sz="2400" b="1" dirty="0"/>
              <a:t>How can design and innovation help to </a:t>
            </a:r>
            <a:r>
              <a:rPr lang="en-US" sz="2400" b="1" dirty="0" err="1"/>
              <a:t>optimise</a:t>
            </a:r>
            <a:r>
              <a:rPr lang="en-US" sz="2400" b="1" dirty="0"/>
              <a:t> chemical processes? </a:t>
            </a:r>
          </a:p>
          <a:p>
            <a:pPr marL="285750" indent="-285750">
              <a:buFont typeface="Arial" panose="020B0604020202020204" pitchFamily="34" charset="0"/>
              <a:buChar char="•"/>
            </a:pPr>
            <a:r>
              <a:rPr lang="en-AU" dirty="0"/>
              <a:t>In this unit you will investigate the chemical production of energy and materials. This will involve exploring how innovation, design and sustainability principles and concepts can be applied to produce energy and materials while minimising possible harmful effects of production on human health and the environment.</a:t>
            </a:r>
          </a:p>
          <a:p>
            <a:pPr marL="285750" indent="-285750">
              <a:buFont typeface="Arial" panose="020B0604020202020204" pitchFamily="34" charset="0"/>
              <a:buChar char="•"/>
            </a:pPr>
            <a:r>
              <a:rPr lang="en-AU" dirty="0"/>
              <a:t>You will also analyse and compare different fuels as energy sources for society, with reference to the energy transformations and chemical reactions involved, energy efficiencies, environmental impacts and potential applications. </a:t>
            </a:r>
          </a:p>
          <a:p>
            <a:pPr marL="285750" indent="-285750">
              <a:buFont typeface="Arial" panose="020B0604020202020204" pitchFamily="34" charset="0"/>
              <a:buChar char="•"/>
            </a:pPr>
            <a:r>
              <a:rPr lang="en-AU" dirty="0"/>
              <a:t>The purpose, design and operating principles of galvanic cells, fuel cells, rechargeable cells and electrolytic cells are considered when evaluating their suitability for supplying society’s needs for energy and materials. </a:t>
            </a:r>
          </a:p>
          <a:p>
            <a:pPr marL="285750" indent="-285750">
              <a:buFont typeface="Arial" panose="020B0604020202020204" pitchFamily="34" charset="0"/>
              <a:buChar char="•"/>
            </a:pPr>
            <a:r>
              <a:rPr lang="en-AU" dirty="0"/>
              <a:t>You will also evaluate chemical processes with reference to factors that influence their reaction rates and extent. This includes investigating how the rate of a reaction can be controlled so that it occurs at the optimum rate while avoiding unwanted side reactions and by-products. </a:t>
            </a: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4" name="Picture 3"/>
          <p:cNvPicPr>
            <a:picLocks noChangeAspect="1"/>
          </p:cNvPicPr>
          <p:nvPr/>
        </p:nvPicPr>
        <p:blipFill>
          <a:blip r:embed="rId5"/>
          <a:stretch>
            <a:fillRect/>
          </a:stretch>
        </p:blipFill>
        <p:spPr>
          <a:xfrm>
            <a:off x="8637044" y="5029998"/>
            <a:ext cx="2597013" cy="173220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9954" y="541339"/>
            <a:ext cx="609600" cy="609600"/>
          </a:xfrm>
          <a:prstGeom prst="rect">
            <a:avLst/>
          </a:prstGeom>
        </p:spPr>
      </p:pic>
    </p:spTree>
    <p:extLst>
      <p:ext uri="{BB962C8B-B14F-4D97-AF65-F5344CB8AC3E}">
        <p14:creationId xmlns:p14="http://schemas.microsoft.com/office/powerpoint/2010/main" val="2339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9"/>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latin typeface="Calibri" panose="020F0502020204030204" pitchFamily="34" charset="0"/>
                <a:cs typeface="Calibri" panose="020F0502020204030204" pitchFamily="34" charset="0"/>
              </a:rPr>
              <a:t>Unit 4</a:t>
            </a:r>
            <a:r>
              <a:rPr lang="en-AU" sz="4000" dirty="0">
                <a:latin typeface="Calibri" panose="020F0502020204030204" pitchFamily="34" charset="0"/>
                <a:ea typeface="Calibri"/>
                <a:cs typeface="Calibri" panose="020F0502020204030204" pitchFamily="34" charset="0"/>
                <a:sym typeface="Calibri"/>
              </a:rPr>
              <a:t>: Chemistry</a:t>
            </a:r>
            <a:endParaRPr lang="en-US" sz="4000" dirty="0">
              <a:latin typeface="Calibri" panose="020F0502020204030204" pitchFamily="34" charset="0"/>
              <a:cs typeface="Calibri" panose="020F0502020204030204" pitchFamily="34" charset="0"/>
            </a:endParaRPr>
          </a:p>
        </p:txBody>
      </p:sp>
      <p:sp>
        <p:nvSpPr>
          <p:cNvPr id="114" name="Google Shape;114;p17"/>
          <p:cNvSpPr txBox="1">
            <a:spLocks noGrp="1"/>
          </p:cNvSpPr>
          <p:nvPr>
            <p:ph type="body" idx="1"/>
          </p:nvPr>
        </p:nvSpPr>
        <p:spPr>
          <a:xfrm>
            <a:off x="975360" y="1364425"/>
            <a:ext cx="10363200" cy="5212788"/>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t>Unit 4: </a:t>
            </a:r>
            <a:r>
              <a:rPr lang="en-US" sz="2400" b="1" dirty="0"/>
              <a:t>How are carbon-based compounds designed for purpose? </a:t>
            </a:r>
          </a:p>
          <a:p>
            <a:pPr marL="285750" indent="-285750">
              <a:buSzPts val="1900"/>
              <a:buFont typeface="Arial" panose="020B0604020202020204" pitchFamily="34" charset="0"/>
              <a:buChar char="•"/>
            </a:pPr>
            <a:r>
              <a:rPr lang="en-US" sz="1800" dirty="0"/>
              <a:t>You will investigate the structures and reactions of carbon-based organic compounds, including considering how green chemistry principles are applied in the production of synthetic organic compounds. </a:t>
            </a:r>
          </a:p>
          <a:p>
            <a:pPr marL="285750" indent="-285750">
              <a:buSzPts val="1900"/>
              <a:buFont typeface="Arial" panose="020B0604020202020204" pitchFamily="34" charset="0"/>
              <a:buChar char="•"/>
            </a:pPr>
            <a:r>
              <a:rPr lang="en-US" sz="1800" dirty="0"/>
              <a:t>You will examine the metabolism of food and the action of medicines in the body. </a:t>
            </a:r>
          </a:p>
          <a:p>
            <a:pPr marL="285750" indent="-285750">
              <a:buSzPts val="1900"/>
              <a:buFont typeface="Arial" panose="020B0604020202020204" pitchFamily="34" charset="0"/>
              <a:buChar char="•"/>
            </a:pPr>
            <a:r>
              <a:rPr lang="en-US" sz="1800" dirty="0"/>
              <a:t>You will look at how laboratory analysis and various instrumentation techniques can be applied to </a:t>
            </a:r>
            <a:r>
              <a:rPr lang="en-US" sz="1800" dirty="0" err="1"/>
              <a:t>analyse</a:t>
            </a:r>
            <a:r>
              <a:rPr lang="en-US" sz="1800" dirty="0"/>
              <a:t> organic compounds in order to identify them and to ensure product purity. </a:t>
            </a:r>
          </a:p>
          <a:p>
            <a:pPr marL="285750" indent="-285750">
              <a:buSzPts val="1900"/>
              <a:buFont typeface="Arial" panose="020B0604020202020204" pitchFamily="34" charset="0"/>
              <a:buChar char="•"/>
            </a:pPr>
            <a:r>
              <a:rPr lang="en-US" sz="1800" dirty="0"/>
              <a:t>Students conduct practical investigations related to the synthesis and analysis of organic compounds, involving reaction pathways, organic synthesis, identification of functional groups, direct redox titrations, solvent extraction and distillations.</a:t>
            </a:r>
          </a:p>
          <a:p>
            <a:pPr marL="285750" indent="-285750">
              <a:buSzPts val="1900"/>
              <a:buFont typeface="Arial" panose="020B0604020202020204" pitchFamily="34" charset="0"/>
              <a:buChar char="•"/>
            </a:pPr>
            <a:r>
              <a:rPr lang="en-US" sz="1800" dirty="0"/>
              <a:t>A student-designed scientific investigation involving the generation of primary data related to the production of energy and/or chemicals and/or the analysis or synthesis of organic compounds is undertaken. </a:t>
            </a:r>
          </a:p>
          <a:p>
            <a:pPr>
              <a:buSzPts val="1900"/>
            </a:pPr>
            <a:endParaRPr lang="en-AU" sz="2400" dirty="0"/>
          </a:p>
          <a:p>
            <a:pPr indent="-457189">
              <a:buSzPts val="1900"/>
            </a:pPr>
            <a:endParaRPr lang="en-AU" sz="2400" dirty="0">
              <a:latin typeface="Calibri"/>
              <a:ea typeface="Calibri"/>
              <a:cs typeface="Calibri"/>
            </a:endParaRPr>
          </a:p>
          <a:p>
            <a:pPr marL="342891" indent="-222245">
              <a:buSzPts val="1900"/>
            </a:pPr>
            <a:endParaRPr lang="en-AU" sz="2400" dirty="0"/>
          </a:p>
        </p:txBody>
      </p:sp>
      <p:pic>
        <p:nvPicPr>
          <p:cNvPr id="2" name="Picture 1"/>
          <p:cNvPicPr>
            <a:picLocks noChangeAspect="1"/>
          </p:cNvPicPr>
          <p:nvPr/>
        </p:nvPicPr>
        <p:blipFill>
          <a:blip r:embed="rId5"/>
          <a:stretch>
            <a:fillRect/>
          </a:stretch>
        </p:blipFill>
        <p:spPr>
          <a:xfrm>
            <a:off x="4002132" y="5287409"/>
            <a:ext cx="1963239" cy="1570591"/>
          </a:xfrm>
          <a:prstGeom prst="rect">
            <a:avLst/>
          </a:prstGeom>
        </p:spPr>
      </p:pic>
      <p:pic>
        <p:nvPicPr>
          <p:cNvPr id="5" name="Picture 4"/>
          <p:cNvPicPr>
            <a:picLocks noChangeAspect="1"/>
          </p:cNvPicPr>
          <p:nvPr/>
        </p:nvPicPr>
        <p:blipFill>
          <a:blip r:embed="rId6"/>
          <a:stretch>
            <a:fillRect/>
          </a:stretch>
        </p:blipFill>
        <p:spPr>
          <a:xfrm>
            <a:off x="6856911" y="5287409"/>
            <a:ext cx="1721031" cy="135870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96846" y="474038"/>
            <a:ext cx="609600" cy="609600"/>
          </a:xfrm>
          <a:prstGeom prst="rect">
            <a:avLst/>
          </a:prstGeom>
        </p:spPr>
      </p:pic>
    </p:spTree>
    <p:extLst>
      <p:ext uri="{BB962C8B-B14F-4D97-AF65-F5344CB8AC3E}">
        <p14:creationId xmlns:p14="http://schemas.microsoft.com/office/powerpoint/2010/main" val="2253685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1 &amp; 2 Assessment</a:t>
            </a:r>
            <a:endParaRPr sz="4000" dirty="0">
              <a:latin typeface="Calibri" panose="020F0502020204030204" pitchFamily="34" charset="0"/>
              <a:cs typeface="Calibri" panose="020F0502020204030204" pitchFamily="34" charset="0"/>
              <a:sym typeface="Calibri"/>
            </a:endParaRPr>
          </a:p>
        </p:txBody>
      </p:sp>
      <p:sp>
        <p:nvSpPr>
          <p:cNvPr id="385" name="Google Shape;385;p40"/>
          <p:cNvSpPr txBox="1">
            <a:spLocks noGrp="1"/>
          </p:cNvSpPr>
          <p:nvPr>
            <p:ph type="body" idx="1"/>
          </p:nvPr>
        </p:nvSpPr>
        <p:spPr>
          <a:xfrm>
            <a:off x="975360" y="1600201"/>
            <a:ext cx="10580914" cy="4525963"/>
          </a:xfrm>
          <a:prstGeom prst="rect">
            <a:avLst/>
          </a:prstGeom>
          <a:noFill/>
          <a:ln>
            <a:noFill/>
          </a:ln>
        </p:spPr>
        <p:txBody>
          <a:bodyPr spcFirstLastPara="1" vert="horz" wrap="square" lIns="91425" tIns="45700" rIns="91425" bIns="45700" rtlCol="0" anchor="t" anchorCtr="0">
            <a:noAutofit/>
          </a:bodyPr>
          <a:lstStyle/>
          <a:p>
            <a:pPr>
              <a:buSzPts val="1900"/>
            </a:pPr>
            <a:r>
              <a:rPr lang="en-AU" sz="2400" b="1" dirty="0">
                <a:sym typeface="Arial"/>
              </a:rPr>
              <a:t>Unit 1: </a:t>
            </a:r>
            <a:r>
              <a:rPr lang="en-US" sz="2400" b="1" dirty="0">
                <a:sym typeface="Arial"/>
              </a:rPr>
              <a:t>How can the diversity of materials be explained?</a:t>
            </a:r>
          </a:p>
          <a:p>
            <a:pPr>
              <a:buSzPts val="1900"/>
            </a:pPr>
            <a:r>
              <a:rPr lang="en-US" sz="1400" dirty="0">
                <a:sym typeface="Arial"/>
              </a:rPr>
              <a:t>Outcomes 1 &amp; 2</a:t>
            </a:r>
          </a:p>
          <a:p>
            <a:pPr marL="285750" indent="-285750">
              <a:buSzPts val="1900"/>
              <a:buFont typeface="Arial" panose="020B0604020202020204" pitchFamily="34" charset="0"/>
              <a:buChar char="•"/>
            </a:pPr>
            <a:r>
              <a:rPr lang="en-US" sz="1400" dirty="0">
                <a:sym typeface="Arial"/>
              </a:rPr>
              <a:t>At least one task selected from a list (next slide). The same task type cannot be used more than once across Outcomes 1 and 2.</a:t>
            </a:r>
          </a:p>
          <a:p>
            <a:pPr>
              <a:buSzPts val="1900"/>
            </a:pPr>
            <a:r>
              <a:rPr lang="en-US" sz="1400" dirty="0">
                <a:sym typeface="Arial"/>
              </a:rPr>
              <a:t>Outcome 3</a:t>
            </a:r>
          </a:p>
          <a:p>
            <a:pPr marL="285750" indent="-285750">
              <a:buSzPts val="1900"/>
              <a:buFont typeface="Arial" panose="020B0604020202020204" pitchFamily="34" charset="0"/>
              <a:buChar char="•"/>
            </a:pPr>
            <a:r>
              <a:rPr lang="en-US" sz="1400" dirty="0">
                <a:sym typeface="Arial"/>
              </a:rPr>
              <a:t>A response to a question involving the production or use of a selected material, including reference to sustainability</a:t>
            </a:r>
            <a:endParaRPr lang="en-AU" sz="1400" dirty="0">
              <a:sym typeface="Arial"/>
            </a:endParaRPr>
          </a:p>
          <a:p>
            <a:pPr>
              <a:buSzPts val="1900"/>
            </a:pPr>
            <a:r>
              <a:rPr lang="en-AU" sz="2400" b="1" dirty="0">
                <a:sym typeface="Arial"/>
              </a:rPr>
              <a:t>Unit 2: </a:t>
            </a:r>
            <a:r>
              <a:rPr lang="en-US" sz="2400" b="1" dirty="0">
                <a:sym typeface="Arial"/>
              </a:rPr>
              <a:t>How do chemical reactions shape the natural world? </a:t>
            </a:r>
          </a:p>
          <a:p>
            <a:pPr>
              <a:buSzPts val="1900"/>
            </a:pPr>
            <a:r>
              <a:rPr lang="en-US" sz="1400" dirty="0">
                <a:ea typeface="Calibri"/>
                <a:cs typeface="Calibri"/>
              </a:rPr>
              <a:t>Outcomes 1 &amp; 2</a:t>
            </a:r>
          </a:p>
          <a:p>
            <a:pPr marL="285750" indent="-285750">
              <a:buSzPts val="1900"/>
              <a:buFont typeface="Arial" panose="020B0604020202020204" pitchFamily="34" charset="0"/>
              <a:buChar char="•"/>
            </a:pPr>
            <a:r>
              <a:rPr lang="en-US" sz="1400" dirty="0">
                <a:ea typeface="Calibri"/>
                <a:cs typeface="Calibri"/>
              </a:rPr>
              <a:t>At least one task selected from a list. The same task type cannot be used more than once across Outcomes 1 and 2.</a:t>
            </a:r>
          </a:p>
          <a:p>
            <a:pPr>
              <a:buSzPts val="1900"/>
            </a:pPr>
            <a:r>
              <a:rPr lang="en-US" sz="1400" dirty="0">
                <a:ea typeface="Calibri"/>
                <a:cs typeface="Calibri"/>
              </a:rPr>
              <a:t>Outcome 3</a:t>
            </a:r>
          </a:p>
          <a:p>
            <a:pPr marL="285750" indent="-285750">
              <a:buSzPts val="1900"/>
              <a:buFont typeface="Arial" panose="020B0604020202020204" pitchFamily="34" charset="0"/>
              <a:buChar char="•"/>
            </a:pPr>
            <a:r>
              <a:rPr lang="en-US" sz="1400" dirty="0">
                <a:ea typeface="Calibri"/>
                <a:cs typeface="Calibri"/>
              </a:rPr>
              <a:t>A report of a student adapted or designed investigation, using a selected format (e.g. poster, oral presentation, report, multimedia)</a:t>
            </a:r>
            <a:endParaRPr sz="1400" dirty="0">
              <a:latin typeface="Calibri"/>
              <a:ea typeface="Calibri"/>
              <a:cs typeface="Calibri"/>
            </a:endParaRPr>
          </a:p>
          <a:p>
            <a:pPr marL="609585" indent="-488938">
              <a:spcBef>
                <a:spcPts val="640"/>
              </a:spcBef>
              <a:buClr>
                <a:schemeClr val="dk1"/>
              </a:buClr>
              <a:buSzPts val="1900"/>
            </a:pPr>
            <a:endParaRPr sz="3200" dirty="0">
              <a:solidFill>
                <a:schemeClr val="dk1"/>
              </a:solidFill>
              <a:latin typeface="Calibri"/>
              <a:ea typeface="Calibri"/>
              <a:cs typeface="Calibri"/>
              <a:sym typeface="Calibri"/>
            </a:endParaRPr>
          </a:p>
        </p:txBody>
      </p:sp>
      <p:grpSp>
        <p:nvGrpSpPr>
          <p:cNvPr id="110" name="Group 109">
            <a:extLst>
              <a:ext uri="{FF2B5EF4-FFF2-40B4-BE49-F238E27FC236}">
                <a16:creationId xmlns:a16="http://schemas.microsoft.com/office/drawing/2014/main" id="{960DDBC2-96F4-88A7-1A5F-CFC407F394F9}"/>
              </a:ext>
            </a:extLst>
          </p:cNvPr>
          <p:cNvGrpSpPr>
            <a:grpSpLocks noGrp="1" noUngrp="1" noRot="1" noMove="1" noResize="1"/>
          </p:cNvGrpSpPr>
          <p:nvPr/>
        </p:nvGrpSpPr>
        <p:grpSpPr>
          <a:xfrm>
            <a:off x="-408972" y="4930075"/>
            <a:ext cx="1300022" cy="2084913"/>
            <a:chOff x="-408972" y="4930075"/>
            <a:chExt cx="1300022" cy="2084913"/>
          </a:xfrm>
        </p:grpSpPr>
        <p:sp>
          <p:nvSpPr>
            <p:cNvPr id="111" name="Freeform: Shape 21">
              <a:extLst>
                <a:ext uri="{FF2B5EF4-FFF2-40B4-BE49-F238E27FC236}">
                  <a16:creationId xmlns:a16="http://schemas.microsoft.com/office/drawing/2014/main" id="{0A314BCE-425D-C08D-D027-157052ED0F07}"/>
                </a:ext>
              </a:extLst>
            </p:cNvPr>
            <p:cNvSpPr>
              <a:spLocks noGrp="1" noRot="1" noMove="1" noResize="1" noEditPoints="1" noAdjustHandles="1" noChangeArrowheads="1" noChangeShapeType="1"/>
            </p:cNvSpPr>
            <p:nvPr/>
          </p:nvSpPr>
          <p:spPr>
            <a:xfrm flipH="1">
              <a:off x="-408972" y="5092495"/>
              <a:ext cx="1300022" cy="1922493"/>
            </a:xfrm>
            <a:custGeom>
              <a:avLst/>
              <a:gdLst>
                <a:gd name="connsiteX0" fmla="*/ 869593 w 869593"/>
                <a:gd name="connsiteY0" fmla="*/ 851172 h 1285968"/>
                <a:gd name="connsiteX1" fmla="*/ 434797 w 869593"/>
                <a:gd name="connsiteY1" fmla="*/ 1285968 h 1285968"/>
                <a:gd name="connsiteX2" fmla="*/ 0 w 869593"/>
                <a:gd name="connsiteY2" fmla="*/ 851172 h 1285968"/>
                <a:gd name="connsiteX3" fmla="*/ 256398 w 869593"/>
                <a:gd name="connsiteY3" fmla="*/ 454711 h 1285968"/>
                <a:gd name="connsiteX4" fmla="*/ 256398 w 869593"/>
                <a:gd name="connsiteY4" fmla="*/ 0 h 1285968"/>
                <a:gd name="connsiteX5" fmla="*/ 602520 w 869593"/>
                <a:gd name="connsiteY5" fmla="*/ 0 h 1285968"/>
                <a:gd name="connsiteX6" fmla="*/ 602520 w 869593"/>
                <a:gd name="connsiteY6" fmla="*/ 449953 h 1285968"/>
                <a:gd name="connsiteX7" fmla="*/ 869538 w 869593"/>
                <a:gd name="connsiteY7" fmla="*/ 851172 h 128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593" h="1285968">
                  <a:moveTo>
                    <a:pt x="869593" y="851172"/>
                  </a:moveTo>
                  <a:cubicBezTo>
                    <a:pt x="869593" y="1091306"/>
                    <a:pt x="674930" y="1285968"/>
                    <a:pt x="434797" y="1285968"/>
                  </a:cubicBezTo>
                  <a:cubicBezTo>
                    <a:pt x="194663" y="1285968"/>
                    <a:pt x="0" y="1091306"/>
                    <a:pt x="0" y="851172"/>
                  </a:cubicBezTo>
                  <a:cubicBezTo>
                    <a:pt x="0" y="674654"/>
                    <a:pt x="105270" y="522807"/>
                    <a:pt x="256398" y="454711"/>
                  </a:cubicBezTo>
                  <a:lnTo>
                    <a:pt x="256398" y="0"/>
                  </a:lnTo>
                  <a:lnTo>
                    <a:pt x="602520" y="0"/>
                  </a:lnTo>
                  <a:lnTo>
                    <a:pt x="602520" y="449953"/>
                  </a:lnTo>
                  <a:cubicBezTo>
                    <a:pt x="759345" y="515616"/>
                    <a:pt x="869538" y="670505"/>
                    <a:pt x="869538" y="851172"/>
                  </a:cubicBez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2" name="Freeform: Shape 23">
              <a:extLst>
                <a:ext uri="{FF2B5EF4-FFF2-40B4-BE49-F238E27FC236}">
                  <a16:creationId xmlns:a16="http://schemas.microsoft.com/office/drawing/2014/main" id="{F82610E8-788F-0F78-74D1-67DDBED8758F}"/>
                </a:ext>
              </a:extLst>
            </p:cNvPr>
            <p:cNvSpPr>
              <a:spLocks noGrp="1" noRot="1" noMove="1" noResize="1" noEditPoints="1" noAdjustHandles="1" noChangeArrowheads="1" noChangeShapeType="1"/>
            </p:cNvSpPr>
            <p:nvPr/>
          </p:nvSpPr>
          <p:spPr>
            <a:xfrm flipH="1">
              <a:off x="-117293" y="4930075"/>
              <a:ext cx="749993" cy="162419"/>
            </a:xfrm>
            <a:custGeom>
              <a:avLst/>
              <a:gdLst>
                <a:gd name="connsiteX0" fmla="*/ 447353 w 501675"/>
                <a:gd name="connsiteY0" fmla="*/ 108644 h 108643"/>
                <a:gd name="connsiteX1" fmla="*/ 54322 w 501675"/>
                <a:gd name="connsiteY1" fmla="*/ 108644 h 108643"/>
                <a:gd name="connsiteX2" fmla="*/ 0 w 501675"/>
                <a:gd name="connsiteY2" fmla="*/ 54322 h 108643"/>
                <a:gd name="connsiteX3" fmla="*/ 0 w 501675"/>
                <a:gd name="connsiteY3" fmla="*/ 54322 h 108643"/>
                <a:gd name="connsiteX4" fmla="*/ 54322 w 501675"/>
                <a:gd name="connsiteY4" fmla="*/ 0 h 108643"/>
                <a:gd name="connsiteX5" fmla="*/ 447353 w 501675"/>
                <a:gd name="connsiteY5" fmla="*/ 0 h 108643"/>
                <a:gd name="connsiteX6" fmla="*/ 501676 w 501675"/>
                <a:gd name="connsiteY6" fmla="*/ 54322 h 108643"/>
                <a:gd name="connsiteX7" fmla="*/ 501676 w 501675"/>
                <a:gd name="connsiteY7" fmla="*/ 54322 h 108643"/>
                <a:gd name="connsiteX8" fmla="*/ 447353 w 501675"/>
                <a:gd name="connsiteY8" fmla="*/ 108644 h 10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75" h="108643">
                  <a:moveTo>
                    <a:pt x="447353" y="108644"/>
                  </a:moveTo>
                  <a:lnTo>
                    <a:pt x="54322" y="108644"/>
                  </a:lnTo>
                  <a:cubicBezTo>
                    <a:pt x="24340" y="108644"/>
                    <a:pt x="0" y="84304"/>
                    <a:pt x="0" y="54322"/>
                  </a:cubicBezTo>
                  <a:lnTo>
                    <a:pt x="0" y="54322"/>
                  </a:lnTo>
                  <a:cubicBezTo>
                    <a:pt x="0" y="24340"/>
                    <a:pt x="24340" y="0"/>
                    <a:pt x="54322" y="0"/>
                  </a:cubicBezTo>
                  <a:lnTo>
                    <a:pt x="447353" y="0"/>
                  </a:lnTo>
                  <a:cubicBezTo>
                    <a:pt x="477336" y="0"/>
                    <a:pt x="501676" y="24340"/>
                    <a:pt x="501676" y="54322"/>
                  </a:cubicBezTo>
                  <a:lnTo>
                    <a:pt x="501676" y="54322"/>
                  </a:lnTo>
                  <a:cubicBezTo>
                    <a:pt x="501676" y="84304"/>
                    <a:pt x="477336" y="108644"/>
                    <a:pt x="447353" y="108644"/>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3" name="Freeform: Shape 24">
              <a:extLst>
                <a:ext uri="{FF2B5EF4-FFF2-40B4-BE49-F238E27FC236}">
                  <a16:creationId xmlns:a16="http://schemas.microsoft.com/office/drawing/2014/main" id="{A0E16721-5D02-D0C8-664E-40DB822C3657}"/>
                </a:ext>
              </a:extLst>
            </p:cNvPr>
            <p:cNvSpPr>
              <a:spLocks noGrp="1" noRot="1" noMove="1" noResize="1" noEditPoints="1" noAdjustHandles="1" noChangeArrowheads="1" noChangeShapeType="1"/>
            </p:cNvSpPr>
            <p:nvPr/>
          </p:nvSpPr>
          <p:spPr>
            <a:xfrm flipH="1">
              <a:off x="-319125" y="6221856"/>
              <a:ext cx="1122798" cy="705967"/>
            </a:xfrm>
            <a:custGeom>
              <a:avLst/>
              <a:gdLst>
                <a:gd name="connsiteX0" fmla="*/ 671687 w 751047"/>
                <a:gd name="connsiteY0" fmla="*/ 47664 h 472226"/>
                <a:gd name="connsiteX1" fmla="*/ 568741 w 751047"/>
                <a:gd name="connsiteY1" fmla="*/ 47996 h 472226"/>
                <a:gd name="connsiteX2" fmla="*/ 195182 w 751047"/>
                <a:gd name="connsiteY2" fmla="*/ 18401 h 472226"/>
                <a:gd name="connsiteX3" fmla="*/ 2898 w 751047"/>
                <a:gd name="connsiteY3" fmla="*/ 133019 h 472226"/>
                <a:gd name="connsiteX4" fmla="*/ 2953 w 751047"/>
                <a:gd name="connsiteY4" fmla="*/ 133019 h 472226"/>
                <a:gd name="connsiteX5" fmla="*/ 376292 w 751047"/>
                <a:gd name="connsiteY5" fmla="*/ 472227 h 472226"/>
                <a:gd name="connsiteX6" fmla="*/ 750183 w 751047"/>
                <a:gd name="connsiteY6" fmla="*/ 128096 h 472226"/>
                <a:gd name="connsiteX7" fmla="*/ 671632 w 751047"/>
                <a:gd name="connsiteY7" fmla="*/ 47664 h 4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047" h="472226">
                  <a:moveTo>
                    <a:pt x="671687" y="47664"/>
                  </a:moveTo>
                  <a:cubicBezTo>
                    <a:pt x="637833" y="40307"/>
                    <a:pt x="602706" y="41026"/>
                    <a:pt x="568741" y="47996"/>
                  </a:cubicBezTo>
                  <a:cubicBezTo>
                    <a:pt x="511211" y="59834"/>
                    <a:pt x="372032" y="76872"/>
                    <a:pt x="195182" y="18401"/>
                  </a:cubicBezTo>
                  <a:cubicBezTo>
                    <a:pt x="-38923" y="-59044"/>
                    <a:pt x="2898" y="133019"/>
                    <a:pt x="2898" y="133019"/>
                  </a:cubicBezTo>
                  <a:lnTo>
                    <a:pt x="2953" y="133019"/>
                  </a:lnTo>
                  <a:cubicBezTo>
                    <a:pt x="21152" y="323367"/>
                    <a:pt x="181242" y="472227"/>
                    <a:pt x="376292" y="472227"/>
                  </a:cubicBezTo>
                  <a:cubicBezTo>
                    <a:pt x="571342" y="472227"/>
                    <a:pt x="734307" y="320767"/>
                    <a:pt x="750183" y="128096"/>
                  </a:cubicBezTo>
                  <a:cubicBezTo>
                    <a:pt x="757762" y="78420"/>
                    <a:pt x="714171" y="56902"/>
                    <a:pt x="671632" y="47664"/>
                  </a:cubicBezTo>
                  <a:close/>
                </a:path>
              </a:pathLst>
            </a:custGeom>
            <a:solidFill>
              <a:srgbClr val="23319A"/>
            </a:solidFill>
            <a:ln w="5532" cap="flat">
              <a:noFill/>
              <a:prstDash val="solid"/>
              <a:miter/>
            </a:ln>
          </p:spPr>
          <p:txBody>
            <a:bodyPr rtlCol="0" anchor="ctr"/>
            <a:lstStyle/>
            <a:p>
              <a:endParaRPr lang="en-IN" dirty="0"/>
            </a:p>
          </p:txBody>
        </p:sp>
      </p:grpSp>
      <p:grpSp>
        <p:nvGrpSpPr>
          <p:cNvPr id="114" name="Group 113">
            <a:extLst>
              <a:ext uri="{FF2B5EF4-FFF2-40B4-BE49-F238E27FC236}">
                <a16:creationId xmlns:a16="http://schemas.microsoft.com/office/drawing/2014/main" id="{229D89ED-6EC1-85EC-41A7-64F9AF18FD99}"/>
              </a:ext>
            </a:extLst>
          </p:cNvPr>
          <p:cNvGrpSpPr>
            <a:grpSpLocks noGrp="1" noUngrp="1" noRot="1" noMove="1" noResize="1"/>
          </p:cNvGrpSpPr>
          <p:nvPr/>
        </p:nvGrpSpPr>
        <p:grpSpPr>
          <a:xfrm>
            <a:off x="11046524" y="5179656"/>
            <a:ext cx="1672556" cy="1835331"/>
            <a:chOff x="11046524" y="5179656"/>
            <a:chExt cx="1672556" cy="1835331"/>
          </a:xfrm>
        </p:grpSpPr>
        <p:sp>
          <p:nvSpPr>
            <p:cNvPr id="115" name="Freeform: Shape 481">
              <a:extLst>
                <a:ext uri="{FF2B5EF4-FFF2-40B4-BE49-F238E27FC236}">
                  <a16:creationId xmlns:a16="http://schemas.microsoft.com/office/drawing/2014/main" id="{30881411-6FE3-0387-41F7-72C3F60CA720}"/>
                </a:ext>
              </a:extLst>
            </p:cNvPr>
            <p:cNvSpPr>
              <a:spLocks noGrp="1" noRot="1" noMove="1" noResize="1" noEditPoints="1" noAdjustHandles="1" noChangeArrowheads="1" noChangeShapeType="1"/>
            </p:cNvSpPr>
            <p:nvPr/>
          </p:nvSpPr>
          <p:spPr>
            <a:xfrm flipH="1">
              <a:off x="11114208" y="5290884"/>
              <a:ext cx="1493710" cy="1724103"/>
            </a:xfrm>
            <a:custGeom>
              <a:avLst/>
              <a:gdLst>
                <a:gd name="connsiteX0" fmla="*/ 1156028 w 1290393"/>
                <a:gd name="connsiteY0" fmla="*/ 1489427 h 1489426"/>
                <a:gd name="connsiteX1" fmla="*/ 130716 w 1290393"/>
                <a:gd name="connsiteY1" fmla="*/ 1489427 h 1489426"/>
                <a:gd name="connsiteX2" fmla="*/ 0 w 1290393"/>
                <a:gd name="connsiteY2" fmla="*/ 1358711 h 1489426"/>
                <a:gd name="connsiteX3" fmla="*/ 0 w 1290393"/>
                <a:gd name="connsiteY3" fmla="*/ 0 h 1489426"/>
                <a:gd name="connsiteX4" fmla="*/ 1290394 w 1290393"/>
                <a:gd name="connsiteY4" fmla="*/ 0 h 1489426"/>
                <a:gd name="connsiteX5" fmla="*/ 1290394 w 1290393"/>
                <a:gd name="connsiteY5" fmla="*/ 1355005 h 1489426"/>
                <a:gd name="connsiteX6" fmla="*/ 1156028 w 1290393"/>
                <a:gd name="connsiteY6" fmla="*/ 1489371 h 1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393" h="1489426">
                  <a:moveTo>
                    <a:pt x="1156028" y="1489427"/>
                  </a:moveTo>
                  <a:lnTo>
                    <a:pt x="130716" y="1489427"/>
                  </a:lnTo>
                  <a:cubicBezTo>
                    <a:pt x="58526" y="1489427"/>
                    <a:pt x="0" y="1430900"/>
                    <a:pt x="0" y="1358711"/>
                  </a:cubicBezTo>
                  <a:lnTo>
                    <a:pt x="0" y="0"/>
                  </a:lnTo>
                  <a:lnTo>
                    <a:pt x="1290394" y="0"/>
                  </a:lnTo>
                  <a:lnTo>
                    <a:pt x="1290394" y="1355005"/>
                  </a:lnTo>
                  <a:cubicBezTo>
                    <a:pt x="1290394" y="1429241"/>
                    <a:pt x="1230208" y="1489371"/>
                    <a:pt x="1156028" y="1489371"/>
                  </a:cubicBez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6" name="Freeform: Shape 483">
              <a:extLst>
                <a:ext uri="{FF2B5EF4-FFF2-40B4-BE49-F238E27FC236}">
                  <a16:creationId xmlns:a16="http://schemas.microsoft.com/office/drawing/2014/main" id="{D3C3F022-2ACA-E0B1-577F-FFC54B355342}"/>
                </a:ext>
              </a:extLst>
            </p:cNvPr>
            <p:cNvSpPr>
              <a:spLocks noGrp="1" noRot="1" noMove="1" noResize="1" noEditPoints="1" noAdjustHandles="1" noChangeArrowheads="1" noChangeShapeType="1"/>
            </p:cNvSpPr>
            <p:nvPr/>
          </p:nvSpPr>
          <p:spPr>
            <a:xfrm flipH="1">
              <a:off x="11046524" y="5179656"/>
              <a:ext cx="1672556" cy="111226"/>
            </a:xfrm>
            <a:custGeom>
              <a:avLst/>
              <a:gdLst>
                <a:gd name="connsiteX0" fmla="*/ 1404569 w 1444895"/>
                <a:gd name="connsiteY0" fmla="*/ 96087 h 96086"/>
                <a:gd name="connsiteX1" fmla="*/ 40327 w 1444895"/>
                <a:gd name="connsiteY1" fmla="*/ 96087 h 96086"/>
                <a:gd name="connsiteX2" fmla="*/ 0 w 1444895"/>
                <a:gd name="connsiteY2" fmla="*/ 55760 h 96086"/>
                <a:gd name="connsiteX3" fmla="*/ 0 w 1444895"/>
                <a:gd name="connsiteY3" fmla="*/ 40327 h 96086"/>
                <a:gd name="connsiteX4" fmla="*/ 40327 w 1444895"/>
                <a:gd name="connsiteY4" fmla="*/ 0 h 96086"/>
                <a:gd name="connsiteX5" fmla="*/ 1404569 w 1444895"/>
                <a:gd name="connsiteY5" fmla="*/ 0 h 96086"/>
                <a:gd name="connsiteX6" fmla="*/ 1444896 w 1444895"/>
                <a:gd name="connsiteY6" fmla="*/ 40327 h 96086"/>
                <a:gd name="connsiteX7" fmla="*/ 1444896 w 1444895"/>
                <a:gd name="connsiteY7" fmla="*/ 55760 h 96086"/>
                <a:gd name="connsiteX8" fmla="*/ 1404569 w 1444895"/>
                <a:gd name="connsiteY8" fmla="*/ 96087 h 9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895" h="96086">
                  <a:moveTo>
                    <a:pt x="1404569" y="96087"/>
                  </a:moveTo>
                  <a:lnTo>
                    <a:pt x="40327" y="96087"/>
                  </a:lnTo>
                  <a:cubicBezTo>
                    <a:pt x="18034" y="96087"/>
                    <a:pt x="0" y="78053"/>
                    <a:pt x="0" y="55760"/>
                  </a:cubicBezTo>
                  <a:lnTo>
                    <a:pt x="0" y="40327"/>
                  </a:lnTo>
                  <a:cubicBezTo>
                    <a:pt x="0" y="18034"/>
                    <a:pt x="18034" y="0"/>
                    <a:pt x="40327" y="0"/>
                  </a:cubicBezTo>
                  <a:lnTo>
                    <a:pt x="1404569" y="0"/>
                  </a:lnTo>
                  <a:cubicBezTo>
                    <a:pt x="1426862" y="0"/>
                    <a:pt x="1444896" y="18034"/>
                    <a:pt x="1444896" y="40327"/>
                  </a:cubicBezTo>
                  <a:lnTo>
                    <a:pt x="1444896" y="55760"/>
                  </a:lnTo>
                  <a:cubicBezTo>
                    <a:pt x="1444896" y="78053"/>
                    <a:pt x="1426862" y="96087"/>
                    <a:pt x="1404569" y="96087"/>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17" name="Freeform: Shape 484">
              <a:extLst>
                <a:ext uri="{FF2B5EF4-FFF2-40B4-BE49-F238E27FC236}">
                  <a16:creationId xmlns:a16="http://schemas.microsoft.com/office/drawing/2014/main" id="{75E0B27C-23BC-AF88-F0D5-B39FF400945F}"/>
                </a:ext>
              </a:extLst>
            </p:cNvPr>
            <p:cNvSpPr>
              <a:spLocks noGrp="1" noRot="1" noMove="1" noResize="1" noEditPoints="1" noAdjustHandles="1" noChangeArrowheads="1" noChangeShapeType="1"/>
            </p:cNvSpPr>
            <p:nvPr/>
          </p:nvSpPr>
          <p:spPr>
            <a:xfrm flipH="1">
              <a:off x="11176774" y="5928580"/>
              <a:ext cx="1368433" cy="1022886"/>
            </a:xfrm>
            <a:custGeom>
              <a:avLst/>
              <a:gdLst>
                <a:gd name="connsiteX0" fmla="*/ 824158 w 1182168"/>
                <a:gd name="connsiteY0" fmla="*/ 56934 h 883655"/>
                <a:gd name="connsiteX1" fmla="*/ 703953 w 1182168"/>
                <a:gd name="connsiteY1" fmla="*/ 95490 h 883655"/>
                <a:gd name="connsiteX2" fmla="*/ 568923 w 1182168"/>
                <a:gd name="connsiteY2" fmla="*/ 75686 h 883655"/>
                <a:gd name="connsiteX3" fmla="*/ 37 w 1182168"/>
                <a:gd name="connsiteY3" fmla="*/ 118557 h 883655"/>
                <a:gd name="connsiteX4" fmla="*/ 424 w 1182168"/>
                <a:gd name="connsiteY4" fmla="*/ 147544 h 883655"/>
                <a:gd name="connsiteX5" fmla="*/ 37 w 1182168"/>
                <a:gd name="connsiteY5" fmla="*/ 147544 h 883655"/>
                <a:gd name="connsiteX6" fmla="*/ 37 w 1182168"/>
                <a:gd name="connsiteY6" fmla="*/ 764059 h 883655"/>
                <a:gd name="connsiteX7" fmla="*/ 119633 w 1182168"/>
                <a:gd name="connsiteY7" fmla="*/ 883655 h 883655"/>
                <a:gd name="connsiteX8" fmla="*/ 1057599 w 1182168"/>
                <a:gd name="connsiteY8" fmla="*/ 883655 h 883655"/>
                <a:gd name="connsiteX9" fmla="*/ 1180514 w 1182168"/>
                <a:gd name="connsiteY9" fmla="*/ 760740 h 883655"/>
                <a:gd name="connsiteX10" fmla="*/ 1180514 w 1182168"/>
                <a:gd name="connsiteY10" fmla="*/ 148153 h 883655"/>
                <a:gd name="connsiteX11" fmla="*/ 1180625 w 1182168"/>
                <a:gd name="connsiteY11" fmla="*/ 147599 h 883655"/>
                <a:gd name="connsiteX12" fmla="*/ 824158 w 1182168"/>
                <a:gd name="connsiteY12" fmla="*/ 56989 h 88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2168" h="883655">
                  <a:moveTo>
                    <a:pt x="824158" y="56934"/>
                  </a:moveTo>
                  <a:cubicBezTo>
                    <a:pt x="788700" y="72478"/>
                    <a:pt x="748152" y="94163"/>
                    <a:pt x="703953" y="95490"/>
                  </a:cubicBezTo>
                  <a:cubicBezTo>
                    <a:pt x="658261" y="96873"/>
                    <a:pt x="612679" y="89682"/>
                    <a:pt x="568923" y="75686"/>
                  </a:cubicBezTo>
                  <a:cubicBezTo>
                    <a:pt x="71230" y="-83628"/>
                    <a:pt x="-1899" y="47032"/>
                    <a:pt x="37" y="118557"/>
                  </a:cubicBezTo>
                  <a:cubicBezTo>
                    <a:pt x="313" y="128072"/>
                    <a:pt x="369" y="138582"/>
                    <a:pt x="424" y="147544"/>
                  </a:cubicBezTo>
                  <a:lnTo>
                    <a:pt x="37" y="147544"/>
                  </a:lnTo>
                  <a:lnTo>
                    <a:pt x="37" y="764059"/>
                  </a:lnTo>
                  <a:cubicBezTo>
                    <a:pt x="37" y="830108"/>
                    <a:pt x="53584" y="883655"/>
                    <a:pt x="119633" y="883655"/>
                  </a:cubicBezTo>
                  <a:lnTo>
                    <a:pt x="1057599" y="883655"/>
                  </a:lnTo>
                  <a:cubicBezTo>
                    <a:pt x="1125473" y="883655"/>
                    <a:pt x="1180514" y="828614"/>
                    <a:pt x="1180514" y="760740"/>
                  </a:cubicBezTo>
                  <a:lnTo>
                    <a:pt x="1180514" y="148153"/>
                  </a:lnTo>
                  <a:cubicBezTo>
                    <a:pt x="1180514" y="148153"/>
                    <a:pt x="1180625" y="147765"/>
                    <a:pt x="1180625" y="147599"/>
                  </a:cubicBezTo>
                  <a:cubicBezTo>
                    <a:pt x="1206569" y="-48944"/>
                    <a:pt x="897952" y="24573"/>
                    <a:pt x="824158" y="56989"/>
                  </a:cubicBezTo>
                  <a:close/>
                </a:path>
              </a:pathLst>
            </a:custGeom>
            <a:solidFill>
              <a:srgbClr val="E55322"/>
            </a:solidFill>
            <a:ln w="5532" cap="flat">
              <a:noFill/>
              <a:prstDash val="solid"/>
              <a:miter/>
            </a:ln>
          </p:spPr>
          <p:txBody>
            <a:bodyPr rtlCol="0" anchor="ctr"/>
            <a:lstStyle/>
            <a:p>
              <a:endParaRPr lang="en-IN"/>
            </a:p>
          </p:txBody>
        </p:sp>
      </p:grpSp>
      <p:sp>
        <p:nvSpPr>
          <p:cNvPr id="123" name="Freeform: Shape 486">
            <a:extLst>
              <a:ext uri="{FF2B5EF4-FFF2-40B4-BE49-F238E27FC236}">
                <a16:creationId xmlns:a16="http://schemas.microsoft.com/office/drawing/2014/main" id="{F5C28278-419F-6758-4368-0F2D9CA04270}"/>
              </a:ext>
            </a:extLst>
          </p:cNvPr>
          <p:cNvSpPr>
            <a:spLocks noGrp="1" noRot="1" noMove="1" noResize="1" noEditPoints="1" noAdjustHandles="1" noChangeArrowheads="1" noChangeShapeType="1"/>
          </p:cNvSpPr>
          <p:nvPr/>
        </p:nvSpPr>
        <p:spPr>
          <a:xfrm flipH="1">
            <a:off x="10079194"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grpSp>
        <p:nvGrpSpPr>
          <p:cNvPr id="124" name="Group 123">
            <a:extLst>
              <a:ext uri="{FF2B5EF4-FFF2-40B4-BE49-F238E27FC236}">
                <a16:creationId xmlns:a16="http://schemas.microsoft.com/office/drawing/2014/main" id="{47CDEFC8-7D7F-2068-19E2-974F8122E0D8}"/>
              </a:ext>
            </a:extLst>
          </p:cNvPr>
          <p:cNvGrpSpPr>
            <a:grpSpLocks noGrp="1" noUngrp="1" noRot="1" noMove="1" noResize="1"/>
          </p:cNvGrpSpPr>
          <p:nvPr/>
        </p:nvGrpSpPr>
        <p:grpSpPr>
          <a:xfrm>
            <a:off x="10148470" y="5547717"/>
            <a:ext cx="1090681" cy="1407746"/>
            <a:chOff x="10148470" y="5547717"/>
            <a:chExt cx="1090681" cy="1407746"/>
          </a:xfrm>
        </p:grpSpPr>
        <p:sp>
          <p:nvSpPr>
            <p:cNvPr id="125" name="Freeform: Shape 488">
              <a:extLst>
                <a:ext uri="{FF2B5EF4-FFF2-40B4-BE49-F238E27FC236}">
                  <a16:creationId xmlns:a16="http://schemas.microsoft.com/office/drawing/2014/main" id="{C61D364D-A0DF-4DE5-2A4D-1B54BEB108B9}"/>
                </a:ext>
              </a:extLst>
            </p:cNvPr>
            <p:cNvSpPr>
              <a:spLocks noGrp="1" noRot="1" noMove="1" noResize="1" noEditPoints="1" noAdjustHandles="1" noChangeArrowheads="1" noChangeShapeType="1"/>
            </p:cNvSpPr>
            <p:nvPr/>
          </p:nvSpPr>
          <p:spPr>
            <a:xfrm flipH="1">
              <a:off x="10447981" y="5547717"/>
              <a:ext cx="575638" cy="115502"/>
            </a:xfrm>
            <a:custGeom>
              <a:avLst/>
              <a:gdLst>
                <a:gd name="connsiteX0" fmla="*/ 352724 w 385048"/>
                <a:gd name="connsiteY0" fmla="*/ 66842 h 77260"/>
                <a:gd name="connsiteX1" fmla="*/ 34537 w 385048"/>
                <a:gd name="connsiteY1" fmla="*/ 77242 h 77260"/>
                <a:gd name="connsiteX2" fmla="*/ 18 w 385048"/>
                <a:gd name="connsiteY2" fmla="*/ 44936 h 77260"/>
                <a:gd name="connsiteX3" fmla="*/ 18 w 385048"/>
                <a:gd name="connsiteY3" fmla="*/ 44936 h 77260"/>
                <a:gd name="connsiteX4" fmla="*/ 32324 w 385048"/>
                <a:gd name="connsiteY4" fmla="*/ 10418 h 77260"/>
                <a:gd name="connsiteX5" fmla="*/ 350511 w 385048"/>
                <a:gd name="connsiteY5" fmla="*/ 18 h 77260"/>
                <a:gd name="connsiteX6" fmla="*/ 385030 w 385048"/>
                <a:gd name="connsiteY6" fmla="*/ 32324 h 77260"/>
                <a:gd name="connsiteX7" fmla="*/ 385030 w 385048"/>
                <a:gd name="connsiteY7" fmla="*/ 32324 h 77260"/>
                <a:gd name="connsiteX8" fmla="*/ 352724 w 385048"/>
                <a:gd name="connsiteY8" fmla="*/ 66842 h 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48" h="77260">
                  <a:moveTo>
                    <a:pt x="352724" y="66842"/>
                  </a:moveTo>
                  <a:lnTo>
                    <a:pt x="34537" y="77242"/>
                  </a:lnTo>
                  <a:cubicBezTo>
                    <a:pt x="16116" y="77850"/>
                    <a:pt x="628" y="63357"/>
                    <a:pt x="18" y="44936"/>
                  </a:cubicBezTo>
                  <a:lnTo>
                    <a:pt x="18" y="44936"/>
                  </a:lnTo>
                  <a:cubicBezTo>
                    <a:pt x="-590" y="26516"/>
                    <a:pt x="13903" y="11027"/>
                    <a:pt x="32324" y="10418"/>
                  </a:cubicBezTo>
                  <a:lnTo>
                    <a:pt x="350511" y="18"/>
                  </a:lnTo>
                  <a:cubicBezTo>
                    <a:pt x="368932" y="-590"/>
                    <a:pt x="384420" y="13903"/>
                    <a:pt x="385030" y="32324"/>
                  </a:cubicBezTo>
                  <a:lnTo>
                    <a:pt x="385030" y="32324"/>
                  </a:lnTo>
                  <a:cubicBezTo>
                    <a:pt x="385638" y="50745"/>
                    <a:pt x="371145" y="66234"/>
                    <a:pt x="352724" y="66842"/>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26" name="Freeform: Shape 489">
              <a:extLst>
                <a:ext uri="{FF2B5EF4-FFF2-40B4-BE49-F238E27FC236}">
                  <a16:creationId xmlns:a16="http://schemas.microsoft.com/office/drawing/2014/main" id="{6AA52D4F-E8EF-3776-4804-17CAA1F28A92}"/>
                </a:ext>
              </a:extLst>
            </p:cNvPr>
            <p:cNvSpPr>
              <a:spLocks noGrp="1" noRot="1" noMove="1" noResize="1" noEditPoints="1" noAdjustHandles="1" noChangeArrowheads="1" noChangeShapeType="1"/>
            </p:cNvSpPr>
            <p:nvPr/>
          </p:nvSpPr>
          <p:spPr>
            <a:xfrm flipH="1">
              <a:off x="10148470"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70AD47"/>
            </a:solidFill>
            <a:ln w="5532" cap="flat">
              <a:noFill/>
              <a:prstDash val="solid"/>
              <a:miter/>
            </a:ln>
          </p:spPr>
          <p:txBody>
            <a:bodyPr rtlCol="0" anchor="ctr"/>
            <a:lstStyle/>
            <a:p>
              <a:endParaRPr lang="en-IN"/>
            </a:p>
          </p:txBody>
        </p:sp>
      </p:grpSp>
      <p:sp>
        <p:nvSpPr>
          <p:cNvPr id="127" name="Freeform: Shape 7">
            <a:extLst>
              <a:ext uri="{FF2B5EF4-FFF2-40B4-BE49-F238E27FC236}">
                <a16:creationId xmlns:a16="http://schemas.microsoft.com/office/drawing/2014/main" id="{2732CABC-C74F-E8FA-1238-8C5441F70A0D}"/>
              </a:ext>
            </a:extLst>
          </p:cNvPr>
          <p:cNvSpPr>
            <a:spLocks noGrp="1" noRot="1" noMove="1" noResize="1" noEditPoints="1" noAdjustHandles="1" noChangeArrowheads="1" noChangeShapeType="1"/>
          </p:cNvSpPr>
          <p:nvPr/>
        </p:nvSpPr>
        <p:spPr>
          <a:xfrm flipH="1">
            <a:off x="612809"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128" name="Freeform: Shape 10">
            <a:extLst>
              <a:ext uri="{FF2B5EF4-FFF2-40B4-BE49-F238E27FC236}">
                <a16:creationId xmlns:a16="http://schemas.microsoft.com/office/drawing/2014/main" id="{CB2E2688-6D2F-E701-F6AB-8D4DA48E9187}"/>
              </a:ext>
            </a:extLst>
          </p:cNvPr>
          <p:cNvSpPr>
            <a:spLocks noGrp="1" noRot="1" noMove="1" noResize="1" noEditPoints="1" noAdjustHandles="1" noChangeArrowheads="1" noChangeShapeType="1"/>
          </p:cNvSpPr>
          <p:nvPr/>
        </p:nvSpPr>
        <p:spPr>
          <a:xfrm flipH="1">
            <a:off x="682085"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E55322"/>
          </a:solidFill>
          <a:ln w="5532" cap="flat">
            <a:noFill/>
            <a:prstDash val="solid"/>
            <a:miter/>
          </a:ln>
        </p:spPr>
        <p:txBody>
          <a:bodyPr rtlCol="0" anchor="ctr"/>
          <a:lstStyle/>
          <a:p>
            <a:endParaRPr lang="en-IN"/>
          </a:p>
        </p:txBody>
      </p:sp>
      <p:grpSp>
        <p:nvGrpSpPr>
          <p:cNvPr id="129" name="Group 128">
            <a:extLst>
              <a:ext uri="{FF2B5EF4-FFF2-40B4-BE49-F238E27FC236}">
                <a16:creationId xmlns:a16="http://schemas.microsoft.com/office/drawing/2014/main" id="{EC262E39-6779-9BCB-18FE-CF75D6554016}"/>
              </a:ext>
            </a:extLst>
          </p:cNvPr>
          <p:cNvGrpSpPr>
            <a:grpSpLocks noGrp="1" noUngrp="1" noRot="1" noMove="1" noResize="1"/>
          </p:cNvGrpSpPr>
          <p:nvPr/>
        </p:nvGrpSpPr>
        <p:grpSpPr>
          <a:xfrm>
            <a:off x="612809" y="5547717"/>
            <a:ext cx="1245567" cy="1467270"/>
            <a:chOff x="612809" y="5547717"/>
            <a:chExt cx="1245567" cy="1467270"/>
          </a:xfrm>
        </p:grpSpPr>
        <p:sp>
          <p:nvSpPr>
            <p:cNvPr id="130" name="Freeform: Shape 7">
              <a:extLst>
                <a:ext uri="{FF2B5EF4-FFF2-40B4-BE49-F238E27FC236}">
                  <a16:creationId xmlns:a16="http://schemas.microsoft.com/office/drawing/2014/main" id="{2732CABC-C74F-E8FA-1238-8C5441F70A0D}"/>
                </a:ext>
              </a:extLst>
            </p:cNvPr>
            <p:cNvSpPr>
              <a:spLocks noGrp="1" noRot="1" noMove="1" noResize="1" noEditPoints="1" noAdjustHandles="1" noChangeArrowheads="1" noChangeShapeType="1"/>
            </p:cNvSpPr>
            <p:nvPr/>
          </p:nvSpPr>
          <p:spPr>
            <a:xfrm flipH="1">
              <a:off x="612809" y="5649381"/>
              <a:ext cx="1245567" cy="1365606"/>
            </a:xfrm>
            <a:custGeom>
              <a:avLst/>
              <a:gdLst>
                <a:gd name="connsiteX0" fmla="*/ 517097 w 833168"/>
                <a:gd name="connsiteY0" fmla="*/ 55 h 913462"/>
                <a:gd name="connsiteX1" fmla="*/ 543429 w 833168"/>
                <a:gd name="connsiteY1" fmla="*/ 175191 h 913462"/>
                <a:gd name="connsiteX2" fmla="*/ 783783 w 833168"/>
                <a:gd name="connsiteY2" fmla="*/ 558487 h 913462"/>
                <a:gd name="connsiteX3" fmla="*/ 768737 w 833168"/>
                <a:gd name="connsiteY3" fmla="*/ 861018 h 913462"/>
                <a:gd name="connsiteX4" fmla="*/ 429530 w 833168"/>
                <a:gd name="connsiteY4" fmla="*/ 912851 h 913462"/>
                <a:gd name="connsiteX5" fmla="*/ 121963 w 833168"/>
                <a:gd name="connsiteY5" fmla="*/ 891941 h 913462"/>
                <a:gd name="connsiteX6" fmla="*/ 15256 w 833168"/>
                <a:gd name="connsiteY6" fmla="*/ 649705 h 913462"/>
                <a:gd name="connsiteX7" fmla="*/ 78982 w 833168"/>
                <a:gd name="connsiteY7" fmla="*/ 505603 h 913462"/>
                <a:gd name="connsiteX8" fmla="*/ 264462 w 833168"/>
                <a:gd name="connsiteY8" fmla="*/ 168331 h 913462"/>
                <a:gd name="connsiteX9" fmla="*/ 273921 w 833168"/>
                <a:gd name="connsiteY9" fmla="*/ 7966 h 913462"/>
                <a:gd name="connsiteX10" fmla="*/ 517097 w 833168"/>
                <a:gd name="connsiteY10" fmla="*/ 0 h 9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168" h="913462">
                  <a:moveTo>
                    <a:pt x="517097" y="55"/>
                  </a:moveTo>
                  <a:cubicBezTo>
                    <a:pt x="517097" y="55"/>
                    <a:pt x="509242" y="96031"/>
                    <a:pt x="543429" y="175191"/>
                  </a:cubicBezTo>
                  <a:cubicBezTo>
                    <a:pt x="577670" y="254406"/>
                    <a:pt x="710764" y="401329"/>
                    <a:pt x="783783" y="558487"/>
                  </a:cubicBezTo>
                  <a:cubicBezTo>
                    <a:pt x="856803" y="715644"/>
                    <a:pt x="846403" y="833249"/>
                    <a:pt x="768737" y="861018"/>
                  </a:cubicBezTo>
                  <a:cubicBezTo>
                    <a:pt x="730512" y="874682"/>
                    <a:pt x="593767" y="908149"/>
                    <a:pt x="429530" y="912851"/>
                  </a:cubicBezTo>
                  <a:cubicBezTo>
                    <a:pt x="260092" y="917719"/>
                    <a:pt x="121963" y="891941"/>
                    <a:pt x="121963" y="891941"/>
                  </a:cubicBezTo>
                  <a:cubicBezTo>
                    <a:pt x="121963" y="891941"/>
                    <a:pt x="-51402" y="874295"/>
                    <a:pt x="15256" y="649705"/>
                  </a:cubicBezTo>
                  <a:cubicBezTo>
                    <a:pt x="30247" y="599200"/>
                    <a:pt x="51932" y="550853"/>
                    <a:pt x="78982" y="505603"/>
                  </a:cubicBezTo>
                  <a:cubicBezTo>
                    <a:pt x="130261" y="419750"/>
                    <a:pt x="240731" y="231947"/>
                    <a:pt x="264462" y="168331"/>
                  </a:cubicBezTo>
                  <a:cubicBezTo>
                    <a:pt x="295661" y="84802"/>
                    <a:pt x="273921" y="7966"/>
                    <a:pt x="273921" y="7966"/>
                  </a:cubicBezTo>
                  <a:lnTo>
                    <a:pt x="517097" y="0"/>
                  </a:lnTo>
                  <a:close/>
                </a:path>
              </a:pathLst>
            </a:custGeom>
            <a:solidFill>
              <a:srgbClr val="E0F3F9"/>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131" name="Freeform: Shape 9">
              <a:extLst>
                <a:ext uri="{FF2B5EF4-FFF2-40B4-BE49-F238E27FC236}">
                  <a16:creationId xmlns:a16="http://schemas.microsoft.com/office/drawing/2014/main" id="{47F5C40D-7DF8-61E0-4724-BAFC3960BED3}"/>
                </a:ext>
              </a:extLst>
            </p:cNvPr>
            <p:cNvSpPr>
              <a:spLocks noGrp="1" noRot="1" noMove="1" noResize="1" noEditPoints="1" noAdjustHandles="1" noChangeArrowheads="1" noChangeShapeType="1"/>
            </p:cNvSpPr>
            <p:nvPr/>
          </p:nvSpPr>
          <p:spPr>
            <a:xfrm flipH="1">
              <a:off x="981596" y="5547717"/>
              <a:ext cx="575638" cy="115502"/>
            </a:xfrm>
            <a:custGeom>
              <a:avLst/>
              <a:gdLst>
                <a:gd name="connsiteX0" fmla="*/ 352724 w 385048"/>
                <a:gd name="connsiteY0" fmla="*/ 66842 h 77260"/>
                <a:gd name="connsiteX1" fmla="*/ 34537 w 385048"/>
                <a:gd name="connsiteY1" fmla="*/ 77242 h 77260"/>
                <a:gd name="connsiteX2" fmla="*/ 18 w 385048"/>
                <a:gd name="connsiteY2" fmla="*/ 44936 h 77260"/>
                <a:gd name="connsiteX3" fmla="*/ 18 w 385048"/>
                <a:gd name="connsiteY3" fmla="*/ 44936 h 77260"/>
                <a:gd name="connsiteX4" fmla="*/ 32324 w 385048"/>
                <a:gd name="connsiteY4" fmla="*/ 10418 h 77260"/>
                <a:gd name="connsiteX5" fmla="*/ 350511 w 385048"/>
                <a:gd name="connsiteY5" fmla="*/ 18 h 77260"/>
                <a:gd name="connsiteX6" fmla="*/ 385030 w 385048"/>
                <a:gd name="connsiteY6" fmla="*/ 32324 h 77260"/>
                <a:gd name="connsiteX7" fmla="*/ 385030 w 385048"/>
                <a:gd name="connsiteY7" fmla="*/ 32324 h 77260"/>
                <a:gd name="connsiteX8" fmla="*/ 352724 w 385048"/>
                <a:gd name="connsiteY8" fmla="*/ 66842 h 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48" h="77260">
                  <a:moveTo>
                    <a:pt x="352724" y="66842"/>
                  </a:moveTo>
                  <a:lnTo>
                    <a:pt x="34537" y="77242"/>
                  </a:lnTo>
                  <a:cubicBezTo>
                    <a:pt x="16116" y="77850"/>
                    <a:pt x="628" y="63357"/>
                    <a:pt x="18" y="44936"/>
                  </a:cubicBezTo>
                  <a:lnTo>
                    <a:pt x="18" y="44936"/>
                  </a:lnTo>
                  <a:cubicBezTo>
                    <a:pt x="-590" y="26516"/>
                    <a:pt x="13903" y="11027"/>
                    <a:pt x="32324" y="10418"/>
                  </a:cubicBezTo>
                  <a:lnTo>
                    <a:pt x="350511" y="18"/>
                  </a:lnTo>
                  <a:cubicBezTo>
                    <a:pt x="368932" y="-590"/>
                    <a:pt x="384420" y="13903"/>
                    <a:pt x="385030" y="32324"/>
                  </a:cubicBezTo>
                  <a:lnTo>
                    <a:pt x="385030" y="32324"/>
                  </a:lnTo>
                  <a:cubicBezTo>
                    <a:pt x="385638" y="50745"/>
                    <a:pt x="371145" y="66234"/>
                    <a:pt x="352724" y="66842"/>
                  </a:cubicBezTo>
                  <a:close/>
                </a:path>
              </a:pathLst>
            </a:custGeom>
            <a:solidFill>
              <a:srgbClr val="CBEBF2"/>
            </a:solidFill>
            <a:ln w="11987" cap="flat">
              <a:noFill/>
              <a:prstDash val="solid"/>
              <a:miter/>
            </a:ln>
            <a:effectLst>
              <a:outerShdw blurRad="50800" dist="38100" dir="2700000" algn="tl" rotWithShape="0">
                <a:srgbClr val="0070C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32" name="Freeform: Shape 10">
              <a:extLst>
                <a:ext uri="{FF2B5EF4-FFF2-40B4-BE49-F238E27FC236}">
                  <a16:creationId xmlns:a16="http://schemas.microsoft.com/office/drawing/2014/main" id="{CB2E2688-6D2F-E701-F6AB-8D4DA48E9187}"/>
                </a:ext>
              </a:extLst>
            </p:cNvPr>
            <p:cNvSpPr>
              <a:spLocks noGrp="1" noRot="1" noMove="1" noResize="1" noEditPoints="1" noAdjustHandles="1" noChangeArrowheads="1" noChangeShapeType="1"/>
            </p:cNvSpPr>
            <p:nvPr/>
          </p:nvSpPr>
          <p:spPr>
            <a:xfrm flipH="1">
              <a:off x="682085" y="6285475"/>
              <a:ext cx="1090681" cy="669988"/>
            </a:xfrm>
            <a:custGeom>
              <a:avLst/>
              <a:gdLst>
                <a:gd name="connsiteX0" fmla="*/ 32334 w 729564"/>
                <a:gd name="connsiteY0" fmla="*/ 158280 h 448159"/>
                <a:gd name="connsiteX1" fmla="*/ 1688 w 729564"/>
                <a:gd name="connsiteY1" fmla="*/ 354492 h 448159"/>
                <a:gd name="connsiteX2" fmla="*/ 5782 w 729564"/>
                <a:gd name="connsiteY2" fmla="*/ 374462 h 448159"/>
                <a:gd name="connsiteX3" fmla="*/ 381057 w 729564"/>
                <a:gd name="connsiteY3" fmla="*/ 445323 h 448159"/>
                <a:gd name="connsiteX4" fmla="*/ 422766 w 729564"/>
                <a:gd name="connsiteY4" fmla="*/ 444272 h 448159"/>
                <a:gd name="connsiteX5" fmla="*/ 727953 w 729564"/>
                <a:gd name="connsiteY5" fmla="*/ 354547 h 448159"/>
                <a:gd name="connsiteX6" fmla="*/ 701401 w 729564"/>
                <a:gd name="connsiteY6" fmla="*/ 180131 h 448159"/>
                <a:gd name="connsiteX7" fmla="*/ 452472 w 729564"/>
                <a:gd name="connsiteY7" fmla="*/ 4608 h 448159"/>
                <a:gd name="connsiteX8" fmla="*/ 279272 w 729564"/>
                <a:gd name="connsiteY8" fmla="*/ 736 h 448159"/>
                <a:gd name="connsiteX9" fmla="*/ 32223 w 729564"/>
                <a:gd name="connsiteY9" fmla="*/ 158336 h 44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64" h="448159">
                  <a:moveTo>
                    <a:pt x="32334" y="158280"/>
                  </a:moveTo>
                  <a:cubicBezTo>
                    <a:pt x="6003" y="224938"/>
                    <a:pt x="-4397" y="277822"/>
                    <a:pt x="1688" y="354492"/>
                  </a:cubicBezTo>
                  <a:cubicBezTo>
                    <a:pt x="2242" y="361296"/>
                    <a:pt x="2795" y="368432"/>
                    <a:pt x="5782" y="374462"/>
                  </a:cubicBezTo>
                  <a:cubicBezTo>
                    <a:pt x="16624" y="396312"/>
                    <a:pt x="49593" y="462583"/>
                    <a:pt x="381057" y="445323"/>
                  </a:cubicBezTo>
                  <a:cubicBezTo>
                    <a:pt x="395328" y="444604"/>
                    <a:pt x="408494" y="443719"/>
                    <a:pt x="422766" y="444272"/>
                  </a:cubicBezTo>
                  <a:cubicBezTo>
                    <a:pt x="492798" y="446928"/>
                    <a:pt x="718383" y="420154"/>
                    <a:pt x="727953" y="354547"/>
                  </a:cubicBezTo>
                  <a:cubicBezTo>
                    <a:pt x="733540" y="316378"/>
                    <a:pt x="724579" y="251325"/>
                    <a:pt x="701401" y="180131"/>
                  </a:cubicBezTo>
                  <a:cubicBezTo>
                    <a:pt x="665665" y="70326"/>
                    <a:pt x="563881" y="-1919"/>
                    <a:pt x="452472" y="4608"/>
                  </a:cubicBezTo>
                  <a:cubicBezTo>
                    <a:pt x="409988" y="7098"/>
                    <a:pt x="353729" y="6600"/>
                    <a:pt x="279272" y="736"/>
                  </a:cubicBezTo>
                  <a:cubicBezTo>
                    <a:pt x="172620" y="-7617"/>
                    <a:pt x="72772" y="55777"/>
                    <a:pt x="32223" y="158336"/>
                  </a:cubicBezTo>
                  <a:close/>
                </a:path>
              </a:pathLst>
            </a:custGeom>
            <a:solidFill>
              <a:srgbClr val="E55322"/>
            </a:solidFill>
            <a:ln w="5532" cap="flat">
              <a:noFill/>
              <a:prstDash val="solid"/>
              <a:miter/>
            </a:ln>
          </p:spPr>
          <p:txBody>
            <a:bodyPr rtlCol="0" anchor="ctr"/>
            <a:lstStyle/>
            <a:p>
              <a:endParaRPr lang="en-IN"/>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1314" y="582895"/>
            <a:ext cx="609600" cy="609600"/>
          </a:xfrm>
          <a:prstGeom prst="rect">
            <a:avLst/>
          </a:prstGeom>
        </p:spPr>
      </p:pic>
    </p:spTree>
    <p:extLst>
      <p:ext uri="{BB962C8B-B14F-4D97-AF65-F5344CB8AC3E}">
        <p14:creationId xmlns:p14="http://schemas.microsoft.com/office/powerpoint/2010/main" val="112989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200" y="1651199"/>
            <a:ext cx="10261600" cy="4740891"/>
          </a:xfrm>
        </p:spPr>
        <p:txBody>
          <a:bodyPr>
            <a:normAutofit fontScale="92500" lnSpcReduction="10000"/>
          </a:bodyPr>
          <a:lstStyle/>
          <a:p>
            <a:pPr marL="285750" indent="-285750">
              <a:buFont typeface="Arial" panose="020B0604020202020204" pitchFamily="34" charset="0"/>
              <a:buChar char="•"/>
            </a:pPr>
            <a:r>
              <a:rPr lang="en-AU" dirty="0"/>
              <a:t>a report of a laboratory or fieldwork activity, including the generation of primary data</a:t>
            </a:r>
          </a:p>
          <a:p>
            <a:pPr marL="285750" indent="-285750">
              <a:buFont typeface="Arial" panose="020B0604020202020204" pitchFamily="34" charset="0"/>
              <a:buChar char="•"/>
            </a:pPr>
            <a:r>
              <a:rPr lang="en-AU" dirty="0"/>
              <a:t>comparison and evaluation of chemical concepts, methodologies and methods, and findings from at least two student practical activities</a:t>
            </a:r>
          </a:p>
          <a:p>
            <a:pPr marL="285750" indent="-285750">
              <a:buFont typeface="Arial" panose="020B0604020202020204" pitchFamily="34" charset="0"/>
              <a:buChar char="•"/>
            </a:pPr>
            <a:r>
              <a:rPr lang="en-AU" dirty="0"/>
              <a:t>reflective annotations of one or more practical activities from a logbook</a:t>
            </a:r>
          </a:p>
          <a:p>
            <a:pPr marL="285750" indent="-285750">
              <a:buFont typeface="Arial" panose="020B0604020202020204" pitchFamily="34" charset="0"/>
              <a:buChar char="•"/>
            </a:pPr>
            <a:r>
              <a:rPr lang="en-AU" dirty="0"/>
              <a:t>a summary report of selected practical investigations </a:t>
            </a:r>
          </a:p>
          <a:p>
            <a:pPr marL="285750" indent="-285750">
              <a:buFont typeface="Arial" panose="020B0604020202020204" pitchFamily="34" charset="0"/>
              <a:buChar char="•"/>
            </a:pPr>
            <a:r>
              <a:rPr lang="en-AU" dirty="0"/>
              <a:t>critique of an experimental design, chemical process or apparatus</a:t>
            </a:r>
          </a:p>
          <a:p>
            <a:pPr marL="285750" indent="-285750">
              <a:buFont typeface="Arial" panose="020B0604020202020204" pitchFamily="34" charset="0"/>
              <a:buChar char="•"/>
            </a:pPr>
            <a:r>
              <a:rPr lang="en-AU" dirty="0"/>
              <a:t>analysis and evaluation of generated primary and/or collated secondary data</a:t>
            </a:r>
          </a:p>
          <a:p>
            <a:pPr marL="285750" indent="-285750">
              <a:buFont typeface="Arial" panose="020B0604020202020204" pitchFamily="34" charset="0"/>
              <a:buChar char="•"/>
            </a:pPr>
            <a:r>
              <a:rPr lang="en-AU" dirty="0"/>
              <a:t>a modelling or simulation activity</a:t>
            </a:r>
          </a:p>
          <a:p>
            <a:pPr marL="285750" indent="-285750">
              <a:buFont typeface="Arial" panose="020B0604020202020204" pitchFamily="34" charset="0"/>
              <a:buChar char="•"/>
            </a:pPr>
            <a:r>
              <a:rPr lang="en-AU" dirty="0"/>
              <a:t>a media analysis/response</a:t>
            </a:r>
          </a:p>
          <a:p>
            <a:pPr marL="285750" indent="-285750">
              <a:buFont typeface="Arial" panose="020B0604020202020204" pitchFamily="34" charset="0"/>
              <a:buChar char="•"/>
            </a:pPr>
            <a:r>
              <a:rPr lang="en-AU" dirty="0"/>
              <a:t>problem-solving involving chemical concepts, skills and/or issues </a:t>
            </a:r>
          </a:p>
          <a:p>
            <a:pPr marL="285750" indent="-285750">
              <a:buFont typeface="Arial" panose="020B0604020202020204" pitchFamily="34" charset="0"/>
              <a:buChar char="•"/>
            </a:pPr>
            <a:r>
              <a:rPr lang="en-AU" dirty="0"/>
              <a:t>a report of an application of chemical concepts to a real-world context</a:t>
            </a:r>
          </a:p>
          <a:p>
            <a:pPr marL="285750" indent="-285750">
              <a:buFont typeface="Arial" panose="020B0604020202020204" pitchFamily="34" charset="0"/>
              <a:buChar char="•"/>
            </a:pPr>
            <a:r>
              <a:rPr lang="en-AU" dirty="0"/>
              <a:t>analysis and evaluation of a chemical innovation, research study, case study, socio-scientific issue, secondary data or a media communication, with reference to sustainability (green chemistry principles, sustainable development and/or the transition to a circular economy)</a:t>
            </a:r>
          </a:p>
          <a:p>
            <a:pPr marL="285750" indent="-285750">
              <a:buFont typeface="Arial" panose="020B0604020202020204" pitchFamily="34" charset="0"/>
              <a:buChar char="•"/>
            </a:pPr>
            <a:r>
              <a:rPr lang="en-AU" dirty="0"/>
              <a:t>an infographic</a:t>
            </a:r>
          </a:p>
          <a:p>
            <a:pPr marL="285750" indent="-285750">
              <a:buFont typeface="Arial" panose="020B0604020202020204" pitchFamily="34" charset="0"/>
              <a:buChar char="•"/>
            </a:pPr>
            <a:r>
              <a:rPr lang="en-AU" dirty="0"/>
              <a:t>a scientific poster.</a:t>
            </a:r>
          </a:p>
        </p:txBody>
      </p:sp>
      <p:sp>
        <p:nvSpPr>
          <p:cNvPr id="5" name="Google Shape;384;p40"/>
          <p:cNvSpPr txBox="1">
            <a:spLocks noGrp="1"/>
          </p:cNvSpPr>
          <p:nvPr>
            <p:ph type="title"/>
          </p:nvPr>
        </p:nvSpPr>
        <p:spPr>
          <a:xfrm>
            <a:off x="1981200" y="274639"/>
            <a:ext cx="8229600" cy="11430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AU" sz="4000" dirty="0">
                <a:latin typeface="Calibri" panose="020F0502020204030204" pitchFamily="34" charset="0"/>
                <a:cs typeface="Calibri" panose="020F0502020204030204" pitchFamily="34" charset="0"/>
                <a:sym typeface="Arial"/>
              </a:rPr>
              <a:t>Unit 1 &amp; 2 Assessment List</a:t>
            </a:r>
            <a:endParaRPr sz="4000" dirty="0">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9230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Animated Chemistry Lesson by Slidesgo">
      <a:dk1>
        <a:srgbClr val="44546A"/>
      </a:dk1>
      <a:lt1>
        <a:srgbClr val="FFFFFF"/>
      </a:lt1>
      <a:dk2>
        <a:srgbClr val="222A35"/>
      </a:dk2>
      <a:lt2>
        <a:srgbClr val="FFFFFF"/>
      </a:lt2>
      <a:accent1>
        <a:srgbClr val="4472C4"/>
      </a:accent1>
      <a:accent2>
        <a:srgbClr val="ED7D31"/>
      </a:accent2>
      <a:accent3>
        <a:srgbClr val="B11670"/>
      </a:accent3>
      <a:accent4>
        <a:srgbClr val="FFC000"/>
      </a:accent4>
      <a:accent5>
        <a:srgbClr val="32B1C2"/>
      </a:accent5>
      <a:accent6>
        <a:srgbClr val="A7F856"/>
      </a:accent6>
      <a:hlink>
        <a:srgbClr val="44546A"/>
      </a:hlink>
      <a:folHlink>
        <a:srgbClr val="44546A"/>
      </a:folHlink>
    </a:clrScheme>
    <a:fontScheme name="Animated Chemistry Lesson by Slidesgo">
      <a:majorFont>
        <a:latin typeface="Amatic SC"/>
        <a:ea typeface=""/>
        <a:cs typeface=""/>
      </a:majorFont>
      <a:minorFont>
        <a:latin typeface="Pontan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8E51C94DB8C4DA2D24A7B434E9DC2" ma:contentTypeVersion="12" ma:contentTypeDescription="Create a new document." ma:contentTypeScope="" ma:versionID="223c408c90a9198b9813966eb411e911">
  <xsd:schema xmlns:xsd="http://www.w3.org/2001/XMLSchema" xmlns:xs="http://www.w3.org/2001/XMLSchema" xmlns:p="http://schemas.microsoft.com/office/2006/metadata/properties" xmlns:ns2="ba4dbbe1-d171-4e90-b339-4fa1d3b96746" xmlns:ns3="07b707cc-d239-4b81-a1e5-f75fdf746850" targetNamespace="http://schemas.microsoft.com/office/2006/metadata/properties" ma:root="true" ma:fieldsID="5ff0cf3d7d5d58ac9760fbef793f2dfe" ns2:_="" ns3:_="">
    <xsd:import namespace="ba4dbbe1-d171-4e90-b339-4fa1d3b96746"/>
    <xsd:import namespace="07b707cc-d239-4b81-a1e5-f75fdf7468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dbbe1-d171-4e90-b339-4fa1d3b96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b707cc-d239-4b81-a1e5-f75fdf74685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af2667-4532-4c30-9521-8361c5035384}" ma:internalName="TaxCatchAll" ma:showField="CatchAllData" ma:web="07b707cc-d239-4b81-a1e5-f75fdf7468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4dbbe1-d171-4e90-b339-4fa1d3b96746">
      <Terms xmlns="http://schemas.microsoft.com/office/infopath/2007/PartnerControls"/>
    </lcf76f155ced4ddcb4097134ff3c332f>
    <TaxCatchAll xmlns="07b707cc-d239-4b81-a1e5-f75fdf74685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3201DE-BC6A-4E0D-8AE0-0A45982FB93D}"/>
</file>

<file path=customXml/itemProps2.xml><?xml version="1.0" encoding="utf-8"?>
<ds:datastoreItem xmlns:ds="http://schemas.openxmlformats.org/officeDocument/2006/customXml" ds:itemID="{C66CCEB4-B91A-43BD-BC38-58D0D144F61E}">
  <ds:schemaRefs>
    <ds:schemaRef ds:uri="http://schemas.microsoft.com/office/2006/documentManagement/types"/>
    <ds:schemaRef ds:uri="7dd272ca-09c8-4e66-af52-f43572f3dcaa"/>
    <ds:schemaRef ds:uri="http://schemas.microsoft.com/office/2006/metadata/properties"/>
    <ds:schemaRef ds:uri="http://purl.org/dc/elements/1.1/"/>
    <ds:schemaRef ds:uri="f1df83aa-51a4-4a62-a357-f95cbe967878"/>
    <ds:schemaRef ds:uri="http://schemas.microsoft.com/office/infopath/2007/PartnerControls"/>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1C482924-BEFD-4680-ABAC-26EEFC32E3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TotalTime>
  <Words>1447</Words>
  <Application>Microsoft Office PowerPoint</Application>
  <PresentationFormat>Widescreen</PresentationFormat>
  <Paragraphs>87</Paragraphs>
  <Slides>13</Slides>
  <Notes>8</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Amatic SC</vt:lpstr>
      <vt:lpstr>Anaheim</vt:lpstr>
      <vt:lpstr>Arial</vt:lpstr>
      <vt:lpstr>Calibri</vt:lpstr>
      <vt:lpstr>Pontano Sans</vt:lpstr>
      <vt:lpstr>1_Office Theme</vt:lpstr>
      <vt:lpstr>VCE Chemistry </vt:lpstr>
      <vt:lpstr>What is VCE Chemistry?</vt:lpstr>
      <vt:lpstr>Focus of VCE Chemistry</vt:lpstr>
      <vt:lpstr>Unit 1: Chemistry</vt:lpstr>
      <vt:lpstr>Unit 2: Chemistry</vt:lpstr>
      <vt:lpstr>Unit 3: Chemistry</vt:lpstr>
      <vt:lpstr>Unit 4: Chemistry</vt:lpstr>
      <vt:lpstr>Unit 1 &amp; 2 Assessment</vt:lpstr>
      <vt:lpstr>Unit 1 &amp; 2 Assessment List</vt:lpstr>
      <vt:lpstr>Unit 3 &amp; 4 Assessment</vt:lpstr>
      <vt:lpstr>% CONTRIBUTIONS TO THE STUDY SCORE</vt:lpstr>
      <vt:lpstr>PRIOR KNOWLEDGE AND SKILLS</vt:lpstr>
      <vt:lpstr>Career Prospects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Melissa Robinson</cp:lastModifiedBy>
  <cp:revision>21</cp:revision>
  <dcterms:created xsi:type="dcterms:W3CDTF">2023-04-26T01:58:38Z</dcterms:created>
  <dcterms:modified xsi:type="dcterms:W3CDTF">2024-06-19T00:53:03Z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0x01010087E8E51C94DB8C4DA2D24A7B434E9DC2</vt:lpwstr>
  </property>
</Properties>
</file>