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3984abd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3984abdf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://drive.google.com/file/d/1je7QOYkC4HU6RwP64v7Kyh7WD1PvM-B7/view" TargetMode="External"/><Relationship Id="rId18" Type="http://schemas.openxmlformats.org/officeDocument/2006/relationships/hyperlink" Target="http://drive.google.com/file/d/1D4BlFQHsFfEhOx0NnCW6Stc9S_3f5cuD/view" TargetMode="External"/><Relationship Id="rId26" Type="http://schemas.openxmlformats.org/officeDocument/2006/relationships/hyperlink" Target="http://drive.google.com/file/d/1pUPh_kAiWeqompmrk1MuMjt2CiTINJOq/view" TargetMode="External"/><Relationship Id="rId39" Type="http://schemas.openxmlformats.org/officeDocument/2006/relationships/hyperlink" Target="http://drive.google.com/file/d/1tugYGaxxKzB8oYCLyR3uaHkssjmoBtx5/view" TargetMode="External"/><Relationship Id="rId21" Type="http://schemas.openxmlformats.org/officeDocument/2006/relationships/hyperlink" Target="http://drive.google.com/file/d/1woSbtHAPghlXcTqpAD9ByoijUw8L9rD6/view" TargetMode="External"/><Relationship Id="rId34" Type="http://schemas.openxmlformats.org/officeDocument/2006/relationships/hyperlink" Target="http://drive.google.com/file/d/1bJC79uTEOIvZ00263O2XcyHIKm-pgOGB/view" TargetMode="External"/><Relationship Id="rId42" Type="http://schemas.openxmlformats.org/officeDocument/2006/relationships/hyperlink" Target="http://drive.google.com/file/d/18Rz96CmySmRKFpvmOTIIlQh6QjAJTaHS/view" TargetMode="External"/><Relationship Id="rId47" Type="http://schemas.openxmlformats.org/officeDocument/2006/relationships/hyperlink" Target="http://drive.google.com/file/d/1gNnCxwYxpb8cMtkTQUfsMn5aY_jRwC0g/view" TargetMode="External"/><Relationship Id="rId50" Type="http://schemas.openxmlformats.org/officeDocument/2006/relationships/hyperlink" Target="http://drive.google.com/file/d/1OuDwj-JpotsLu2Zu1Xys5k74Z9zxY4c3/view" TargetMode="External"/><Relationship Id="rId55" Type="http://schemas.openxmlformats.org/officeDocument/2006/relationships/hyperlink" Target="http://drive.google.com/file/d/1M7nBuxWhCnL1G7vNkffSETdbuWeGS7Xo/view" TargetMode="External"/><Relationship Id="rId7" Type="http://schemas.openxmlformats.org/officeDocument/2006/relationships/hyperlink" Target="http://drive.google.com/file/d/1NhTk4oMeX6xJ5sEzOFYmDLACgzmmXdma/view" TargetMode="External"/><Relationship Id="rId12" Type="http://schemas.openxmlformats.org/officeDocument/2006/relationships/hyperlink" Target="http://drive.google.com/file/d/1uWwjXLF5CqfPkY2cAoY7BByb962ix-QO/view" TargetMode="External"/><Relationship Id="rId17" Type="http://schemas.openxmlformats.org/officeDocument/2006/relationships/hyperlink" Target="http://drive.google.com/file/d/18pP8Qi84j-3t2GsdfvFRg_HW-y9GIqbH/view" TargetMode="External"/><Relationship Id="rId25" Type="http://schemas.openxmlformats.org/officeDocument/2006/relationships/hyperlink" Target="http://drive.google.com/file/d/1p7QsxAr22YSuRUtdtU8LnU5v0NnmSaa4/view" TargetMode="External"/><Relationship Id="rId33" Type="http://schemas.openxmlformats.org/officeDocument/2006/relationships/hyperlink" Target="http://drive.google.com/file/d/12nYoKCaKZ6hq47zhl06chs_ddkRIcdl9/view" TargetMode="External"/><Relationship Id="rId38" Type="http://schemas.openxmlformats.org/officeDocument/2006/relationships/hyperlink" Target="http://drive.google.com/file/d/1oB6d-cSL8wszUq3AtUfiOfhs3OU3myc6/view" TargetMode="External"/><Relationship Id="rId46" Type="http://schemas.openxmlformats.org/officeDocument/2006/relationships/hyperlink" Target="http://drive.google.com/file/d/1m6DbuYckIDUTLTPaqchA48MwwKXxUyRa/view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://drive.google.com/file/d/1Ka4gg3od32QTVbzCSV2SDNjQWDR04OsJ/view" TargetMode="External"/><Relationship Id="rId20" Type="http://schemas.openxmlformats.org/officeDocument/2006/relationships/hyperlink" Target="http://drive.google.com/file/d/1b1hHkSgpGAd9pQ2fW8DtazVIm3rMTcBA/view" TargetMode="External"/><Relationship Id="rId29" Type="http://schemas.openxmlformats.org/officeDocument/2006/relationships/hyperlink" Target="http://drive.google.com/file/d/1QJu3qyrRdpHBFezSpBgrEPPTFpgKbBS7/view" TargetMode="External"/><Relationship Id="rId41" Type="http://schemas.openxmlformats.org/officeDocument/2006/relationships/hyperlink" Target="http://drive.google.com/file/d/1UlyXV-LHyKObxkBty6T9_ioalS7Lg6Gu/view" TargetMode="External"/><Relationship Id="rId54" Type="http://schemas.openxmlformats.org/officeDocument/2006/relationships/hyperlink" Target="http://drive.google.com/file/d/1JGlJ7lmpSZ5Gr9yqnvCWnyuzN_fOsnPc/view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drive.google.com/file/d/1WHHQle38Rx54dIaL6Xa2AQnH79ZB43FT/view" TargetMode="External"/><Relationship Id="rId11" Type="http://schemas.openxmlformats.org/officeDocument/2006/relationships/hyperlink" Target="http://drive.google.com/file/d/1p7-3lymXWeV3NOTtXwtpGygyY6X51I9F/view" TargetMode="External"/><Relationship Id="rId24" Type="http://schemas.openxmlformats.org/officeDocument/2006/relationships/hyperlink" Target="http://drive.google.com/file/d/1hpe8k5r-XuGJN5HmyoNFzaNshk17zOy2/view" TargetMode="External"/><Relationship Id="rId32" Type="http://schemas.openxmlformats.org/officeDocument/2006/relationships/hyperlink" Target="http://drive.google.com/file/d/11-Y3i55UuM4xdUA_4yPytrdH9U56E9kS/view" TargetMode="External"/><Relationship Id="rId37" Type="http://schemas.openxmlformats.org/officeDocument/2006/relationships/hyperlink" Target="http://drive.google.com/file/d/1TKQaSJtFNgjIegePYE3IfM9ZabWSLqLb/view" TargetMode="External"/><Relationship Id="rId40" Type="http://schemas.openxmlformats.org/officeDocument/2006/relationships/hyperlink" Target="http://drive.google.com/file/d/1N27d280tcurLHztdTWnGRNgKLf36zTy7/view" TargetMode="External"/><Relationship Id="rId45" Type="http://schemas.openxmlformats.org/officeDocument/2006/relationships/hyperlink" Target="http://drive.google.com/file/d/1qSXVAmc1DjYWm3YgG3k0M7-tbR5rAfY1/view" TargetMode="External"/><Relationship Id="rId53" Type="http://schemas.openxmlformats.org/officeDocument/2006/relationships/hyperlink" Target="http://drive.google.com/file/d/1hibjQx0mAyUQgfZkUU55u3rnCrWT2RBg/view" TargetMode="External"/><Relationship Id="rId5" Type="http://schemas.openxmlformats.org/officeDocument/2006/relationships/image" Target="../media/image2.png"/><Relationship Id="rId15" Type="http://schemas.openxmlformats.org/officeDocument/2006/relationships/hyperlink" Target="http://drive.google.com/file/d/1GKY4sdyUr5uW3E1wPO_Od6CRg7RoI7PN/view" TargetMode="External"/><Relationship Id="rId23" Type="http://schemas.openxmlformats.org/officeDocument/2006/relationships/hyperlink" Target="http://drive.google.com/file/d/1FYij8rDvlEX-3TJBlz441zedaWMcMwK0/view" TargetMode="External"/><Relationship Id="rId28" Type="http://schemas.openxmlformats.org/officeDocument/2006/relationships/hyperlink" Target="http://drive.google.com/file/d/1RfUrWwMlSeT7XLYL2zxgTnt3BsPepzor/view" TargetMode="External"/><Relationship Id="rId36" Type="http://schemas.openxmlformats.org/officeDocument/2006/relationships/hyperlink" Target="http://drive.google.com/file/d/10U4KBkSg5b90BH40dce-247Z9pqgA6HJ/view" TargetMode="External"/><Relationship Id="rId49" Type="http://schemas.openxmlformats.org/officeDocument/2006/relationships/hyperlink" Target="http://drive.google.com/file/d/1X-UjMy-y2uDkqFQY7uLl3sZcv31RMzHg/view" TargetMode="External"/><Relationship Id="rId10" Type="http://schemas.openxmlformats.org/officeDocument/2006/relationships/hyperlink" Target="http://drive.google.com/file/d/1NAg-WIjhUnAKvxcl1gQp_kOvo0VsA4W1/view" TargetMode="External"/><Relationship Id="rId19" Type="http://schemas.openxmlformats.org/officeDocument/2006/relationships/hyperlink" Target="http://drive.google.com/file/d/1NiUgG8RbAH35cIxwa--CBsVywQNpA2TN/view" TargetMode="External"/><Relationship Id="rId31" Type="http://schemas.openxmlformats.org/officeDocument/2006/relationships/hyperlink" Target="http://drive.google.com/file/d/16GDP5WAvVTzWqEVAXJfFdbJ5B26kqEzw/view" TargetMode="External"/><Relationship Id="rId44" Type="http://schemas.openxmlformats.org/officeDocument/2006/relationships/hyperlink" Target="http://drive.google.com/file/d/1fDX1KYE4IIWTONcGC600EOQ2KwmcLiIM/view" TargetMode="External"/><Relationship Id="rId52" Type="http://schemas.openxmlformats.org/officeDocument/2006/relationships/hyperlink" Target="http://drive.google.com/file/d/1vGcx8p3A0xDPGvdFRTkAgmwF4w5Jk4gH/view" TargetMode="External"/><Relationship Id="rId4" Type="http://schemas.openxmlformats.org/officeDocument/2006/relationships/hyperlink" Target="http://drive.google.com/file/d/1xAoF1Wl5ooE707wQIHLVHtQTKpoIc5ZK/view" TargetMode="External"/><Relationship Id="rId9" Type="http://schemas.openxmlformats.org/officeDocument/2006/relationships/hyperlink" Target="http://drive.google.com/file/d/11l0QWPVQDQ3lj-btT-EOLQVwnlYgl8EC/view" TargetMode="External"/><Relationship Id="rId14" Type="http://schemas.openxmlformats.org/officeDocument/2006/relationships/hyperlink" Target="http://drive.google.com/file/d/1gHt8L82hhF2dEHKK0gchlaEWZZxOaJDK/view" TargetMode="External"/><Relationship Id="rId22" Type="http://schemas.openxmlformats.org/officeDocument/2006/relationships/hyperlink" Target="http://drive.google.com/file/d/1fOwYmH3VwsdXpOSpa82_9YWqbdR7NcZo/view" TargetMode="External"/><Relationship Id="rId27" Type="http://schemas.openxmlformats.org/officeDocument/2006/relationships/hyperlink" Target="http://drive.google.com/file/d/1JVXsJuL1nGWdm1lLZBEUEpUl1B8qcy_I/view" TargetMode="External"/><Relationship Id="rId30" Type="http://schemas.openxmlformats.org/officeDocument/2006/relationships/hyperlink" Target="http://drive.google.com/file/d/1MwwOc2YDboSYe8Y-3vLeFsP3jJY9Lvzq/view" TargetMode="External"/><Relationship Id="rId35" Type="http://schemas.openxmlformats.org/officeDocument/2006/relationships/hyperlink" Target="http://drive.google.com/file/d/1qbTj6XaUP-y_IL7GsJG4xW8scO5pPyvL/view" TargetMode="External"/><Relationship Id="rId43" Type="http://schemas.openxmlformats.org/officeDocument/2006/relationships/hyperlink" Target="http://drive.google.com/file/d/1ubAMLAwNJEaGevgQNRvjEf3k7gJoWIxo/view" TargetMode="External"/><Relationship Id="rId48" Type="http://schemas.openxmlformats.org/officeDocument/2006/relationships/hyperlink" Target="http://drive.google.com/file/d/1Butkui6yBr01NFHeTNW3Q14i_7JsUd7l/view" TargetMode="External"/><Relationship Id="rId56" Type="http://schemas.openxmlformats.org/officeDocument/2006/relationships/hyperlink" Target="http://drive.google.com/file/d/1d0s2MLtsn5L0gJfU9muhqxoFaAXy5jZK/view" TargetMode="External"/><Relationship Id="rId8" Type="http://schemas.openxmlformats.org/officeDocument/2006/relationships/hyperlink" Target="http://drive.google.com/file/d/17vjIJ4Sd-6ZdFp8cA932wKRWm2hzS6En/view" TargetMode="External"/><Relationship Id="rId51" Type="http://schemas.openxmlformats.org/officeDocument/2006/relationships/hyperlink" Target="http://drive.google.com/file/d/1A16xdRcKLvU59iebo-emhIWWD0HryZ0b/view" TargetMode="Externa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2E9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91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Practise your codes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1784725"/>
            <a:ext cx="8520600" cy="26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GB"/>
              <a:t>Click the</a:t>
            </a:r>
            <a:r>
              <a:rPr lang="en-GB" b="1"/>
              <a:t> PRESENT </a:t>
            </a:r>
            <a:r>
              <a:rPr lang="en-GB"/>
              <a:t>button.</a:t>
            </a:r>
            <a:endParaRPr/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GB" b="1"/>
              <a:t>LOOK </a:t>
            </a:r>
            <a:r>
              <a:rPr lang="en-GB"/>
              <a:t>at the code.</a:t>
            </a:r>
            <a:endParaRPr/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GB" b="1"/>
              <a:t>SAY </a:t>
            </a:r>
            <a:r>
              <a:rPr lang="en-GB"/>
              <a:t>the sounds for that code.</a:t>
            </a:r>
            <a:endParaRPr/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GB" b="1"/>
              <a:t>CHECK </a:t>
            </a:r>
            <a:r>
              <a:rPr lang="en-GB"/>
              <a:t>if you were correct by clicking the code and listening to the recording.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111550" y="111550"/>
            <a:ext cx="8898900" cy="485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55904"/>
          <a:stretch/>
        </p:blipFill>
        <p:spPr>
          <a:xfrm>
            <a:off x="340300" y="0"/>
            <a:ext cx="8463401" cy="2268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 title="Sound A .mp3">
            <a:hlinkClick r:id="rId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1950" y="1990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 title="a.mp3">
            <a:hlinkClick r:id="rId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2050" y="2485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 title="si .mp3">
            <a:hlinkClick r:id="rId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06425" y="44997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 title="f ph .mp3">
            <a:hlinkClick r:id="rId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84475" y="2485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 title="f ph .mp3">
            <a:hlinkClick r:id="rId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44025" y="37622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 title="c.mp3">
            <a:hlinkClick r:id="rId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97975" y="2609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 title="v .mp3">
            <a:hlinkClick r:id="rId1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48575" y="16367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 title="ea .mp3">
            <a:hlinkClick r:id="rId1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77725" y="30248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 title="ng .mp3">
            <a:hlinkClick r:id="rId1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42700" y="30681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 title="ie .mp3">
            <a:hlinkClick r:id="rId1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28775" y="44749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 title="oi oy .mp3">
            <a:hlinkClick r:id="rId1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92075" y="23183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 title="oi oy .mp3">
            <a:hlinkClick r:id="rId1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405413" y="23741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4" title="ar .mp3">
            <a:hlinkClick r:id="rId1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28750" y="23648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4" title="ew ui .mp3">
            <a:hlinkClick r:id="rId1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17550" y="37313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4" title="ew ui .mp3">
            <a:hlinkClick r:id="rId1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23163" y="375606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4" title="ou .mp3">
            <a:hlinkClick r:id="rId1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1950" y="23555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4" title="ee .mp3">
            <a:hlinkClick r:id="rId1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413175" y="16553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4" title="or aw au .mp3">
            <a:hlinkClick r:id="rId1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70975" y="30248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4" title="or aw au .mp3">
            <a:hlinkClick r:id="rId1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64225" y="30744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4" title="or aw au .mp3">
            <a:hlinkClick r:id="rId1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413175" y="306511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4" title="wor .mp3">
            <a:hlinkClick r:id="rId2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97975" y="30125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4" title="ough .mp3">
            <a:hlinkClick r:id="rId2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45525" y="37560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4" title="ey .mp3">
            <a:hlinkClick r:id="rId2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27713" y="37622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4" title="ed .mp3">
            <a:hlinkClick r:id="rId2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1925" y="38180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4" title="gu .mp3">
            <a:hlinkClick r:id="rId2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42513" y="37684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4" title="k ck .mp3">
            <a:hlinkClick r:id="rId2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65213" y="955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4" title="k ck .mp3">
            <a:hlinkClick r:id="rId2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34263" y="30558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4" title="igh .mp3">
            <a:hlinkClick r:id="rId2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55400" y="37312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4" title="oo .mp3">
            <a:hlinkClick r:id="rId2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17550" y="23246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4" title="oa oe .mp3">
            <a:hlinkClick r:id="rId2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386625" y="37514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 title="oa oe .mp3">
            <a:hlinkClick r:id="rId2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84475" y="377156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4" title="th .mp3">
            <a:hlinkClick r:id="rId2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097850" y="16429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 title="ch .mp3">
            <a:hlinkClick r:id="rId3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23150" y="23741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4" title="ei .mp3">
            <a:hlinkClick r:id="rId3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39925" y="44996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4" title="ow .mp3">
            <a:hlinkClick r:id="rId3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24375" y="16428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4" title="ai ay eigh .mp3">
            <a:hlinkClick r:id="rId3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63213" y="23493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 title="ai ay eigh .mp3">
            <a:hlinkClick r:id="rId3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45975" y="23431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 title="ai ay eigh .mp3">
            <a:hlinkClick r:id="rId3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70375" y="44377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4" title="er ir ur ear.mp3">
            <a:hlinkClick r:id="rId3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18775" y="23493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4" title="er ir ur ear.mp3">
            <a:hlinkClick r:id="rId3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1175" y="30868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4" title="er ir ur ear.mp3">
            <a:hlinkClick r:id="rId3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32125" y="23338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4" title="er ir ur ear.mp3">
            <a:hlinkClick r:id="rId3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70338" y="30125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 title="b .mp3">
            <a:hlinkClick r:id="rId3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21950" y="2300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4" title="r .mp3">
            <a:hlinkClick r:id="rId3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221950" y="936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4" title="l .mp3">
            <a:hlinkClick r:id="rId3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58813" y="961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4" title="j dge .mp3">
            <a:hlinkClick r:id="rId3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34350" y="45120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4" title="j dge .mp3">
            <a:hlinkClick r:id="rId3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66188" y="8930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4" title="i .mp3">
            <a:hlinkClick r:id="rId3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39075" y="94886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4" title="e .mp3">
            <a:hlinkClick r:id="rId4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86425" y="2300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4" title="qu .mp3">
            <a:hlinkClick r:id="rId4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393088" y="2176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4" title="o .mp3">
            <a:hlinkClick r:id="rId4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49288" y="199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4" title="d .mp3">
            <a:hlinkClick r:id="rId4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91225" y="3105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4" title="n gn kn .mp3">
            <a:hlinkClick r:id="rId4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82788" y="961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4" title="n gn kn .mp3">
            <a:hlinkClick r:id="rId4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2038" y="4499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4" title="n gn kn .mp3">
            <a:hlinkClick r:id="rId4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517613" y="44501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4" title="r .mp3">
            <a:hlinkClick r:id="rId3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23200" y="44996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4" title="t .mp3">
            <a:hlinkClick r:id="rId4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30725" y="936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4" title="p .mp3">
            <a:hlinkClick r:id="rId4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391563" y="936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4" title="m .mp3">
            <a:hlinkClick r:id="rId47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70813" y="936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4" title="h .mp3">
            <a:hlinkClick r:id="rId48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11950" y="961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4" title="s .mp3">
            <a:hlinkClick r:id="rId49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71200" y="3105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4" title="g .mp3">
            <a:hlinkClick r:id="rId50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66888" y="2609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4" title="u .mp3">
            <a:hlinkClick r:id="rId51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773950" y="16583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4" title="sh ci ti .mp3">
            <a:hlinkClick r:id="rId5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55375" y="4437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4" title="sh ci ti .mp3">
            <a:hlinkClick r:id="rId5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5592075" y="16397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4" title="sh ci ti .mp3">
            <a:hlinkClick r:id="rId52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6388400" y="443771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4" title="z .mp3">
            <a:hlinkClick r:id="rId53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4778725" y="16429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4" title="x .mp3">
            <a:hlinkClick r:id="rId54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144288" y="16599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4" title="w wh .mp3">
            <a:hlinkClick r:id="rId5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2346438" y="16336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4" title="w wh .mp3">
            <a:hlinkClick r:id="rId55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8055363" y="30325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4" title="y .mp3">
            <a:hlinkClick r:id="rId56"/>
          </p:cNvPr>
          <p:cNvPicPr preferRelativeResize="0"/>
          <p:nvPr/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3961513" y="1652188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On-screen Show (16:9)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Practise your codes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Practise your codes</dc:title>
  <dc:creator>Nicole King</dc:creator>
  <cp:lastModifiedBy>Nicole King</cp:lastModifiedBy>
  <cp:revision>1</cp:revision>
  <dcterms:modified xsi:type="dcterms:W3CDTF">2021-02-01T05:10:29Z</dcterms:modified>
</cp:coreProperties>
</file>