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 id="2147483677" r:id="rId2"/>
  </p:sldMasterIdLst>
  <p:notesMasterIdLst>
    <p:notesMasterId r:id="rId1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embeddedFontLst>
    <p:embeddedFont>
      <p:font typeface="Corben" panose="020F0503020000020004" pitchFamily="34" charset="0"/>
      <p:regular r:id="rId17"/>
      <p:bold r:id="rId18"/>
    </p:embeddedFont>
    <p:embeddedFont>
      <p:font typeface="Lato" panose="020F0502020204030203" pitchFamily="34" charset="0"/>
      <p:regular r:id="rId19"/>
      <p:bold r:id="rId20"/>
      <p:italic r:id="rId21"/>
      <p:boldItalic r:id="rId22"/>
    </p:embeddedFont>
    <p:embeddedFont>
      <p:font typeface="Nobile" panose="02000503050000020004" pitchFamily="2" charset="0"/>
      <p:regular r:id="rId23"/>
      <p:bold r:id="rId24"/>
      <p:italic r:id="rId25"/>
      <p:boldItalic r:id="rId26"/>
    </p:embeddedFont>
    <p:embeddedFont>
      <p:font typeface="Playfair Display" pitchFamily="2" charset="77"/>
      <p:regular r:id="rId27"/>
      <p:bold r:id="rId28"/>
      <p:italic r:id="rId29"/>
      <p:boldItalic r:id="rId30"/>
    </p:embeddedFont>
    <p:embeddedFont>
      <p:font typeface="Verdana" panose="020B0604030504040204" pitchFamily="3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78"/>
    <p:restoredTop sz="94691"/>
  </p:normalViewPr>
  <p:slideViewPr>
    <p:cSldViewPr snapToGrid="0">
      <p:cViewPr varScale="1">
        <p:scale>
          <a:sx n="109" d="100"/>
          <a:sy n="109" d="100"/>
        </p:scale>
        <p:origin x="184" y="63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533185aed1_1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3533185aed1_1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533185aed1_18_5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533185aed1_18_5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533185aed1_18_1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533185aed1_18_1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533185aed1_18_18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533185aed1_18_18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533185aed1_3_0:notes"/>
          <p:cNvSpPr>
            <a:spLocks noGrp="1" noRot="1" noChangeAspect="1"/>
          </p:cNvSpPr>
          <p:nvPr>
            <p:ph type="sldImg" idx="2"/>
          </p:nvPr>
        </p:nvSpPr>
        <p:spPr>
          <a:xfrm>
            <a:off x="1143000" y="714375"/>
            <a:ext cx="3429000" cy="1928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g3533185aed1_3_0:notes"/>
          <p:cNvSpPr txBox="1">
            <a:spLocks noGrp="1"/>
          </p:cNvSpPr>
          <p:nvPr>
            <p:ph type="body" idx="1"/>
          </p:nvPr>
        </p:nvSpPr>
        <p:spPr>
          <a:xfrm>
            <a:off x="571500" y="2750344"/>
            <a:ext cx="4572000" cy="2250300"/>
          </a:xfrm>
          <a:prstGeom prst="rect">
            <a:avLst/>
          </a:prstGeom>
          <a:noFill/>
          <a:ln>
            <a:noFill/>
          </a:ln>
        </p:spPr>
        <p:txBody>
          <a:bodyPr spcFirstLastPara="1" wrap="square" lIns="69850" tIns="34900" rIns="69850" bIns="34900" anchor="t" anchorCtr="0">
            <a:noAutofit/>
          </a:bodyPr>
          <a:lstStyle/>
          <a:p>
            <a:pPr marL="0" lvl="0" indent="0" algn="l" rtl="0">
              <a:spcBef>
                <a:spcPts val="0"/>
              </a:spcBef>
              <a:spcAft>
                <a:spcPts val="0"/>
              </a:spcAft>
              <a:buNone/>
            </a:pPr>
            <a:endParaRPr/>
          </a:p>
        </p:txBody>
      </p:sp>
      <p:sp>
        <p:nvSpPr>
          <p:cNvPr id="166" name="Google Shape;166;g3533185aed1_3_0:notes"/>
          <p:cNvSpPr txBox="1">
            <a:spLocks noGrp="1"/>
          </p:cNvSpPr>
          <p:nvPr>
            <p:ph type="sldNum" idx="12"/>
          </p:nvPr>
        </p:nvSpPr>
        <p:spPr>
          <a:xfrm>
            <a:off x="3237178" y="5428258"/>
            <a:ext cx="2476500" cy="286800"/>
          </a:xfrm>
          <a:prstGeom prst="rect">
            <a:avLst/>
          </a:prstGeom>
          <a:noFill/>
          <a:ln>
            <a:noFill/>
          </a:ln>
        </p:spPr>
        <p:txBody>
          <a:bodyPr spcFirstLastPara="1" wrap="square" lIns="69850" tIns="34900" rIns="69850" bIns="34900" anchor="b" anchorCtr="0">
            <a:noAutofit/>
          </a:bodyPr>
          <a:lstStyle/>
          <a:p>
            <a:pPr marL="0" lvl="0" indent="0" algn="r" rtl="0">
              <a:spcBef>
                <a:spcPts val="0"/>
              </a:spcBef>
              <a:spcAft>
                <a:spcPts val="0"/>
              </a:spcAft>
              <a:buNone/>
            </a:pPr>
            <a:fld id="{00000000-1234-1234-1234-123412341234}" type="slidenum">
              <a:rPr lang="en" sz="1100"/>
              <a:t>6</a:t>
            </a:fld>
            <a:endParaRPr sz="11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533185aed1_3_15:notes"/>
          <p:cNvSpPr>
            <a:spLocks noGrp="1" noRot="1" noChangeAspect="1"/>
          </p:cNvSpPr>
          <p:nvPr>
            <p:ph type="sldImg" idx="2"/>
          </p:nvPr>
        </p:nvSpPr>
        <p:spPr>
          <a:xfrm>
            <a:off x="1143000" y="714375"/>
            <a:ext cx="3429000" cy="1928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g3533185aed1_3_15:notes"/>
          <p:cNvSpPr txBox="1">
            <a:spLocks noGrp="1"/>
          </p:cNvSpPr>
          <p:nvPr>
            <p:ph type="body" idx="1"/>
          </p:nvPr>
        </p:nvSpPr>
        <p:spPr>
          <a:xfrm>
            <a:off x="571500" y="2750344"/>
            <a:ext cx="4572000" cy="2250300"/>
          </a:xfrm>
          <a:prstGeom prst="rect">
            <a:avLst/>
          </a:prstGeom>
          <a:noFill/>
          <a:ln>
            <a:noFill/>
          </a:ln>
        </p:spPr>
        <p:txBody>
          <a:bodyPr spcFirstLastPara="1" wrap="square" lIns="69850" tIns="34900" rIns="69850" bIns="34900" anchor="t" anchorCtr="0">
            <a:noAutofit/>
          </a:bodyPr>
          <a:lstStyle/>
          <a:p>
            <a:pPr marL="0" lvl="0" indent="0" algn="l" rtl="0">
              <a:spcBef>
                <a:spcPts val="0"/>
              </a:spcBef>
              <a:spcAft>
                <a:spcPts val="0"/>
              </a:spcAft>
              <a:buNone/>
            </a:pPr>
            <a:endParaRPr/>
          </a:p>
        </p:txBody>
      </p:sp>
      <p:sp>
        <p:nvSpPr>
          <p:cNvPr id="182" name="Google Shape;182;g3533185aed1_3_15:notes"/>
          <p:cNvSpPr txBox="1">
            <a:spLocks noGrp="1"/>
          </p:cNvSpPr>
          <p:nvPr>
            <p:ph type="sldNum" idx="12"/>
          </p:nvPr>
        </p:nvSpPr>
        <p:spPr>
          <a:xfrm>
            <a:off x="3237178" y="5428258"/>
            <a:ext cx="2476500" cy="286800"/>
          </a:xfrm>
          <a:prstGeom prst="rect">
            <a:avLst/>
          </a:prstGeom>
          <a:noFill/>
          <a:ln>
            <a:noFill/>
          </a:ln>
        </p:spPr>
        <p:txBody>
          <a:bodyPr spcFirstLastPara="1" wrap="square" lIns="69850" tIns="34900" rIns="69850" bIns="34900" anchor="b" anchorCtr="0">
            <a:noAutofit/>
          </a:bodyPr>
          <a:lstStyle/>
          <a:p>
            <a:pPr marL="0" lvl="0" indent="0" algn="r" rtl="0">
              <a:spcBef>
                <a:spcPts val="0"/>
              </a:spcBef>
              <a:spcAft>
                <a:spcPts val="0"/>
              </a:spcAft>
              <a:buNone/>
            </a:pPr>
            <a:fld id="{00000000-1234-1234-1234-123412341234}" type="slidenum">
              <a:rPr lang="en" sz="1100"/>
              <a:t>7</a:t>
            </a:fld>
            <a:endParaRPr sz="11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533185aed1_3_30:notes"/>
          <p:cNvSpPr>
            <a:spLocks noGrp="1" noRot="1" noChangeAspect="1"/>
          </p:cNvSpPr>
          <p:nvPr>
            <p:ph type="sldImg" idx="2"/>
          </p:nvPr>
        </p:nvSpPr>
        <p:spPr>
          <a:xfrm>
            <a:off x="1143000" y="714375"/>
            <a:ext cx="3429000" cy="1928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g3533185aed1_3_30:notes"/>
          <p:cNvSpPr txBox="1">
            <a:spLocks noGrp="1"/>
          </p:cNvSpPr>
          <p:nvPr>
            <p:ph type="body" idx="1"/>
          </p:nvPr>
        </p:nvSpPr>
        <p:spPr>
          <a:xfrm>
            <a:off x="571500" y="2750344"/>
            <a:ext cx="4572000" cy="2250300"/>
          </a:xfrm>
          <a:prstGeom prst="rect">
            <a:avLst/>
          </a:prstGeom>
          <a:noFill/>
          <a:ln>
            <a:noFill/>
          </a:ln>
        </p:spPr>
        <p:txBody>
          <a:bodyPr spcFirstLastPara="1" wrap="square" lIns="69850" tIns="34900" rIns="69850" bIns="34900" anchor="t" anchorCtr="0">
            <a:noAutofit/>
          </a:bodyPr>
          <a:lstStyle/>
          <a:p>
            <a:pPr marL="0" lvl="0" indent="0" algn="l" rtl="0">
              <a:spcBef>
                <a:spcPts val="0"/>
              </a:spcBef>
              <a:spcAft>
                <a:spcPts val="0"/>
              </a:spcAft>
              <a:buNone/>
            </a:pPr>
            <a:endParaRPr/>
          </a:p>
        </p:txBody>
      </p:sp>
      <p:sp>
        <p:nvSpPr>
          <p:cNvPr id="198" name="Google Shape;198;g3533185aed1_3_30:notes"/>
          <p:cNvSpPr txBox="1">
            <a:spLocks noGrp="1"/>
          </p:cNvSpPr>
          <p:nvPr>
            <p:ph type="sldNum" idx="12"/>
          </p:nvPr>
        </p:nvSpPr>
        <p:spPr>
          <a:xfrm>
            <a:off x="3237178" y="5428258"/>
            <a:ext cx="2476500" cy="286800"/>
          </a:xfrm>
          <a:prstGeom prst="rect">
            <a:avLst/>
          </a:prstGeom>
          <a:noFill/>
          <a:ln>
            <a:noFill/>
          </a:ln>
        </p:spPr>
        <p:txBody>
          <a:bodyPr spcFirstLastPara="1" wrap="square" lIns="69850" tIns="34900" rIns="69850" bIns="34900" anchor="b" anchorCtr="0">
            <a:noAutofit/>
          </a:bodyPr>
          <a:lstStyle/>
          <a:p>
            <a:pPr marL="0" lvl="0" indent="0" algn="r" rtl="0">
              <a:spcBef>
                <a:spcPts val="0"/>
              </a:spcBef>
              <a:spcAft>
                <a:spcPts val="0"/>
              </a:spcAft>
              <a:buNone/>
            </a:pPr>
            <a:fld id="{00000000-1234-1234-1234-123412341234}" type="slidenum">
              <a:rPr lang="en" sz="1100"/>
              <a:t>8</a:t>
            </a:fld>
            <a:endParaRPr sz="11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533185aed1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533185aed1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533185aed1_2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533185aed1_2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533185aed1_1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533185aed1_1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533185aed1_7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533185aed1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533185aed1_7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533185aed1_7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13" name="Google Shape;13;p2"/>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Google Shape;14;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17" name="Google Shape;17;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37" name="Google Shape;37;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1" name="Google Shape;41;p9"/>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1 master">
  <p:cSld name="Slide 1 master">
    <p:spTree>
      <p:nvGrpSpPr>
        <p:cNvPr id="1" name="Shape 55"/>
        <p:cNvGrpSpPr/>
        <p:nvPr/>
      </p:nvGrpSpPr>
      <p:grpSpPr>
        <a:xfrm>
          <a:off x="0" y="0"/>
          <a:ext cx="0" cy="0"/>
          <a:chOff x="0" y="0"/>
          <a:chExt cx="0" cy="0"/>
        </a:xfrm>
      </p:grpSpPr>
      <p:pic>
        <p:nvPicPr>
          <p:cNvPr id="56" name="Google Shape;56;p13" descr="preencode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7" name="Google Shape;57;p13"/>
          <p:cNvSpPr/>
          <p:nvPr/>
        </p:nvSpPr>
        <p:spPr>
          <a:xfrm>
            <a:off x="0" y="0"/>
            <a:ext cx="9144000" cy="5143500"/>
          </a:xfrm>
          <a:prstGeom prst="rect">
            <a:avLst/>
          </a:prstGeom>
          <a:solidFill>
            <a:srgbClr val="F9F9FF">
              <a:alpha val="74900"/>
            </a:srgbClr>
          </a:solidFill>
          <a:ln>
            <a:noFill/>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pic>
        <p:nvPicPr>
          <p:cNvPr id="58" name="Google Shape;58;p13" descr="preencoded.png">
            <a:hlinkClick r:id="rId3"/>
          </p:cNvPr>
          <p:cNvPicPr preferRelativeResize="0"/>
          <p:nvPr/>
        </p:nvPicPr>
        <p:blipFill rotWithShape="1">
          <a:blip r:embed="rId4">
            <a:alphaModFix/>
          </a:blip>
          <a:srcRect/>
          <a:stretch/>
        </p:blipFill>
        <p:spPr>
          <a:xfrm>
            <a:off x="8024509" y="4843463"/>
            <a:ext cx="1076628" cy="2571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 2 master">
  <p:cSld name="Slide 2 master">
    <p:spTree>
      <p:nvGrpSpPr>
        <p:cNvPr id="1" name="Shape 59"/>
        <p:cNvGrpSpPr/>
        <p:nvPr/>
      </p:nvGrpSpPr>
      <p:grpSpPr>
        <a:xfrm>
          <a:off x="0" y="0"/>
          <a:ext cx="0" cy="0"/>
          <a:chOff x="0" y="0"/>
          <a:chExt cx="0" cy="0"/>
        </a:xfrm>
      </p:grpSpPr>
      <p:pic>
        <p:nvPicPr>
          <p:cNvPr id="60" name="Google Shape;60;p14" descr="preencode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1" name="Google Shape;61;p14"/>
          <p:cNvSpPr/>
          <p:nvPr/>
        </p:nvSpPr>
        <p:spPr>
          <a:xfrm>
            <a:off x="0" y="0"/>
            <a:ext cx="9144000" cy="5143500"/>
          </a:xfrm>
          <a:prstGeom prst="rect">
            <a:avLst/>
          </a:prstGeom>
          <a:solidFill>
            <a:srgbClr val="F9F9FF">
              <a:alpha val="74900"/>
            </a:srgbClr>
          </a:solidFill>
          <a:ln>
            <a:noFill/>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pic>
        <p:nvPicPr>
          <p:cNvPr id="62" name="Google Shape;62;p14" descr="preencoded.png">
            <a:hlinkClick r:id="rId3"/>
          </p:cNvPr>
          <p:cNvPicPr preferRelativeResize="0"/>
          <p:nvPr/>
        </p:nvPicPr>
        <p:blipFill rotWithShape="1">
          <a:blip r:embed="rId4">
            <a:alphaModFix/>
          </a:blip>
          <a:srcRect/>
          <a:stretch/>
        </p:blipFill>
        <p:spPr>
          <a:xfrm>
            <a:off x="8024509" y="4843463"/>
            <a:ext cx="1076628" cy="25717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3 master">
  <p:cSld name="Slide 3 master">
    <p:spTree>
      <p:nvGrpSpPr>
        <p:cNvPr id="1" name="Shape 63"/>
        <p:cNvGrpSpPr/>
        <p:nvPr/>
      </p:nvGrpSpPr>
      <p:grpSpPr>
        <a:xfrm>
          <a:off x="0" y="0"/>
          <a:ext cx="0" cy="0"/>
          <a:chOff x="0" y="0"/>
          <a:chExt cx="0" cy="0"/>
        </a:xfrm>
      </p:grpSpPr>
      <p:pic>
        <p:nvPicPr>
          <p:cNvPr id="64" name="Google Shape;64;p15" descr="preencode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5" name="Google Shape;65;p15"/>
          <p:cNvSpPr/>
          <p:nvPr/>
        </p:nvSpPr>
        <p:spPr>
          <a:xfrm>
            <a:off x="0" y="0"/>
            <a:ext cx="9144000" cy="5143500"/>
          </a:xfrm>
          <a:prstGeom prst="rect">
            <a:avLst/>
          </a:prstGeom>
          <a:solidFill>
            <a:srgbClr val="F9F9FF">
              <a:alpha val="74900"/>
            </a:srgbClr>
          </a:solidFill>
          <a:ln>
            <a:noFill/>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pic>
        <p:nvPicPr>
          <p:cNvPr id="66" name="Google Shape;66;p15" descr="preencoded.png">
            <a:hlinkClick r:id="rId3"/>
          </p:cNvPr>
          <p:cNvPicPr preferRelativeResize="0"/>
          <p:nvPr/>
        </p:nvPicPr>
        <p:blipFill rotWithShape="1">
          <a:blip r:embed="rId4">
            <a:alphaModFix/>
          </a:blip>
          <a:srcRect/>
          <a:stretch/>
        </p:blipFill>
        <p:spPr>
          <a:xfrm>
            <a:off x="8024509" y="4843463"/>
            <a:ext cx="1076628" cy="25717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1"/>
        <p:cNvGrpSpPr/>
        <p:nvPr/>
      </p:nvGrpSpPr>
      <p:grpSpPr>
        <a:xfrm>
          <a:off x="0" y="0"/>
          <a:ext cx="0" cy="0"/>
          <a:chOff x="0" y="0"/>
          <a:chExt cx="0" cy="0"/>
        </a:xfrm>
      </p:grpSpPr>
      <p:sp>
        <p:nvSpPr>
          <p:cNvPr id="72" name="Google Shape;72;p17"/>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7"/>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7"/>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75" name="Google Shape;75;p17"/>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76" name="Google Shape;76;p1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77"/>
        <p:cNvGrpSpPr/>
        <p:nvPr/>
      </p:nvGrpSpPr>
      <p:grpSpPr>
        <a:xfrm>
          <a:off x="0" y="0"/>
          <a:ext cx="0" cy="0"/>
          <a:chOff x="0" y="0"/>
          <a:chExt cx="0" cy="0"/>
        </a:xfrm>
      </p:grpSpPr>
      <p:sp>
        <p:nvSpPr>
          <p:cNvPr id="78" name="Google Shape;78;p18"/>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79" name="Google Shape;79;p1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0"/>
        <p:cNvGrpSpPr/>
        <p:nvPr/>
      </p:nvGrpSpPr>
      <p:grpSpPr>
        <a:xfrm>
          <a:off x="0" y="0"/>
          <a:ext cx="0" cy="0"/>
          <a:chOff x="0" y="0"/>
          <a:chExt cx="0" cy="0"/>
        </a:xfrm>
      </p:grpSpPr>
      <p:sp>
        <p:nvSpPr>
          <p:cNvPr id="81" name="Google Shape;81;p19"/>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83" name="Google Shape;83;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84" name="Google Shape;84;p1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5"/>
        <p:cNvGrpSpPr/>
        <p:nvPr/>
      </p:nvGrpSpPr>
      <p:grpSpPr>
        <a:xfrm>
          <a:off x="0" y="0"/>
          <a:ext cx="0" cy="0"/>
          <a:chOff x="0" y="0"/>
          <a:chExt cx="0" cy="0"/>
        </a:xfrm>
      </p:grpSpPr>
      <p:sp>
        <p:nvSpPr>
          <p:cNvPr id="86" name="Google Shape;86;p20"/>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87" name="Google Shape;87;p2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88" name="Google Shape;88;p20"/>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89" name="Google Shape;89;p2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21"/>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92" name="Google Shape;92;p2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3"/>
        <p:cNvGrpSpPr/>
        <p:nvPr/>
      </p:nvGrpSpPr>
      <p:grpSpPr>
        <a:xfrm>
          <a:off x="0" y="0"/>
          <a:ext cx="0" cy="0"/>
          <a:chOff x="0" y="0"/>
          <a:chExt cx="0" cy="0"/>
        </a:xfrm>
      </p:grpSpPr>
      <p:sp>
        <p:nvSpPr>
          <p:cNvPr id="94" name="Google Shape;94;p22"/>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5" name="Google Shape;95;p22"/>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96" name="Google Shape;96;p2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97"/>
        <p:cNvGrpSpPr/>
        <p:nvPr/>
      </p:nvGrpSpPr>
      <p:grpSpPr>
        <a:xfrm>
          <a:off x="0" y="0"/>
          <a:ext cx="0" cy="0"/>
          <a:chOff x="0" y="0"/>
          <a:chExt cx="0" cy="0"/>
        </a:xfrm>
      </p:grpSpPr>
      <p:sp>
        <p:nvSpPr>
          <p:cNvPr id="98" name="Google Shape;98;p23"/>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99" name="Google Shape;99;p2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0"/>
        <p:cNvGrpSpPr/>
        <p:nvPr/>
      </p:nvGrpSpPr>
      <p:grpSpPr>
        <a:xfrm>
          <a:off x="0" y="0"/>
          <a:ext cx="0" cy="0"/>
          <a:chOff x="0" y="0"/>
          <a:chExt cx="0" cy="0"/>
        </a:xfrm>
      </p:grpSpPr>
      <p:sp>
        <p:nvSpPr>
          <p:cNvPr id="101" name="Google Shape;101;p24"/>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2" name="Google Shape;102;p24"/>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103" name="Google Shape;103;p24"/>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04" name="Google Shape;104;p24"/>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5" name="Google Shape;105;p24"/>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106" name="Google Shape;106;p2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7"/>
        <p:cNvGrpSpPr/>
        <p:nvPr/>
      </p:nvGrpSpPr>
      <p:grpSpPr>
        <a:xfrm>
          <a:off x="0" y="0"/>
          <a:ext cx="0" cy="0"/>
          <a:chOff x="0" y="0"/>
          <a:chExt cx="0" cy="0"/>
        </a:xfrm>
      </p:grpSpPr>
      <p:sp>
        <p:nvSpPr>
          <p:cNvPr id="108" name="Google Shape;108;p25"/>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109" name="Google Shape;109;p2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0"/>
        <p:cNvGrpSpPr/>
        <p:nvPr/>
      </p:nvGrpSpPr>
      <p:grpSpPr>
        <a:xfrm>
          <a:off x="0" y="0"/>
          <a:ext cx="0" cy="0"/>
          <a:chOff x="0" y="0"/>
          <a:chExt cx="0" cy="0"/>
        </a:xfrm>
      </p:grpSpPr>
      <p:sp>
        <p:nvSpPr>
          <p:cNvPr id="111" name="Google Shape;111;p26"/>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6"/>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113" name="Google Shape;113;p26"/>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14" name="Google Shape;114;p2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5"/>
        <p:cNvGrpSpPr/>
        <p:nvPr/>
      </p:nvGrpSpPr>
      <p:grpSpPr>
        <a:xfrm>
          <a:off x="0" y="0"/>
          <a:ext cx="0" cy="0"/>
          <a:chOff x="0" y="0"/>
          <a:chExt cx="0" cy="0"/>
        </a:xfrm>
      </p:grpSpPr>
      <p:sp>
        <p:nvSpPr>
          <p:cNvPr id="116" name="Google Shape;116;p2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lide 1 master">
  <p:cSld name="Slide 1 master">
    <p:spTree>
      <p:nvGrpSpPr>
        <p:cNvPr id="1" name="Shape 117"/>
        <p:cNvGrpSpPr/>
        <p:nvPr/>
      </p:nvGrpSpPr>
      <p:grpSpPr>
        <a:xfrm>
          <a:off x="0" y="0"/>
          <a:ext cx="0" cy="0"/>
          <a:chOff x="0" y="0"/>
          <a:chExt cx="0" cy="0"/>
        </a:xfrm>
      </p:grpSpPr>
      <p:pic>
        <p:nvPicPr>
          <p:cNvPr id="118" name="Google Shape;118;p28" descr="preencode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19" name="Google Shape;119;p28"/>
          <p:cNvSpPr/>
          <p:nvPr/>
        </p:nvSpPr>
        <p:spPr>
          <a:xfrm>
            <a:off x="0" y="0"/>
            <a:ext cx="9144000" cy="5143500"/>
          </a:xfrm>
          <a:prstGeom prst="rect">
            <a:avLst/>
          </a:prstGeom>
          <a:solidFill>
            <a:srgbClr val="F9F9FF">
              <a:alpha val="74900"/>
            </a:srgbClr>
          </a:solidFill>
          <a:ln>
            <a:noFill/>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pic>
        <p:nvPicPr>
          <p:cNvPr id="120" name="Google Shape;120;p28" descr="preencoded.png">
            <a:hlinkClick r:id="rId3"/>
          </p:cNvPr>
          <p:cNvPicPr preferRelativeResize="0"/>
          <p:nvPr/>
        </p:nvPicPr>
        <p:blipFill rotWithShape="1">
          <a:blip r:embed="rId4">
            <a:alphaModFix/>
          </a:blip>
          <a:srcRect/>
          <a:stretch/>
        </p:blipFill>
        <p:spPr>
          <a:xfrm>
            <a:off x="8024509" y="4843463"/>
            <a:ext cx="1076628" cy="257175"/>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lide 2 master">
  <p:cSld name="Slide 2 master">
    <p:spTree>
      <p:nvGrpSpPr>
        <p:cNvPr id="1" name="Shape 121"/>
        <p:cNvGrpSpPr/>
        <p:nvPr/>
      </p:nvGrpSpPr>
      <p:grpSpPr>
        <a:xfrm>
          <a:off x="0" y="0"/>
          <a:ext cx="0" cy="0"/>
          <a:chOff x="0" y="0"/>
          <a:chExt cx="0" cy="0"/>
        </a:xfrm>
      </p:grpSpPr>
      <p:pic>
        <p:nvPicPr>
          <p:cNvPr id="122" name="Google Shape;122;p29" descr="preencode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23" name="Google Shape;123;p29"/>
          <p:cNvSpPr/>
          <p:nvPr/>
        </p:nvSpPr>
        <p:spPr>
          <a:xfrm>
            <a:off x="0" y="0"/>
            <a:ext cx="9144000" cy="5143500"/>
          </a:xfrm>
          <a:prstGeom prst="rect">
            <a:avLst/>
          </a:prstGeom>
          <a:solidFill>
            <a:srgbClr val="F9F9FF">
              <a:alpha val="74900"/>
            </a:srgbClr>
          </a:solidFill>
          <a:ln>
            <a:noFill/>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pic>
        <p:nvPicPr>
          <p:cNvPr id="124" name="Google Shape;124;p29" descr="preencoded.png">
            <a:hlinkClick r:id="rId3"/>
          </p:cNvPr>
          <p:cNvPicPr preferRelativeResize="0"/>
          <p:nvPr/>
        </p:nvPicPr>
        <p:blipFill rotWithShape="1">
          <a:blip r:embed="rId4">
            <a:alphaModFix/>
          </a:blip>
          <a:srcRect/>
          <a:stretch/>
        </p:blipFill>
        <p:spPr>
          <a:xfrm>
            <a:off x="8024509" y="4843463"/>
            <a:ext cx="1076628" cy="257175"/>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lide 3 master">
  <p:cSld name="Slide 3 master">
    <p:spTree>
      <p:nvGrpSpPr>
        <p:cNvPr id="1" name="Shape 125"/>
        <p:cNvGrpSpPr/>
        <p:nvPr/>
      </p:nvGrpSpPr>
      <p:grpSpPr>
        <a:xfrm>
          <a:off x="0" y="0"/>
          <a:ext cx="0" cy="0"/>
          <a:chOff x="0" y="0"/>
          <a:chExt cx="0" cy="0"/>
        </a:xfrm>
      </p:grpSpPr>
      <p:pic>
        <p:nvPicPr>
          <p:cNvPr id="126" name="Google Shape;126;p30" descr="preencode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27" name="Google Shape;127;p30"/>
          <p:cNvSpPr/>
          <p:nvPr/>
        </p:nvSpPr>
        <p:spPr>
          <a:xfrm>
            <a:off x="0" y="0"/>
            <a:ext cx="9144000" cy="5143500"/>
          </a:xfrm>
          <a:prstGeom prst="rect">
            <a:avLst/>
          </a:prstGeom>
          <a:solidFill>
            <a:srgbClr val="F9F9FF">
              <a:alpha val="74900"/>
            </a:srgbClr>
          </a:solidFill>
          <a:ln>
            <a:noFill/>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pic>
        <p:nvPicPr>
          <p:cNvPr id="128" name="Google Shape;128;p30" descr="preencoded.png">
            <a:hlinkClick r:id="rId3"/>
          </p:cNvPr>
          <p:cNvPicPr preferRelativeResize="0"/>
          <p:nvPr/>
        </p:nvPicPr>
        <p:blipFill rotWithShape="1">
          <a:blip r:embed="rId4">
            <a:alphaModFix/>
          </a:blip>
          <a:srcRect/>
          <a:stretch/>
        </p:blipFill>
        <p:spPr>
          <a:xfrm>
            <a:off x="8024509" y="4843463"/>
            <a:ext cx="1076628" cy="2571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67"/>
        <p:cNvGrpSpPr/>
        <p:nvPr/>
      </p:nvGrpSpPr>
      <p:grpSpPr>
        <a:xfrm>
          <a:off x="0" y="0"/>
          <a:ext cx="0" cy="0"/>
          <a:chOff x="0" y="0"/>
          <a:chExt cx="0" cy="0"/>
        </a:xfrm>
      </p:grpSpPr>
      <p:sp>
        <p:nvSpPr>
          <p:cNvPr id="68" name="Google Shape;68;p16"/>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69" name="Google Shape;69;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70" name="Google Shape;70;p16"/>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4.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31"/>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A Tribute to Pope Francis</a:t>
            </a:r>
            <a:endParaRPr/>
          </a:p>
        </p:txBody>
      </p:sp>
      <p:pic>
        <p:nvPicPr>
          <p:cNvPr id="134" name="Google Shape;134;p31"/>
          <p:cNvPicPr preferRelativeResize="0"/>
          <p:nvPr/>
        </p:nvPicPr>
        <p:blipFill>
          <a:blip r:embed="rId5">
            <a:alphaModFix/>
          </a:blip>
          <a:stretch>
            <a:fillRect/>
          </a:stretch>
        </p:blipFill>
        <p:spPr>
          <a:xfrm>
            <a:off x="0" y="0"/>
            <a:ext cx="9143999" cy="5146658"/>
          </a:xfrm>
          <a:prstGeom prst="rect">
            <a:avLst/>
          </a:prstGeom>
          <a:noFill/>
          <a:ln>
            <a:noFill/>
          </a:ln>
        </p:spPr>
      </p:pic>
      <p:pic>
        <p:nvPicPr>
          <p:cNvPr id="2" name="Audio Recording 1 May 2025 at 10:43:23 am">
            <a:hlinkClick r:id="" action="ppaction://media"/>
            <a:extLst>
              <a:ext uri="{FF2B5EF4-FFF2-40B4-BE49-F238E27FC236}">
                <a16:creationId xmlns:a16="http://schemas.microsoft.com/office/drawing/2014/main" id="{4FC7DD0B-AC9E-B485-A9B7-9C1BE7D30F2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96572" y="4233636"/>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2"/>
          <p:cNvSpPr txBox="1">
            <a:spLocks noGrp="1"/>
          </p:cNvSpPr>
          <p:nvPr>
            <p:ph type="title"/>
          </p:nvPr>
        </p:nvSpPr>
        <p:spPr>
          <a:xfrm>
            <a:off x="669675" y="459500"/>
            <a:ext cx="7704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Early life and family</a:t>
            </a:r>
            <a:endParaRPr/>
          </a:p>
        </p:txBody>
      </p:sp>
      <p:sp>
        <p:nvSpPr>
          <p:cNvPr id="140" name="Google Shape;140;p32"/>
          <p:cNvSpPr txBox="1">
            <a:spLocks noGrp="1"/>
          </p:cNvSpPr>
          <p:nvPr>
            <p:ph type="body" idx="1"/>
          </p:nvPr>
        </p:nvSpPr>
        <p:spPr>
          <a:xfrm>
            <a:off x="720000" y="1080625"/>
            <a:ext cx="4318500" cy="281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523"/>
              <a:buNone/>
            </a:pPr>
            <a:r>
              <a:rPr lang="en" sz="1412" dirty="0">
                <a:latin typeface="Nobile"/>
                <a:ea typeface="Nobile"/>
                <a:cs typeface="Nobile"/>
                <a:sym typeface="Nobile"/>
              </a:rPr>
              <a:t>Pope Francis, born Jorge Mario Bergoglio. Was born on December 17, 1936, in Buenos Aires, Argentina. The son of </a:t>
            </a:r>
            <a:r>
              <a:rPr lang="en" sz="1412" dirty="0" err="1">
                <a:latin typeface="Nobile"/>
                <a:ea typeface="Nobile"/>
                <a:cs typeface="Nobile"/>
                <a:sym typeface="Nobile"/>
              </a:rPr>
              <a:t>italian</a:t>
            </a:r>
            <a:r>
              <a:rPr lang="en" sz="1412" dirty="0">
                <a:latin typeface="Nobile"/>
                <a:ea typeface="Nobile"/>
                <a:cs typeface="Nobile"/>
                <a:sym typeface="Nobile"/>
              </a:rPr>
              <a:t> immigrants, Regina Maria Sivori, a committed wife and mother of five and Mario Jose Bergoglio an accountant. Jorge was raised in a modest hardworking family, the eldest of the five children. His upbringing in a modest, working-class neighborhood fostered his sense of empathy and concern for the poor and marginalized. His upbringing inspired his choosing of the name Francis was seen as a symbol of poverty, peace, and humility, aligning with Saint Francis of Assisi's life and teachings.</a:t>
            </a:r>
            <a:endParaRPr sz="1412" dirty="0">
              <a:latin typeface="Nobile"/>
              <a:ea typeface="Nobile"/>
              <a:cs typeface="Nobile"/>
              <a:sym typeface="Nobile"/>
            </a:endParaRPr>
          </a:p>
          <a:p>
            <a:pPr marL="0" lvl="0" indent="0" algn="l" rtl="0">
              <a:spcBef>
                <a:spcPts val="1200"/>
              </a:spcBef>
              <a:spcAft>
                <a:spcPts val="1200"/>
              </a:spcAft>
              <a:buSzPts val="523"/>
              <a:buNone/>
            </a:pPr>
            <a:endParaRPr sz="855" dirty="0"/>
          </a:p>
        </p:txBody>
      </p:sp>
      <p:pic>
        <p:nvPicPr>
          <p:cNvPr id="141" name="Google Shape;141;p32"/>
          <p:cNvPicPr preferRelativeResize="0"/>
          <p:nvPr/>
        </p:nvPicPr>
        <p:blipFill>
          <a:blip r:embed="rId5">
            <a:alphaModFix/>
          </a:blip>
          <a:stretch>
            <a:fillRect/>
          </a:stretch>
        </p:blipFill>
        <p:spPr>
          <a:xfrm>
            <a:off x="5657675" y="711350"/>
            <a:ext cx="2674600" cy="3720801"/>
          </a:xfrm>
          <a:prstGeom prst="rect">
            <a:avLst/>
          </a:prstGeom>
          <a:noFill/>
          <a:ln>
            <a:noFill/>
          </a:ln>
        </p:spPr>
      </p:pic>
      <p:pic>
        <p:nvPicPr>
          <p:cNvPr id="2" name="Audio Recording 8 May 2025 at 10:21:27 am">
            <a:hlinkClick r:id="" action="ppaction://media"/>
            <a:extLst>
              <a:ext uri="{FF2B5EF4-FFF2-40B4-BE49-F238E27FC236}">
                <a16:creationId xmlns:a16="http://schemas.microsoft.com/office/drawing/2014/main" id="{5C6C440A-D400-548C-7004-EA753FDF590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2800" y="4606738"/>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8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33"/>
          <p:cNvSpPr txBox="1">
            <a:spLocks noGrp="1"/>
          </p:cNvSpPr>
          <p:nvPr>
            <p:ph type="title"/>
          </p:nvPr>
        </p:nvSpPr>
        <p:spPr>
          <a:xfrm>
            <a:off x="720000" y="470200"/>
            <a:ext cx="7704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Education and First Career</a:t>
            </a:r>
            <a:endParaRPr/>
          </a:p>
        </p:txBody>
      </p:sp>
      <p:sp>
        <p:nvSpPr>
          <p:cNvPr id="147" name="Google Shape;147;p33"/>
          <p:cNvSpPr txBox="1">
            <a:spLocks noGrp="1"/>
          </p:cNvSpPr>
          <p:nvPr>
            <p:ph type="body" idx="1"/>
          </p:nvPr>
        </p:nvSpPr>
        <p:spPr>
          <a:xfrm>
            <a:off x="720000" y="1080625"/>
            <a:ext cx="4309500" cy="2601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440"/>
              <a:buNone/>
            </a:pPr>
            <a:r>
              <a:rPr lang="en" sz="1600" dirty="0">
                <a:latin typeface="Nobile"/>
                <a:ea typeface="Nobile"/>
                <a:cs typeface="Nobile"/>
                <a:sym typeface="Nobile"/>
              </a:rPr>
              <a:t>Jorge attended the technical secondary school Escuela Técnica Industrial Hipólito Yrigoyen</a:t>
            </a:r>
            <a:r>
              <a:rPr lang="en" sz="1600" baseline="30000" dirty="0">
                <a:latin typeface="Nobile"/>
                <a:ea typeface="Nobile"/>
                <a:cs typeface="Nobile"/>
                <a:sym typeface="Nobile"/>
              </a:rPr>
              <a:t> </a:t>
            </a:r>
            <a:r>
              <a:rPr lang="en" sz="1600" dirty="0">
                <a:latin typeface="Nobile"/>
                <a:ea typeface="Nobile"/>
                <a:cs typeface="Nobile"/>
                <a:sym typeface="Nobile"/>
              </a:rPr>
              <a:t>and graduated with a chemical technician's diploma before becoming a priest. Jorge always valued hard work and dedication and worked various jobs whilst receiving his education, he worked briefly in the food industry, as a janitor and a bouncer and then spent several years working in the food section of Hickethier-Bachmann Laboratory.</a:t>
            </a:r>
            <a:endParaRPr sz="1600" dirty="0">
              <a:latin typeface="Nobile"/>
              <a:ea typeface="Nobile"/>
              <a:cs typeface="Nobile"/>
              <a:sym typeface="Nobile"/>
            </a:endParaRPr>
          </a:p>
          <a:p>
            <a:pPr marL="0" lvl="0" indent="0" algn="l" rtl="0">
              <a:spcBef>
                <a:spcPts val="1200"/>
              </a:spcBef>
              <a:spcAft>
                <a:spcPts val="0"/>
              </a:spcAft>
              <a:buSzPts val="440"/>
              <a:buNone/>
            </a:pPr>
            <a:endParaRPr sz="1300" dirty="0">
              <a:latin typeface="Nobile"/>
              <a:ea typeface="Nobile"/>
              <a:cs typeface="Nobile"/>
              <a:sym typeface="Nobile"/>
            </a:endParaRPr>
          </a:p>
          <a:p>
            <a:pPr marL="0" lvl="0" indent="0" algn="l" rtl="0">
              <a:spcBef>
                <a:spcPts val="1200"/>
              </a:spcBef>
              <a:spcAft>
                <a:spcPts val="1200"/>
              </a:spcAft>
              <a:buSzPts val="440"/>
              <a:buNone/>
            </a:pPr>
            <a:endParaRPr sz="1300" dirty="0">
              <a:latin typeface="Nobile"/>
              <a:ea typeface="Nobile"/>
              <a:cs typeface="Nobile"/>
              <a:sym typeface="Nobile"/>
            </a:endParaRPr>
          </a:p>
        </p:txBody>
      </p:sp>
      <p:pic>
        <p:nvPicPr>
          <p:cNvPr id="148" name="Google Shape;148;p33"/>
          <p:cNvPicPr preferRelativeResize="0"/>
          <p:nvPr/>
        </p:nvPicPr>
        <p:blipFill>
          <a:blip r:embed="rId5">
            <a:alphaModFix/>
          </a:blip>
          <a:stretch>
            <a:fillRect/>
          </a:stretch>
        </p:blipFill>
        <p:spPr>
          <a:xfrm>
            <a:off x="5115550" y="1366950"/>
            <a:ext cx="3809700" cy="2409605"/>
          </a:xfrm>
          <a:prstGeom prst="rect">
            <a:avLst/>
          </a:prstGeom>
          <a:noFill/>
          <a:ln>
            <a:noFill/>
          </a:ln>
        </p:spPr>
      </p:pic>
      <p:pic>
        <p:nvPicPr>
          <p:cNvPr id="2" name="Audio Recording 8 May 2025 at 10:28:38 am">
            <a:hlinkClick r:id="" action="ppaction://media"/>
            <a:extLst>
              <a:ext uri="{FF2B5EF4-FFF2-40B4-BE49-F238E27FC236}">
                <a16:creationId xmlns:a16="http://schemas.microsoft.com/office/drawing/2014/main" id="{FE4C53D2-0338-4E97-0BD6-476CBD212BC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4870" y="4320689"/>
            <a:ext cx="451224" cy="4512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34"/>
          <p:cNvSpPr txBox="1">
            <a:spLocks noGrp="1"/>
          </p:cNvSpPr>
          <p:nvPr>
            <p:ph type="title"/>
          </p:nvPr>
        </p:nvSpPr>
        <p:spPr>
          <a:xfrm>
            <a:off x="720000" y="371600"/>
            <a:ext cx="57300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 Life-Changing Illness</a:t>
            </a:r>
            <a:endParaRPr/>
          </a:p>
        </p:txBody>
      </p:sp>
      <p:sp>
        <p:nvSpPr>
          <p:cNvPr id="154" name="Google Shape;154;p34"/>
          <p:cNvSpPr txBox="1">
            <a:spLocks noGrp="1"/>
          </p:cNvSpPr>
          <p:nvPr>
            <p:ph type="body" idx="1"/>
          </p:nvPr>
        </p:nvSpPr>
        <p:spPr>
          <a:xfrm>
            <a:off x="720000" y="1080625"/>
            <a:ext cx="4309500" cy="36285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6400" dirty="0">
                <a:latin typeface="Nobile"/>
                <a:ea typeface="Nobile"/>
                <a:cs typeface="Nobile"/>
                <a:sym typeface="Nobile"/>
              </a:rPr>
              <a:t>At the age of 21, Jorge contracted pneumonia, a respiratory infection that affects the lungs. Jorge’s case of pneumonia was so server, a portion of his right lung had to be removed and he had believed he was going to die. Whilst on his deathbed, Jorge had a revelation and decided to serve God by becoming a priest. He then entered the Jesuit novitiate in 1958 and turned to academics, studying humanities in Santiago, Chile, and earning a master’s degree in philosophy.</a:t>
            </a:r>
            <a:endParaRPr sz="6400" dirty="0">
              <a:latin typeface="Nobile"/>
              <a:ea typeface="Nobile"/>
              <a:cs typeface="Nobile"/>
              <a:sym typeface="Nobile"/>
            </a:endParaRPr>
          </a:p>
          <a:p>
            <a:pPr marL="0" lvl="0" indent="0" algn="l" rtl="0">
              <a:spcBef>
                <a:spcPts val="1200"/>
              </a:spcBef>
              <a:spcAft>
                <a:spcPts val="0"/>
              </a:spcAft>
              <a:buNone/>
            </a:pPr>
            <a:endParaRPr dirty="0"/>
          </a:p>
          <a:p>
            <a:pPr marL="0" lvl="0" indent="0" algn="l" rtl="0">
              <a:spcBef>
                <a:spcPts val="1200"/>
              </a:spcBef>
              <a:spcAft>
                <a:spcPts val="0"/>
              </a:spcAft>
              <a:buNone/>
            </a:pPr>
            <a:endParaRPr dirty="0"/>
          </a:p>
          <a:p>
            <a:pPr marL="0" lvl="0" indent="0" algn="l" rtl="0">
              <a:spcBef>
                <a:spcPts val="1200"/>
              </a:spcBef>
              <a:spcAft>
                <a:spcPts val="1200"/>
              </a:spcAft>
              <a:buNone/>
            </a:pPr>
            <a:endParaRPr dirty="0"/>
          </a:p>
        </p:txBody>
      </p:sp>
      <p:pic>
        <p:nvPicPr>
          <p:cNvPr id="155" name="Google Shape;155;p34"/>
          <p:cNvPicPr preferRelativeResize="0"/>
          <p:nvPr/>
        </p:nvPicPr>
        <p:blipFill>
          <a:blip r:embed="rId5">
            <a:alphaModFix/>
          </a:blip>
          <a:stretch>
            <a:fillRect/>
          </a:stretch>
        </p:blipFill>
        <p:spPr>
          <a:xfrm>
            <a:off x="6041575" y="1139175"/>
            <a:ext cx="2154476" cy="3054975"/>
          </a:xfrm>
          <a:prstGeom prst="rect">
            <a:avLst/>
          </a:prstGeom>
          <a:noFill/>
          <a:ln>
            <a:noFill/>
          </a:ln>
        </p:spPr>
      </p:pic>
      <p:pic>
        <p:nvPicPr>
          <p:cNvPr id="2" name="Audio Recording 8 May 2025 at 10:30:53 am">
            <a:hlinkClick r:id="" action="ppaction://media"/>
            <a:extLst>
              <a:ext uri="{FF2B5EF4-FFF2-40B4-BE49-F238E27FC236}">
                <a16:creationId xmlns:a16="http://schemas.microsoft.com/office/drawing/2014/main" id="{A90CFAE8-7753-4B9A-B972-8A4940FA986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3435" y="4239061"/>
            <a:ext cx="552989" cy="5529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0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5"/>
          <p:cNvSpPr txBox="1">
            <a:spLocks noGrp="1"/>
          </p:cNvSpPr>
          <p:nvPr>
            <p:ph type="title"/>
          </p:nvPr>
        </p:nvSpPr>
        <p:spPr>
          <a:xfrm>
            <a:off x="605700" y="391350"/>
            <a:ext cx="64707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Answering the Call</a:t>
            </a:r>
            <a:endParaRPr/>
          </a:p>
        </p:txBody>
      </p:sp>
      <p:sp>
        <p:nvSpPr>
          <p:cNvPr id="161" name="Google Shape;161;p35"/>
          <p:cNvSpPr txBox="1">
            <a:spLocks noGrp="1"/>
          </p:cNvSpPr>
          <p:nvPr>
            <p:ph type="body" idx="1"/>
          </p:nvPr>
        </p:nvSpPr>
        <p:spPr>
          <a:xfrm>
            <a:off x="605700" y="1017450"/>
            <a:ext cx="4309500" cy="3691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75"/>
              <a:buNone/>
            </a:pPr>
            <a:r>
              <a:rPr lang="en" sz="1675"/>
              <a:t>On 13th December 1969 in Buenos Aires, Argentina, Bergoglio was ordained a priest by Archbishop Ramón José Castellano. In April 1973, he took his final vows in the Jesuit order, officially becoming a Jesuit priest. After Pope Benedict XVI's resignation in February 2013. A papal conclave, was convened in March 2013 to elect a new pope. On the fifth ballot, Cardinal Jorge Mario Bergoglio, the Archbishop of Buenos Aires, was chosen and he took the name Francis.</a:t>
            </a:r>
            <a:endParaRPr sz="1675"/>
          </a:p>
          <a:p>
            <a:pPr marL="0" lvl="0" indent="0" algn="l" rtl="0">
              <a:lnSpc>
                <a:spcPct val="115000"/>
              </a:lnSpc>
              <a:spcBef>
                <a:spcPts val="1200"/>
              </a:spcBef>
              <a:spcAft>
                <a:spcPts val="0"/>
              </a:spcAft>
              <a:buSzPts val="275"/>
              <a:buNone/>
            </a:pPr>
            <a:endParaRPr sz="1750">
              <a:solidFill>
                <a:srgbClr val="000000"/>
              </a:solidFill>
            </a:endParaRPr>
          </a:p>
          <a:p>
            <a:pPr marL="0" lvl="0" indent="0" algn="l" rtl="0">
              <a:spcBef>
                <a:spcPts val="1200"/>
              </a:spcBef>
              <a:spcAft>
                <a:spcPts val="0"/>
              </a:spcAft>
              <a:buSzPts val="275"/>
              <a:buNone/>
            </a:pPr>
            <a:endParaRPr sz="1750"/>
          </a:p>
          <a:p>
            <a:pPr marL="0" lvl="0" indent="0" algn="l" rtl="0">
              <a:spcBef>
                <a:spcPts val="1200"/>
              </a:spcBef>
              <a:spcAft>
                <a:spcPts val="0"/>
              </a:spcAft>
              <a:buSzPts val="275"/>
              <a:buNone/>
            </a:pPr>
            <a:endParaRPr sz="1750"/>
          </a:p>
          <a:p>
            <a:pPr marL="0" lvl="0" indent="0" algn="l" rtl="0">
              <a:spcBef>
                <a:spcPts val="1200"/>
              </a:spcBef>
              <a:spcAft>
                <a:spcPts val="1200"/>
              </a:spcAft>
              <a:buSzPts val="275"/>
              <a:buNone/>
            </a:pPr>
            <a:endParaRPr sz="1750"/>
          </a:p>
        </p:txBody>
      </p:sp>
      <p:pic>
        <p:nvPicPr>
          <p:cNvPr id="162" name="Google Shape;162;p35"/>
          <p:cNvPicPr preferRelativeResize="0"/>
          <p:nvPr/>
        </p:nvPicPr>
        <p:blipFill>
          <a:blip r:embed="rId5">
            <a:alphaModFix/>
          </a:blip>
          <a:stretch>
            <a:fillRect/>
          </a:stretch>
        </p:blipFill>
        <p:spPr>
          <a:xfrm>
            <a:off x="5738900" y="787888"/>
            <a:ext cx="2672350" cy="3567725"/>
          </a:xfrm>
          <a:prstGeom prst="rect">
            <a:avLst/>
          </a:prstGeom>
          <a:noFill/>
          <a:ln>
            <a:noFill/>
          </a:ln>
        </p:spPr>
      </p:pic>
      <p:pic>
        <p:nvPicPr>
          <p:cNvPr id="2" name="Audio Recording 8 May 2025 at 10:34:06 am">
            <a:hlinkClick r:id="" action="ppaction://media"/>
            <a:extLst>
              <a:ext uri="{FF2B5EF4-FFF2-40B4-BE49-F238E27FC236}">
                <a16:creationId xmlns:a16="http://schemas.microsoft.com/office/drawing/2014/main" id="{0FA69B4B-9F87-C4CF-F685-FBD546A881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5700" y="4508609"/>
            <a:ext cx="487082" cy="4870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7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36" descr="preencoded.png"/>
          <p:cNvPicPr preferRelativeResize="0"/>
          <p:nvPr/>
        </p:nvPicPr>
        <p:blipFill rotWithShape="1">
          <a:blip r:embed="rId5">
            <a:alphaModFix/>
          </a:blip>
          <a:srcRect/>
          <a:stretch/>
        </p:blipFill>
        <p:spPr>
          <a:xfrm>
            <a:off x="0" y="0"/>
            <a:ext cx="3429000" cy="5143500"/>
          </a:xfrm>
          <a:prstGeom prst="rect">
            <a:avLst/>
          </a:prstGeom>
          <a:noFill/>
          <a:ln>
            <a:noFill/>
          </a:ln>
        </p:spPr>
      </p:pic>
      <p:sp>
        <p:nvSpPr>
          <p:cNvPr id="169" name="Google Shape;169;p36"/>
          <p:cNvSpPr/>
          <p:nvPr/>
        </p:nvSpPr>
        <p:spPr>
          <a:xfrm>
            <a:off x="3925119" y="332579"/>
            <a:ext cx="3736200" cy="4431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1B1B27"/>
              </a:buClr>
              <a:buSzPts val="2800"/>
              <a:buFont typeface="Corben"/>
              <a:buNone/>
            </a:pPr>
            <a:r>
              <a:rPr lang="en" sz="2800" b="0" i="0" u="none" strike="noStrike" cap="none">
                <a:solidFill>
                  <a:srgbClr val="1B1B27"/>
                </a:solidFill>
                <a:latin typeface="Corben"/>
                <a:ea typeface="Corben"/>
                <a:cs typeface="Corben"/>
                <a:sym typeface="Corben"/>
              </a:rPr>
              <a:t>Breaking New Ground</a:t>
            </a:r>
            <a:endParaRPr sz="2800" b="0" i="0" u="none" strike="noStrike" cap="none"/>
          </a:p>
        </p:txBody>
      </p:sp>
      <p:sp>
        <p:nvSpPr>
          <p:cNvPr id="170" name="Google Shape;170;p36"/>
          <p:cNvSpPr/>
          <p:nvPr/>
        </p:nvSpPr>
        <p:spPr>
          <a:xfrm>
            <a:off x="3925119" y="1321817"/>
            <a:ext cx="2290500" cy="1733700"/>
          </a:xfrm>
          <a:prstGeom prst="roundRect">
            <a:avLst>
              <a:gd name="adj" fmla="val 3435"/>
            </a:avLst>
          </a:prstGeom>
          <a:solidFill>
            <a:srgbClr val="D2D9F9"/>
          </a:solidFill>
          <a:ln w="9525" cap="flat" cmpd="sng">
            <a:solidFill>
              <a:srgbClr val="B8BFDF"/>
            </a:solidFill>
            <a:prstDash val="solid"/>
            <a:round/>
            <a:headEnd type="none" w="sm" len="sm"/>
            <a:tailEnd type="none" w="sm" len="sm"/>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sp>
        <p:nvSpPr>
          <p:cNvPr id="171" name="Google Shape;171;p36"/>
          <p:cNvSpPr/>
          <p:nvPr/>
        </p:nvSpPr>
        <p:spPr>
          <a:xfrm>
            <a:off x="4071640" y="1468338"/>
            <a:ext cx="1772100" cy="2214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4155"/>
              </a:buClr>
              <a:buSzPts val="1400"/>
              <a:buFont typeface="Corben"/>
              <a:buNone/>
            </a:pPr>
            <a:r>
              <a:rPr lang="en" sz="1400" b="0" i="0" u="none" strike="noStrike" cap="none" dirty="0">
                <a:solidFill>
                  <a:srgbClr val="404155"/>
                </a:solidFill>
                <a:latin typeface="Corben"/>
                <a:ea typeface="Corben"/>
                <a:cs typeface="Corben"/>
                <a:sym typeface="Corben"/>
              </a:rPr>
              <a:t>First Jesuit Pope</a:t>
            </a:r>
            <a:endParaRPr sz="1400" b="0" i="0" u="none" strike="noStrike" cap="none" dirty="0"/>
          </a:p>
        </p:txBody>
      </p:sp>
      <p:sp>
        <p:nvSpPr>
          <p:cNvPr id="172" name="Google Shape;172;p36"/>
          <p:cNvSpPr/>
          <p:nvPr/>
        </p:nvSpPr>
        <p:spPr>
          <a:xfrm>
            <a:off x="4071640" y="1774850"/>
            <a:ext cx="2139198" cy="11340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4155"/>
              </a:buClr>
              <a:buSzPts val="1100"/>
              <a:buFont typeface="Nobile"/>
              <a:buNone/>
            </a:pPr>
            <a:r>
              <a:rPr lang="en" sz="1100" b="0" i="0" u="none" strike="noStrike" cap="none" dirty="0">
                <a:solidFill>
                  <a:srgbClr val="404155"/>
                </a:solidFill>
                <a:latin typeface="Nobile"/>
                <a:ea typeface="Nobile"/>
                <a:cs typeface="Nobile"/>
                <a:sym typeface="Nobile"/>
              </a:rPr>
              <a:t>He is the very first Jesuit and native Latin American ever chosen to lead the Catholic Church, marking a historic moment.</a:t>
            </a:r>
            <a:endParaRPr sz="1100" b="0" i="0" u="none" strike="noStrike" cap="none" dirty="0"/>
          </a:p>
        </p:txBody>
      </p:sp>
      <p:sp>
        <p:nvSpPr>
          <p:cNvPr id="173" name="Google Shape;173;p36"/>
          <p:cNvSpPr/>
          <p:nvPr/>
        </p:nvSpPr>
        <p:spPr>
          <a:xfrm>
            <a:off x="6357417" y="1321817"/>
            <a:ext cx="2290500" cy="1733700"/>
          </a:xfrm>
          <a:prstGeom prst="roundRect">
            <a:avLst>
              <a:gd name="adj" fmla="val 3435"/>
            </a:avLst>
          </a:prstGeom>
          <a:solidFill>
            <a:srgbClr val="D2D9F9"/>
          </a:solidFill>
          <a:ln w="9525" cap="flat" cmpd="sng">
            <a:solidFill>
              <a:srgbClr val="B8BFDF"/>
            </a:solidFill>
            <a:prstDash val="solid"/>
            <a:round/>
            <a:headEnd type="none" w="sm" len="sm"/>
            <a:tailEnd type="none" w="sm" len="sm"/>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sp>
        <p:nvSpPr>
          <p:cNvPr id="174" name="Google Shape;174;p36"/>
          <p:cNvSpPr/>
          <p:nvPr/>
        </p:nvSpPr>
        <p:spPr>
          <a:xfrm>
            <a:off x="6503938" y="1468338"/>
            <a:ext cx="1772100" cy="2214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4155"/>
              </a:buClr>
              <a:buSzPts val="1400"/>
              <a:buFont typeface="Corben"/>
              <a:buNone/>
            </a:pPr>
            <a:r>
              <a:rPr lang="en" sz="1400" b="0" i="0" u="none" strike="noStrike" cap="none">
                <a:solidFill>
                  <a:srgbClr val="404155"/>
                </a:solidFill>
                <a:latin typeface="Corben"/>
                <a:ea typeface="Corben"/>
                <a:cs typeface="Corben"/>
                <a:sym typeface="Corben"/>
              </a:rPr>
              <a:t>Church Reform</a:t>
            </a:r>
            <a:endParaRPr sz="1400" b="0" i="0" u="none" strike="noStrike" cap="none"/>
          </a:p>
        </p:txBody>
      </p:sp>
      <p:sp>
        <p:nvSpPr>
          <p:cNvPr id="175" name="Google Shape;175;p36"/>
          <p:cNvSpPr/>
          <p:nvPr/>
        </p:nvSpPr>
        <p:spPr>
          <a:xfrm>
            <a:off x="6503938" y="1774850"/>
            <a:ext cx="1997400" cy="11340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4155"/>
              </a:buClr>
              <a:buSzPts val="1100"/>
              <a:buFont typeface="Nobile"/>
              <a:buNone/>
            </a:pPr>
            <a:r>
              <a:rPr lang="en" sz="1100" b="0" i="0" u="none" strike="noStrike" cap="none">
                <a:solidFill>
                  <a:srgbClr val="404155"/>
                </a:solidFill>
                <a:latin typeface="Nobile"/>
                <a:ea typeface="Nobile"/>
                <a:cs typeface="Nobile"/>
                <a:sym typeface="Nobile"/>
              </a:rPr>
              <a:t>He pushed for greater financial transparency and took a strong stand against corruption within the Vatican Bank.</a:t>
            </a:r>
            <a:endParaRPr sz="1100" b="0" i="0" u="none" strike="noStrike" cap="none"/>
          </a:p>
        </p:txBody>
      </p:sp>
      <p:sp>
        <p:nvSpPr>
          <p:cNvPr id="176" name="Google Shape;176;p36"/>
          <p:cNvSpPr/>
          <p:nvPr/>
        </p:nvSpPr>
        <p:spPr>
          <a:xfrm>
            <a:off x="3925119" y="3197200"/>
            <a:ext cx="4722900" cy="1280100"/>
          </a:xfrm>
          <a:prstGeom prst="roundRect">
            <a:avLst>
              <a:gd name="adj" fmla="val 4652"/>
            </a:avLst>
          </a:prstGeom>
          <a:solidFill>
            <a:srgbClr val="D2D9F9"/>
          </a:solidFill>
          <a:ln w="9525" cap="flat" cmpd="sng">
            <a:solidFill>
              <a:srgbClr val="B8BFDF"/>
            </a:solidFill>
            <a:prstDash val="solid"/>
            <a:round/>
            <a:headEnd type="none" w="sm" len="sm"/>
            <a:tailEnd type="none" w="sm" len="sm"/>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sp>
        <p:nvSpPr>
          <p:cNvPr id="177" name="Google Shape;177;p36"/>
          <p:cNvSpPr/>
          <p:nvPr/>
        </p:nvSpPr>
        <p:spPr>
          <a:xfrm>
            <a:off x="4071640" y="3343721"/>
            <a:ext cx="1772100" cy="2214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4155"/>
              </a:buClr>
              <a:buSzPts val="1400"/>
              <a:buFont typeface="Corben"/>
              <a:buNone/>
            </a:pPr>
            <a:r>
              <a:rPr lang="en" sz="1400" b="0" i="0" u="none" strike="noStrike" cap="none">
                <a:solidFill>
                  <a:srgbClr val="404155"/>
                </a:solidFill>
                <a:latin typeface="Corben"/>
                <a:ea typeface="Corben"/>
                <a:cs typeface="Corben"/>
                <a:sym typeface="Corben"/>
              </a:rPr>
              <a:t>Synodality</a:t>
            </a:r>
            <a:endParaRPr sz="1400" b="0" i="0" u="none" strike="noStrike" cap="none"/>
          </a:p>
        </p:txBody>
      </p:sp>
      <p:sp>
        <p:nvSpPr>
          <p:cNvPr id="178" name="Google Shape;178;p36"/>
          <p:cNvSpPr/>
          <p:nvPr/>
        </p:nvSpPr>
        <p:spPr>
          <a:xfrm>
            <a:off x="4071640" y="3650233"/>
            <a:ext cx="4429800" cy="6804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4155"/>
              </a:buClr>
              <a:buSzPts val="1100"/>
              <a:buFont typeface="Nobile"/>
              <a:buNone/>
            </a:pPr>
            <a:r>
              <a:rPr lang="en" sz="1100" b="0" i="0" u="none" strike="noStrike" cap="none">
                <a:solidFill>
                  <a:srgbClr val="404155"/>
                </a:solidFill>
                <a:latin typeface="Nobile"/>
                <a:ea typeface="Nobile"/>
                <a:cs typeface="Nobile"/>
                <a:sym typeface="Nobile"/>
              </a:rPr>
              <a:t>He has championed a culture of listening, encouraging active dialogue among bishops and laypeople alike for shared leadership.</a:t>
            </a:r>
            <a:endParaRPr sz="1100" b="0" i="0" u="none" strike="noStrike" cap="none"/>
          </a:p>
        </p:txBody>
      </p:sp>
      <p:pic>
        <p:nvPicPr>
          <p:cNvPr id="2" name="Audio Recording 8 May 2025 at 10:36:24 am">
            <a:hlinkClick r:id="" action="ppaction://media"/>
            <a:extLst>
              <a:ext uri="{FF2B5EF4-FFF2-40B4-BE49-F238E27FC236}">
                <a16:creationId xmlns:a16="http://schemas.microsoft.com/office/drawing/2014/main" id="{919F34CA-58B6-B1DA-F6FE-AF61D51FA87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02638" y="4580466"/>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37" descr="preencoded.png"/>
          <p:cNvPicPr preferRelativeResize="0"/>
          <p:nvPr/>
        </p:nvPicPr>
        <p:blipFill rotWithShape="1">
          <a:blip r:embed="rId5">
            <a:alphaModFix/>
          </a:blip>
          <a:srcRect/>
          <a:stretch/>
        </p:blipFill>
        <p:spPr>
          <a:xfrm>
            <a:off x="0" y="0"/>
            <a:ext cx="3429000" cy="5143500"/>
          </a:xfrm>
          <a:prstGeom prst="rect">
            <a:avLst/>
          </a:prstGeom>
          <a:noFill/>
          <a:ln>
            <a:noFill/>
          </a:ln>
        </p:spPr>
      </p:pic>
      <p:sp>
        <p:nvSpPr>
          <p:cNvPr id="185" name="Google Shape;185;p37"/>
          <p:cNvSpPr/>
          <p:nvPr/>
        </p:nvSpPr>
        <p:spPr>
          <a:xfrm>
            <a:off x="3925119" y="603202"/>
            <a:ext cx="4414200" cy="4431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1B1B27"/>
              </a:buClr>
              <a:buSzPts val="2800"/>
              <a:buFont typeface="Corben"/>
              <a:buNone/>
            </a:pPr>
            <a:r>
              <a:rPr lang="en" sz="2800" b="0" i="0" u="none" strike="noStrike" cap="none">
                <a:solidFill>
                  <a:srgbClr val="1B1B27"/>
                </a:solidFill>
                <a:latin typeface="Corben"/>
                <a:ea typeface="Corben"/>
                <a:cs typeface="Corben"/>
                <a:sym typeface="Corben"/>
              </a:rPr>
              <a:t>Compassion and Inclusion</a:t>
            </a:r>
            <a:endParaRPr sz="2800" b="0" i="0" u="none" strike="noStrike" cap="none"/>
          </a:p>
        </p:txBody>
      </p:sp>
      <p:sp>
        <p:nvSpPr>
          <p:cNvPr id="186" name="Google Shape;186;p37"/>
          <p:cNvSpPr/>
          <p:nvPr/>
        </p:nvSpPr>
        <p:spPr>
          <a:xfrm>
            <a:off x="3925119" y="1722164"/>
            <a:ext cx="318900" cy="318900"/>
          </a:xfrm>
          <a:prstGeom prst="roundRect">
            <a:avLst>
              <a:gd name="adj" fmla="val 18669"/>
            </a:avLst>
          </a:prstGeom>
          <a:solidFill>
            <a:srgbClr val="D2D9F9"/>
          </a:solidFill>
          <a:ln w="9525" cap="flat" cmpd="sng">
            <a:solidFill>
              <a:srgbClr val="B8BFDF"/>
            </a:solidFill>
            <a:prstDash val="solid"/>
            <a:round/>
            <a:headEnd type="none" w="sm" len="sm"/>
            <a:tailEnd type="none" w="sm" len="sm"/>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sp>
        <p:nvSpPr>
          <p:cNvPr id="187" name="Google Shape;187;p37"/>
          <p:cNvSpPr/>
          <p:nvPr/>
        </p:nvSpPr>
        <p:spPr>
          <a:xfrm>
            <a:off x="4385816" y="1770831"/>
            <a:ext cx="1772100" cy="2214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4155"/>
              </a:buClr>
              <a:buSzPts val="1400"/>
              <a:buFont typeface="Corben"/>
              <a:buNone/>
            </a:pPr>
            <a:r>
              <a:rPr lang="en">
                <a:solidFill>
                  <a:srgbClr val="404155"/>
                </a:solidFill>
                <a:latin typeface="Corben"/>
                <a:ea typeface="Corben"/>
                <a:cs typeface="Corben"/>
                <a:sym typeface="Corben"/>
              </a:rPr>
              <a:t>Laudato Si</a:t>
            </a:r>
            <a:endParaRPr sz="1400" b="0" i="0" u="none" strike="noStrike" cap="none"/>
          </a:p>
        </p:txBody>
      </p:sp>
      <p:sp>
        <p:nvSpPr>
          <p:cNvPr id="188" name="Google Shape;188;p37"/>
          <p:cNvSpPr/>
          <p:nvPr/>
        </p:nvSpPr>
        <p:spPr>
          <a:xfrm>
            <a:off x="4385825" y="2077352"/>
            <a:ext cx="1812300" cy="11325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4155"/>
              </a:buClr>
              <a:buSzPts val="1100"/>
              <a:buFont typeface="Nobile"/>
              <a:buNone/>
            </a:pPr>
            <a:r>
              <a:rPr lang="en" sz="1100">
                <a:solidFill>
                  <a:srgbClr val="404155"/>
                </a:solidFill>
                <a:latin typeface="Nobile"/>
                <a:ea typeface="Nobile"/>
                <a:cs typeface="Nobile"/>
                <a:sym typeface="Nobile"/>
              </a:rPr>
              <a:t>Call to action around climate change. Urgent call to society and world leaders to halt emissions. </a:t>
            </a:r>
            <a:endParaRPr sz="1100" b="0" i="0" u="none" strike="noStrike" cap="none"/>
          </a:p>
        </p:txBody>
      </p:sp>
      <p:sp>
        <p:nvSpPr>
          <p:cNvPr id="189" name="Google Shape;189;p37"/>
          <p:cNvSpPr/>
          <p:nvPr/>
        </p:nvSpPr>
        <p:spPr>
          <a:xfrm>
            <a:off x="6375127" y="1722164"/>
            <a:ext cx="318900" cy="318900"/>
          </a:xfrm>
          <a:prstGeom prst="roundRect">
            <a:avLst>
              <a:gd name="adj" fmla="val 18669"/>
            </a:avLst>
          </a:prstGeom>
          <a:solidFill>
            <a:srgbClr val="D2D9F9"/>
          </a:solidFill>
          <a:ln w="9525" cap="flat" cmpd="sng">
            <a:solidFill>
              <a:srgbClr val="B8BFDF"/>
            </a:solidFill>
            <a:prstDash val="solid"/>
            <a:round/>
            <a:headEnd type="none" w="sm" len="sm"/>
            <a:tailEnd type="none" w="sm" len="sm"/>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sp>
        <p:nvSpPr>
          <p:cNvPr id="190" name="Google Shape;190;p37"/>
          <p:cNvSpPr/>
          <p:nvPr/>
        </p:nvSpPr>
        <p:spPr>
          <a:xfrm>
            <a:off x="6836274" y="1770831"/>
            <a:ext cx="1811400" cy="2214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4155"/>
              </a:buClr>
              <a:buSzPts val="1400"/>
              <a:buFont typeface="Corben"/>
              <a:buNone/>
            </a:pPr>
            <a:r>
              <a:rPr lang="en" sz="1400" b="0" i="0" u="none" strike="noStrike" cap="none" dirty="0">
                <a:solidFill>
                  <a:srgbClr val="404155"/>
                </a:solidFill>
                <a:latin typeface="Corben"/>
                <a:ea typeface="Corben"/>
                <a:cs typeface="Corben"/>
                <a:sym typeface="Corben"/>
              </a:rPr>
              <a:t>Amoris Laetitia</a:t>
            </a:r>
            <a:endParaRPr sz="1400" b="0" i="0" u="none" strike="noStrike" cap="none" dirty="0"/>
          </a:p>
        </p:txBody>
      </p:sp>
      <p:sp>
        <p:nvSpPr>
          <p:cNvPr id="191" name="Google Shape;191;p37"/>
          <p:cNvSpPr/>
          <p:nvPr/>
        </p:nvSpPr>
        <p:spPr>
          <a:xfrm>
            <a:off x="6835824" y="2077343"/>
            <a:ext cx="1812300" cy="6804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4155"/>
              </a:buClr>
              <a:buSzPts val="1100"/>
              <a:buFont typeface="Nobile"/>
              <a:buNone/>
            </a:pPr>
            <a:r>
              <a:rPr lang="en" sz="1100" b="0" i="0" u="none" strike="noStrike" cap="none">
                <a:solidFill>
                  <a:srgbClr val="404155"/>
                </a:solidFill>
                <a:latin typeface="Nobile"/>
                <a:ea typeface="Nobile"/>
                <a:cs typeface="Nobile"/>
                <a:sym typeface="Nobile"/>
              </a:rPr>
              <a:t>Allowed more flexibility for divorced and remarried Catholics to participate.</a:t>
            </a:r>
            <a:endParaRPr sz="1100" b="0" i="0" u="none" strike="noStrike" cap="none"/>
          </a:p>
        </p:txBody>
      </p:sp>
      <p:sp>
        <p:nvSpPr>
          <p:cNvPr id="192" name="Google Shape;192;p37"/>
          <p:cNvSpPr/>
          <p:nvPr/>
        </p:nvSpPr>
        <p:spPr>
          <a:xfrm>
            <a:off x="3925119" y="3268117"/>
            <a:ext cx="318900" cy="318900"/>
          </a:xfrm>
          <a:prstGeom prst="roundRect">
            <a:avLst>
              <a:gd name="adj" fmla="val 18669"/>
            </a:avLst>
          </a:prstGeom>
          <a:solidFill>
            <a:srgbClr val="D2D9F9"/>
          </a:solidFill>
          <a:ln w="9525" cap="flat" cmpd="sng">
            <a:solidFill>
              <a:srgbClr val="B8BFDF"/>
            </a:solidFill>
            <a:prstDash val="solid"/>
            <a:round/>
            <a:headEnd type="none" w="sm" len="sm"/>
            <a:tailEnd type="none" w="sm" len="sm"/>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sp>
        <p:nvSpPr>
          <p:cNvPr id="193" name="Google Shape;193;p37"/>
          <p:cNvSpPr/>
          <p:nvPr/>
        </p:nvSpPr>
        <p:spPr>
          <a:xfrm>
            <a:off x="4385816" y="3316784"/>
            <a:ext cx="1772100" cy="2214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4155"/>
              </a:buClr>
              <a:buSzPts val="1400"/>
              <a:buFont typeface="Corben"/>
              <a:buNone/>
            </a:pPr>
            <a:r>
              <a:rPr lang="en" sz="1400" b="0" i="0" u="none" strike="noStrike" cap="none">
                <a:solidFill>
                  <a:srgbClr val="404155"/>
                </a:solidFill>
                <a:latin typeface="Corben"/>
                <a:ea typeface="Corben"/>
                <a:cs typeface="Corben"/>
                <a:sym typeface="Corben"/>
              </a:rPr>
              <a:t>Apologized to Many</a:t>
            </a:r>
            <a:endParaRPr sz="1400" b="0" i="0" u="none" strike="noStrike" cap="none"/>
          </a:p>
        </p:txBody>
      </p:sp>
      <p:sp>
        <p:nvSpPr>
          <p:cNvPr id="194" name="Google Shape;194;p37"/>
          <p:cNvSpPr/>
          <p:nvPr/>
        </p:nvSpPr>
        <p:spPr>
          <a:xfrm>
            <a:off x="4385816" y="3623295"/>
            <a:ext cx="4262100" cy="4536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4155"/>
              </a:buClr>
              <a:buSzPts val="1100"/>
              <a:buFont typeface="Nobile"/>
              <a:buNone/>
            </a:pPr>
            <a:r>
              <a:rPr lang="en" sz="1100" b="0" i="0" u="none" strike="noStrike" cap="none">
                <a:solidFill>
                  <a:srgbClr val="404155"/>
                </a:solidFill>
                <a:latin typeface="Nobile"/>
                <a:ea typeface="Nobile"/>
                <a:cs typeface="Nobile"/>
                <a:sym typeface="Nobile"/>
              </a:rPr>
              <a:t>Expressed sincere apologies for the Church’s past wrongs toward indigenous peoples and victims of abuse.</a:t>
            </a:r>
            <a:endParaRPr sz="1100" b="0" i="0" u="none" strike="noStrike" cap="none"/>
          </a:p>
        </p:txBody>
      </p:sp>
      <p:pic>
        <p:nvPicPr>
          <p:cNvPr id="2" name="Audio Recording 8 May 2025 at 10:39:56 am">
            <a:hlinkClick r:id="" action="ppaction://media"/>
            <a:extLst>
              <a:ext uri="{FF2B5EF4-FFF2-40B4-BE49-F238E27FC236}">
                <a16:creationId xmlns:a16="http://schemas.microsoft.com/office/drawing/2014/main" id="{75CC25CE-FEFC-7C31-CA8F-DE572F7DB2B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39319" y="4242503"/>
            <a:ext cx="595589" cy="5955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38" descr="preencoded.png"/>
          <p:cNvPicPr preferRelativeResize="0"/>
          <p:nvPr/>
        </p:nvPicPr>
        <p:blipFill rotWithShape="1">
          <a:blip r:embed="rId5">
            <a:alphaModFix/>
          </a:blip>
          <a:srcRect/>
          <a:stretch/>
        </p:blipFill>
        <p:spPr>
          <a:xfrm>
            <a:off x="0" y="152400"/>
            <a:ext cx="3429000" cy="5143500"/>
          </a:xfrm>
          <a:prstGeom prst="rect">
            <a:avLst/>
          </a:prstGeom>
          <a:noFill/>
          <a:ln>
            <a:noFill/>
          </a:ln>
        </p:spPr>
      </p:pic>
      <p:sp>
        <p:nvSpPr>
          <p:cNvPr id="201" name="Google Shape;201;p38"/>
          <p:cNvSpPr/>
          <p:nvPr/>
        </p:nvSpPr>
        <p:spPr>
          <a:xfrm>
            <a:off x="3925119" y="782985"/>
            <a:ext cx="4722900" cy="8859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1B1B27"/>
              </a:buClr>
              <a:buSzPts val="2800"/>
              <a:buFont typeface="Corben"/>
              <a:buNone/>
            </a:pPr>
            <a:r>
              <a:rPr lang="en" sz="2800" b="0" i="0" u="none" strike="noStrike" cap="none">
                <a:solidFill>
                  <a:srgbClr val="1B1B27"/>
                </a:solidFill>
                <a:latin typeface="Corben"/>
                <a:ea typeface="Corben"/>
                <a:cs typeface="Corben"/>
                <a:sym typeface="Corben"/>
              </a:rPr>
              <a:t>Legacy of Hope and Outreach</a:t>
            </a:r>
            <a:endParaRPr sz="2800" b="0" i="0" u="none" strike="noStrike" cap="none"/>
          </a:p>
        </p:txBody>
      </p:sp>
      <p:sp>
        <p:nvSpPr>
          <p:cNvPr id="202" name="Google Shape;202;p38"/>
          <p:cNvSpPr/>
          <p:nvPr/>
        </p:nvSpPr>
        <p:spPr>
          <a:xfrm>
            <a:off x="3925119" y="1881559"/>
            <a:ext cx="106200" cy="760200"/>
          </a:xfrm>
          <a:prstGeom prst="roundRect">
            <a:avLst>
              <a:gd name="adj" fmla="val 56033"/>
            </a:avLst>
          </a:prstGeom>
          <a:solidFill>
            <a:srgbClr val="D2D9F9"/>
          </a:solidFill>
          <a:ln w="9525" cap="flat" cmpd="sng">
            <a:solidFill>
              <a:srgbClr val="B8BFDF"/>
            </a:solidFill>
            <a:prstDash val="solid"/>
            <a:round/>
            <a:headEnd type="none" w="sm" len="sm"/>
            <a:tailEnd type="none" w="sm" len="sm"/>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sp>
        <p:nvSpPr>
          <p:cNvPr id="203" name="Google Shape;203;p38"/>
          <p:cNvSpPr/>
          <p:nvPr/>
        </p:nvSpPr>
        <p:spPr>
          <a:xfrm>
            <a:off x="4243983" y="1881559"/>
            <a:ext cx="1772100" cy="2214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4155"/>
              </a:buClr>
              <a:buSzPts val="1400"/>
              <a:buFont typeface="Corben"/>
              <a:buNone/>
            </a:pPr>
            <a:r>
              <a:rPr lang="en" sz="1400" b="0" i="0" u="none" strike="noStrike" cap="none">
                <a:solidFill>
                  <a:srgbClr val="404155"/>
                </a:solidFill>
                <a:latin typeface="Corben"/>
                <a:ea typeface="Corben"/>
                <a:cs typeface="Corben"/>
                <a:sym typeface="Corben"/>
              </a:rPr>
              <a:t>Global Outreach</a:t>
            </a:r>
            <a:endParaRPr sz="1400" b="0" i="0" u="none" strike="noStrike" cap="none"/>
          </a:p>
        </p:txBody>
      </p:sp>
      <p:sp>
        <p:nvSpPr>
          <p:cNvPr id="204" name="Google Shape;204;p38"/>
          <p:cNvSpPr/>
          <p:nvPr/>
        </p:nvSpPr>
        <p:spPr>
          <a:xfrm>
            <a:off x="4243983" y="2188071"/>
            <a:ext cx="4403700" cy="4536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4155"/>
              </a:buClr>
              <a:buSzPts val="1100"/>
              <a:buFont typeface="Nobile"/>
              <a:buNone/>
            </a:pPr>
            <a:r>
              <a:rPr lang="en" sz="1100" b="0" i="0" u="none" strike="noStrike" cap="none">
                <a:solidFill>
                  <a:srgbClr val="404155"/>
                </a:solidFill>
                <a:latin typeface="Nobile"/>
                <a:ea typeface="Nobile"/>
                <a:cs typeface="Nobile"/>
                <a:sym typeface="Nobile"/>
              </a:rPr>
              <a:t>Strengthened dialogue with Muslims and Jews to foster mutual respect.</a:t>
            </a:r>
            <a:endParaRPr sz="1100" b="0" i="0" u="none" strike="noStrike" cap="none"/>
          </a:p>
        </p:txBody>
      </p:sp>
      <p:sp>
        <p:nvSpPr>
          <p:cNvPr id="205" name="Google Shape;205;p38"/>
          <p:cNvSpPr/>
          <p:nvPr/>
        </p:nvSpPr>
        <p:spPr>
          <a:xfrm>
            <a:off x="4137719" y="2783458"/>
            <a:ext cx="106200" cy="533400"/>
          </a:xfrm>
          <a:prstGeom prst="roundRect">
            <a:avLst>
              <a:gd name="adj" fmla="val 56033"/>
            </a:avLst>
          </a:prstGeom>
          <a:solidFill>
            <a:srgbClr val="D2D9F9"/>
          </a:solidFill>
          <a:ln w="9525" cap="flat" cmpd="sng">
            <a:solidFill>
              <a:srgbClr val="B8BFDF"/>
            </a:solidFill>
            <a:prstDash val="solid"/>
            <a:round/>
            <a:headEnd type="none" w="sm" len="sm"/>
            <a:tailEnd type="none" w="sm" len="sm"/>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sp>
        <p:nvSpPr>
          <p:cNvPr id="206" name="Google Shape;206;p38"/>
          <p:cNvSpPr/>
          <p:nvPr/>
        </p:nvSpPr>
        <p:spPr>
          <a:xfrm>
            <a:off x="4456584" y="2783458"/>
            <a:ext cx="1772100" cy="2214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4155"/>
              </a:buClr>
              <a:buSzPts val="1400"/>
              <a:buFont typeface="Corben"/>
              <a:buNone/>
            </a:pPr>
            <a:r>
              <a:rPr lang="en" sz="1400" b="0" i="0" u="none" strike="noStrike" cap="none">
                <a:solidFill>
                  <a:srgbClr val="404155"/>
                </a:solidFill>
                <a:latin typeface="Corben"/>
                <a:ea typeface="Corben"/>
                <a:cs typeface="Corben"/>
                <a:sym typeface="Corben"/>
              </a:rPr>
              <a:t>Youth Engagement</a:t>
            </a:r>
            <a:endParaRPr sz="1400" b="0" i="0" u="none" strike="noStrike" cap="none"/>
          </a:p>
        </p:txBody>
      </p:sp>
      <p:sp>
        <p:nvSpPr>
          <p:cNvPr id="207" name="Google Shape;207;p38"/>
          <p:cNvSpPr/>
          <p:nvPr/>
        </p:nvSpPr>
        <p:spPr>
          <a:xfrm>
            <a:off x="4456584" y="3089969"/>
            <a:ext cx="4191300" cy="2268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4155"/>
              </a:buClr>
              <a:buSzPts val="1100"/>
              <a:buFont typeface="Nobile"/>
              <a:buNone/>
            </a:pPr>
            <a:r>
              <a:rPr lang="en" sz="1100" b="0" i="0" u="none" strike="noStrike" cap="none">
                <a:solidFill>
                  <a:srgbClr val="404155"/>
                </a:solidFill>
                <a:latin typeface="Nobile"/>
                <a:ea typeface="Nobile"/>
                <a:cs typeface="Nobile"/>
                <a:sym typeface="Nobile"/>
              </a:rPr>
              <a:t>Revitalized World Youth Days, inspiring new generations.</a:t>
            </a:r>
            <a:endParaRPr sz="1100" b="0" i="0" u="none" strike="noStrike" cap="none"/>
          </a:p>
        </p:txBody>
      </p:sp>
      <p:sp>
        <p:nvSpPr>
          <p:cNvPr id="208" name="Google Shape;208;p38"/>
          <p:cNvSpPr/>
          <p:nvPr/>
        </p:nvSpPr>
        <p:spPr>
          <a:xfrm>
            <a:off x="4350395" y="3458543"/>
            <a:ext cx="106200" cy="760200"/>
          </a:xfrm>
          <a:prstGeom prst="roundRect">
            <a:avLst>
              <a:gd name="adj" fmla="val 56033"/>
            </a:avLst>
          </a:prstGeom>
          <a:solidFill>
            <a:srgbClr val="D2D9F9"/>
          </a:solidFill>
          <a:ln w="9525" cap="flat" cmpd="sng">
            <a:solidFill>
              <a:srgbClr val="B8BFDF"/>
            </a:solidFill>
            <a:prstDash val="solid"/>
            <a:round/>
            <a:headEnd type="none" w="sm" len="sm"/>
            <a:tailEnd type="none" w="sm" len="sm"/>
          </a:ln>
        </p:spPr>
        <p:txBody>
          <a:bodyPr spcFirstLastPara="1" wrap="square" lIns="57150" tIns="57150" rIns="57150" bIns="57150" anchor="ctr" anchorCtr="0">
            <a:noAutofit/>
          </a:bodyPr>
          <a:lstStyle/>
          <a:p>
            <a:pPr marL="0" lvl="0" indent="0" algn="l" rtl="0">
              <a:spcBef>
                <a:spcPts val="0"/>
              </a:spcBef>
              <a:spcAft>
                <a:spcPts val="0"/>
              </a:spcAft>
              <a:buNone/>
            </a:pPr>
            <a:endParaRPr/>
          </a:p>
        </p:txBody>
      </p:sp>
      <p:sp>
        <p:nvSpPr>
          <p:cNvPr id="209" name="Google Shape;209;p38"/>
          <p:cNvSpPr/>
          <p:nvPr/>
        </p:nvSpPr>
        <p:spPr>
          <a:xfrm>
            <a:off x="4669259" y="3458543"/>
            <a:ext cx="1951800" cy="2214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4155"/>
              </a:buClr>
              <a:buSzPts val="1400"/>
              <a:buFont typeface="Corben"/>
              <a:buNone/>
            </a:pPr>
            <a:r>
              <a:rPr lang="en" sz="1400" b="0" i="0" u="none" strike="noStrike" cap="none">
                <a:solidFill>
                  <a:srgbClr val="404155"/>
                </a:solidFill>
                <a:latin typeface="Corben"/>
                <a:ea typeface="Corben"/>
                <a:cs typeface="Corben"/>
                <a:sym typeface="Corben"/>
              </a:rPr>
              <a:t> Compassion</a:t>
            </a:r>
            <a:endParaRPr sz="1400" b="0" i="0" u="none" strike="noStrike" cap="none"/>
          </a:p>
        </p:txBody>
      </p:sp>
      <p:sp>
        <p:nvSpPr>
          <p:cNvPr id="210" name="Google Shape;210;p38"/>
          <p:cNvSpPr/>
          <p:nvPr/>
        </p:nvSpPr>
        <p:spPr>
          <a:xfrm>
            <a:off x="4669259" y="3765079"/>
            <a:ext cx="3978600" cy="4536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4155"/>
              </a:buClr>
              <a:buSzPts val="1100"/>
              <a:buFont typeface="Nobile"/>
              <a:buNone/>
            </a:pPr>
            <a:r>
              <a:rPr lang="en" sz="1100" b="0" i="0" u="none" strike="noStrike" cap="none">
                <a:solidFill>
                  <a:srgbClr val="404155"/>
                </a:solidFill>
                <a:latin typeface="Nobile"/>
                <a:ea typeface="Nobile"/>
                <a:cs typeface="Nobile"/>
                <a:sym typeface="Nobile"/>
              </a:rPr>
              <a:t>His legacy centers on mercy, inclusion, and peace-building worldwide.</a:t>
            </a:r>
            <a:endParaRPr sz="1100" b="0" i="0" u="none" strike="noStrike" cap="none"/>
          </a:p>
        </p:txBody>
      </p:sp>
      <p:pic>
        <p:nvPicPr>
          <p:cNvPr id="2" name="Audio Recording 8 May 2025 at 10:41:07 am">
            <a:hlinkClick r:id="" action="ppaction://media"/>
            <a:extLst>
              <a:ext uri="{FF2B5EF4-FFF2-40B4-BE49-F238E27FC236}">
                <a16:creationId xmlns:a16="http://schemas.microsoft.com/office/drawing/2014/main" id="{16DA4008-720A-F119-915B-29078703953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25537" y="4215707"/>
            <a:ext cx="522146" cy="52214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cxnSp>
        <p:nvCxnSpPr>
          <p:cNvPr id="215" name="Google Shape;215;p39"/>
          <p:cNvCxnSpPr/>
          <p:nvPr/>
        </p:nvCxnSpPr>
        <p:spPr>
          <a:xfrm rot="10800000" flipH="1">
            <a:off x="431700" y="2411814"/>
            <a:ext cx="8280600" cy="11100"/>
          </a:xfrm>
          <a:prstGeom prst="straightConnector1">
            <a:avLst/>
          </a:prstGeom>
          <a:noFill/>
          <a:ln w="9525" cap="flat" cmpd="sng">
            <a:solidFill>
              <a:schemeClr val="dk2"/>
            </a:solidFill>
            <a:prstDash val="solid"/>
            <a:round/>
            <a:headEnd type="none" w="med" len="med"/>
            <a:tailEnd type="none" w="med" len="med"/>
          </a:ln>
        </p:spPr>
      </p:cxnSp>
      <p:cxnSp>
        <p:nvCxnSpPr>
          <p:cNvPr id="216" name="Google Shape;216;p39"/>
          <p:cNvCxnSpPr/>
          <p:nvPr/>
        </p:nvCxnSpPr>
        <p:spPr>
          <a:xfrm>
            <a:off x="1149176" y="2236740"/>
            <a:ext cx="0" cy="186300"/>
          </a:xfrm>
          <a:prstGeom prst="straightConnector1">
            <a:avLst/>
          </a:prstGeom>
          <a:noFill/>
          <a:ln w="9525" cap="flat" cmpd="sng">
            <a:solidFill>
              <a:schemeClr val="dk2"/>
            </a:solidFill>
            <a:prstDash val="solid"/>
            <a:round/>
            <a:headEnd type="none" w="med" len="med"/>
            <a:tailEnd type="none" w="med" len="med"/>
          </a:ln>
        </p:spPr>
      </p:cxnSp>
      <p:sp>
        <p:nvSpPr>
          <p:cNvPr id="217" name="Google Shape;217;p39"/>
          <p:cNvSpPr txBox="1"/>
          <p:nvPr/>
        </p:nvSpPr>
        <p:spPr>
          <a:xfrm>
            <a:off x="550980" y="841324"/>
            <a:ext cx="1196400" cy="1041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040C28"/>
                </a:solidFill>
                <a:highlight>
                  <a:schemeClr val="lt1"/>
                </a:highlight>
              </a:rPr>
              <a:t>1958</a:t>
            </a:r>
            <a:endParaRPr b="1">
              <a:solidFill>
                <a:srgbClr val="040C28"/>
              </a:solidFill>
              <a:highlight>
                <a:schemeClr val="lt1"/>
              </a:highlight>
            </a:endParaRPr>
          </a:p>
          <a:p>
            <a:pPr marL="0" lvl="0" indent="0" algn="ctr" rtl="0">
              <a:spcBef>
                <a:spcPts val="0"/>
              </a:spcBef>
              <a:spcAft>
                <a:spcPts val="0"/>
              </a:spcAft>
              <a:buNone/>
            </a:pPr>
            <a:r>
              <a:rPr lang="en" sz="1100">
                <a:solidFill>
                  <a:srgbClr val="1F1F1F"/>
                </a:solidFill>
                <a:highlight>
                  <a:schemeClr val="lt1"/>
                </a:highlight>
              </a:rPr>
              <a:t>Pope francis was inspired to join the Jesuits after recovering from a severe illness</a:t>
            </a:r>
            <a:endParaRPr sz="900">
              <a:solidFill>
                <a:schemeClr val="dk2"/>
              </a:solidFill>
            </a:endParaRPr>
          </a:p>
        </p:txBody>
      </p:sp>
      <p:cxnSp>
        <p:nvCxnSpPr>
          <p:cNvPr id="218" name="Google Shape;218;p39"/>
          <p:cNvCxnSpPr/>
          <p:nvPr/>
        </p:nvCxnSpPr>
        <p:spPr>
          <a:xfrm>
            <a:off x="1658955" y="2507709"/>
            <a:ext cx="0" cy="230700"/>
          </a:xfrm>
          <a:prstGeom prst="straightConnector1">
            <a:avLst/>
          </a:prstGeom>
          <a:noFill/>
          <a:ln w="9525" cap="flat" cmpd="sng">
            <a:solidFill>
              <a:schemeClr val="dk2"/>
            </a:solidFill>
            <a:prstDash val="solid"/>
            <a:round/>
            <a:headEnd type="none" w="med" len="med"/>
            <a:tailEnd type="none" w="med" len="med"/>
          </a:ln>
        </p:spPr>
      </p:cxnSp>
      <p:sp>
        <p:nvSpPr>
          <p:cNvPr id="219" name="Google Shape;219;p39"/>
          <p:cNvSpPr txBox="1"/>
          <p:nvPr/>
        </p:nvSpPr>
        <p:spPr>
          <a:xfrm>
            <a:off x="1012772" y="2823264"/>
            <a:ext cx="1145400" cy="141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1963</a:t>
            </a:r>
            <a:endParaRPr b="1">
              <a:solidFill>
                <a:srgbClr val="040C28"/>
              </a:solidFill>
              <a:highlight>
                <a:schemeClr val="lt1"/>
              </a:highlight>
            </a:endParaRPr>
          </a:p>
          <a:p>
            <a:pPr marL="0" lvl="0" indent="0" algn="ctr" rtl="0">
              <a:spcBef>
                <a:spcPts val="0"/>
              </a:spcBef>
              <a:spcAft>
                <a:spcPts val="0"/>
              </a:spcAft>
              <a:buNone/>
            </a:pPr>
            <a:r>
              <a:rPr lang="en" sz="1100">
                <a:solidFill>
                  <a:srgbClr val="1F1F1F"/>
                </a:solidFill>
                <a:highlight>
                  <a:schemeClr val="lt1"/>
                </a:highlight>
              </a:rPr>
              <a:t>He completed his studies of the humanities in Chile and Argentina to graduate with a degree of Philosophy</a:t>
            </a:r>
            <a:endParaRPr sz="900">
              <a:solidFill>
                <a:schemeClr val="dk1"/>
              </a:solidFill>
              <a:highlight>
                <a:schemeClr val="lt1"/>
              </a:highlight>
              <a:latin typeface="Verdana"/>
              <a:ea typeface="Verdana"/>
              <a:cs typeface="Verdana"/>
              <a:sym typeface="Verdana"/>
            </a:endParaRPr>
          </a:p>
          <a:p>
            <a:pPr marL="0" lvl="0" indent="0" algn="ctr" rtl="0">
              <a:lnSpc>
                <a:spcPct val="115000"/>
              </a:lnSpc>
              <a:spcBef>
                <a:spcPts val="0"/>
              </a:spcBef>
              <a:spcAft>
                <a:spcPts val="1200"/>
              </a:spcAft>
              <a:buNone/>
            </a:pPr>
            <a:endParaRPr sz="900">
              <a:solidFill>
                <a:schemeClr val="dk1"/>
              </a:solidFill>
              <a:highlight>
                <a:schemeClr val="lt1"/>
              </a:highlight>
              <a:latin typeface="Verdana"/>
              <a:ea typeface="Verdana"/>
              <a:cs typeface="Verdana"/>
              <a:sym typeface="Verdana"/>
            </a:endParaRPr>
          </a:p>
        </p:txBody>
      </p:sp>
      <p:cxnSp>
        <p:nvCxnSpPr>
          <p:cNvPr id="220" name="Google Shape;220;p39"/>
          <p:cNvCxnSpPr/>
          <p:nvPr/>
        </p:nvCxnSpPr>
        <p:spPr>
          <a:xfrm rot="10800000">
            <a:off x="2336307" y="2142617"/>
            <a:ext cx="0" cy="190800"/>
          </a:xfrm>
          <a:prstGeom prst="straightConnector1">
            <a:avLst/>
          </a:prstGeom>
          <a:noFill/>
          <a:ln w="9525" cap="flat" cmpd="sng">
            <a:solidFill>
              <a:schemeClr val="dk2"/>
            </a:solidFill>
            <a:prstDash val="solid"/>
            <a:round/>
            <a:headEnd type="none" w="med" len="med"/>
            <a:tailEnd type="none" w="med" len="med"/>
          </a:ln>
        </p:spPr>
      </p:cxnSp>
      <p:sp>
        <p:nvSpPr>
          <p:cNvPr id="221" name="Google Shape;221;p39"/>
          <p:cNvSpPr txBox="1"/>
          <p:nvPr/>
        </p:nvSpPr>
        <p:spPr>
          <a:xfrm>
            <a:off x="2219112" y="2672880"/>
            <a:ext cx="1048800" cy="1160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040C28"/>
                </a:solidFill>
                <a:highlight>
                  <a:schemeClr val="lt1"/>
                </a:highlight>
              </a:rPr>
              <a:t>1969</a:t>
            </a:r>
            <a:endParaRPr b="1">
              <a:solidFill>
                <a:srgbClr val="040C28"/>
              </a:solidFill>
              <a:highlight>
                <a:schemeClr val="lt1"/>
              </a:highlight>
            </a:endParaRPr>
          </a:p>
          <a:p>
            <a:pPr marL="0" lvl="0" indent="0" algn="ctr" rtl="0">
              <a:spcBef>
                <a:spcPts val="0"/>
              </a:spcBef>
              <a:spcAft>
                <a:spcPts val="0"/>
              </a:spcAft>
              <a:buNone/>
            </a:pPr>
            <a:r>
              <a:rPr lang="en" sz="1100">
                <a:solidFill>
                  <a:srgbClr val="1F1F1F"/>
                </a:solidFill>
                <a:highlight>
                  <a:schemeClr val="lt1"/>
                </a:highlight>
              </a:rPr>
              <a:t>Ordained as a priest by Archbishop Ramón José Castellano</a:t>
            </a:r>
            <a:endParaRPr sz="900">
              <a:solidFill>
                <a:schemeClr val="dk1"/>
              </a:solidFill>
              <a:highlight>
                <a:schemeClr val="lt1"/>
              </a:highlight>
              <a:latin typeface="Verdana"/>
              <a:ea typeface="Verdana"/>
              <a:cs typeface="Verdana"/>
              <a:sym typeface="Verdana"/>
            </a:endParaRPr>
          </a:p>
          <a:p>
            <a:pPr marL="0" lvl="0" indent="0" algn="ctr" rtl="0">
              <a:spcBef>
                <a:spcPts val="0"/>
              </a:spcBef>
              <a:spcAft>
                <a:spcPts val="0"/>
              </a:spcAft>
              <a:buClr>
                <a:schemeClr val="dk1"/>
              </a:buClr>
              <a:buSzPts val="1100"/>
              <a:buFont typeface="Arial"/>
              <a:buNone/>
            </a:pPr>
            <a:endParaRPr sz="900">
              <a:solidFill>
                <a:srgbClr val="1F1F1F"/>
              </a:solidFill>
              <a:highlight>
                <a:schemeClr val="lt1"/>
              </a:highlight>
            </a:endParaRPr>
          </a:p>
        </p:txBody>
      </p:sp>
      <p:sp>
        <p:nvSpPr>
          <p:cNvPr id="222" name="Google Shape;222;p39"/>
          <p:cNvSpPr txBox="1"/>
          <p:nvPr/>
        </p:nvSpPr>
        <p:spPr>
          <a:xfrm>
            <a:off x="1763596" y="841324"/>
            <a:ext cx="1145400" cy="12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040C28"/>
                </a:solidFill>
                <a:highlight>
                  <a:schemeClr val="lt1"/>
                </a:highlight>
              </a:rPr>
              <a:t>1967-1970</a:t>
            </a:r>
            <a:endParaRPr b="1">
              <a:solidFill>
                <a:srgbClr val="040C28"/>
              </a:solidFill>
              <a:highlight>
                <a:schemeClr val="lt1"/>
              </a:highlight>
            </a:endParaRPr>
          </a:p>
          <a:p>
            <a:pPr marL="0" lvl="0" indent="0" algn="ctr" rtl="0">
              <a:spcBef>
                <a:spcPts val="0"/>
              </a:spcBef>
              <a:spcAft>
                <a:spcPts val="0"/>
              </a:spcAft>
              <a:buNone/>
            </a:pPr>
            <a:r>
              <a:rPr lang="en" sz="1100">
                <a:solidFill>
                  <a:srgbClr val="1F1F1F"/>
                </a:solidFill>
                <a:highlight>
                  <a:schemeClr val="lt1"/>
                </a:highlight>
              </a:rPr>
              <a:t>He studied theology and obtained a degree from the colegio of San José</a:t>
            </a:r>
            <a:endParaRPr sz="900">
              <a:solidFill>
                <a:schemeClr val="dk1"/>
              </a:solidFill>
              <a:highlight>
                <a:schemeClr val="lt1"/>
              </a:highlight>
              <a:latin typeface="Verdana"/>
              <a:ea typeface="Verdana"/>
              <a:cs typeface="Verdana"/>
              <a:sym typeface="Verdana"/>
            </a:endParaRPr>
          </a:p>
          <a:p>
            <a:pPr marL="0" lvl="0" indent="0" algn="l" rtl="0">
              <a:lnSpc>
                <a:spcPct val="115000"/>
              </a:lnSpc>
              <a:spcBef>
                <a:spcPts val="1100"/>
              </a:spcBef>
              <a:spcAft>
                <a:spcPts val="0"/>
              </a:spcAft>
              <a:buNone/>
            </a:pPr>
            <a:endParaRPr sz="900">
              <a:solidFill>
                <a:schemeClr val="dk1"/>
              </a:solidFill>
              <a:highlight>
                <a:schemeClr val="lt1"/>
              </a:highlight>
              <a:latin typeface="Verdana"/>
              <a:ea typeface="Verdana"/>
              <a:cs typeface="Verdana"/>
              <a:sym typeface="Verdana"/>
            </a:endParaRPr>
          </a:p>
          <a:p>
            <a:pPr marL="0" lvl="0" indent="0" algn="ctr" rtl="0">
              <a:lnSpc>
                <a:spcPct val="115000"/>
              </a:lnSpc>
              <a:spcBef>
                <a:spcPts val="1100"/>
              </a:spcBef>
              <a:spcAft>
                <a:spcPts val="1100"/>
              </a:spcAft>
              <a:buClr>
                <a:schemeClr val="dk1"/>
              </a:buClr>
              <a:buSzPts val="1100"/>
              <a:buFont typeface="Arial"/>
              <a:buNone/>
            </a:pPr>
            <a:endParaRPr sz="1100">
              <a:solidFill>
                <a:schemeClr val="dk1"/>
              </a:solidFill>
              <a:highlight>
                <a:schemeClr val="lt1"/>
              </a:highlight>
              <a:latin typeface="Verdana"/>
              <a:ea typeface="Verdana"/>
              <a:cs typeface="Verdana"/>
              <a:sym typeface="Verdana"/>
            </a:endParaRPr>
          </a:p>
        </p:txBody>
      </p:sp>
      <p:cxnSp>
        <p:nvCxnSpPr>
          <p:cNvPr id="223" name="Google Shape;223;p39"/>
          <p:cNvCxnSpPr/>
          <p:nvPr/>
        </p:nvCxnSpPr>
        <p:spPr>
          <a:xfrm>
            <a:off x="2743505" y="2477619"/>
            <a:ext cx="0" cy="140400"/>
          </a:xfrm>
          <a:prstGeom prst="straightConnector1">
            <a:avLst/>
          </a:prstGeom>
          <a:noFill/>
          <a:ln w="9525" cap="flat" cmpd="sng">
            <a:solidFill>
              <a:schemeClr val="dk2"/>
            </a:solidFill>
            <a:prstDash val="solid"/>
            <a:round/>
            <a:headEnd type="none" w="med" len="med"/>
            <a:tailEnd type="none" w="med" len="med"/>
          </a:ln>
        </p:spPr>
      </p:cxnSp>
      <p:cxnSp>
        <p:nvCxnSpPr>
          <p:cNvPr id="224" name="Google Shape;224;p39"/>
          <p:cNvCxnSpPr/>
          <p:nvPr/>
        </p:nvCxnSpPr>
        <p:spPr>
          <a:xfrm>
            <a:off x="3977676" y="2427401"/>
            <a:ext cx="0" cy="240900"/>
          </a:xfrm>
          <a:prstGeom prst="straightConnector1">
            <a:avLst/>
          </a:prstGeom>
          <a:noFill/>
          <a:ln w="9525" cap="flat" cmpd="sng">
            <a:solidFill>
              <a:schemeClr val="dk2"/>
            </a:solidFill>
            <a:prstDash val="solid"/>
            <a:round/>
            <a:headEnd type="none" w="med" len="med"/>
            <a:tailEnd type="none" w="med" len="med"/>
          </a:ln>
        </p:spPr>
      </p:cxnSp>
      <p:sp>
        <p:nvSpPr>
          <p:cNvPr id="225" name="Google Shape;225;p39"/>
          <p:cNvSpPr txBox="1"/>
          <p:nvPr/>
        </p:nvSpPr>
        <p:spPr>
          <a:xfrm>
            <a:off x="3356647" y="2672880"/>
            <a:ext cx="1255500" cy="156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1973</a:t>
            </a:r>
            <a:endParaRPr b="1">
              <a:solidFill>
                <a:srgbClr val="040C28"/>
              </a:solidFill>
              <a:highlight>
                <a:schemeClr val="lt1"/>
              </a:highlight>
            </a:endParaRPr>
          </a:p>
          <a:p>
            <a:pPr marL="0" lvl="0" indent="0" algn="ctr" rtl="0">
              <a:spcBef>
                <a:spcPts val="0"/>
              </a:spcBef>
              <a:spcAft>
                <a:spcPts val="0"/>
              </a:spcAft>
              <a:buNone/>
            </a:pPr>
            <a:r>
              <a:rPr lang="en" sz="1100">
                <a:solidFill>
                  <a:srgbClr val="1F1F1F"/>
                </a:solidFill>
                <a:highlight>
                  <a:schemeClr val="lt1"/>
                </a:highlight>
              </a:rPr>
              <a:t>Became the Jesuit provincial superior in Argentina. </a:t>
            </a:r>
            <a:endParaRPr sz="1100">
              <a:solidFill>
                <a:srgbClr val="1F1F1F"/>
              </a:solidFill>
              <a:highlight>
                <a:schemeClr val="lt1"/>
              </a:highlight>
            </a:endParaRPr>
          </a:p>
          <a:p>
            <a:pPr marL="0" lvl="0" indent="0" algn="ctr" rtl="0">
              <a:spcBef>
                <a:spcPts val="0"/>
              </a:spcBef>
              <a:spcAft>
                <a:spcPts val="0"/>
              </a:spcAft>
              <a:buNone/>
            </a:pPr>
            <a:r>
              <a:rPr lang="en" sz="1100">
                <a:solidFill>
                  <a:srgbClr val="1F1F1F"/>
                </a:solidFill>
                <a:highlight>
                  <a:schemeClr val="lt1"/>
                </a:highlight>
              </a:rPr>
              <a:t>On 22nd of April, he made his final profession with the Jesuits</a:t>
            </a:r>
            <a:endParaRPr sz="900">
              <a:solidFill>
                <a:srgbClr val="1F1F1F"/>
              </a:solidFill>
              <a:highlight>
                <a:schemeClr val="lt1"/>
              </a:highlight>
            </a:endParaRPr>
          </a:p>
        </p:txBody>
      </p:sp>
      <p:cxnSp>
        <p:nvCxnSpPr>
          <p:cNvPr id="226" name="Google Shape;226;p39"/>
          <p:cNvCxnSpPr/>
          <p:nvPr/>
        </p:nvCxnSpPr>
        <p:spPr>
          <a:xfrm rot="10800000">
            <a:off x="3426779" y="2216581"/>
            <a:ext cx="0" cy="170700"/>
          </a:xfrm>
          <a:prstGeom prst="straightConnector1">
            <a:avLst/>
          </a:prstGeom>
          <a:noFill/>
          <a:ln w="9525" cap="flat" cmpd="sng">
            <a:solidFill>
              <a:schemeClr val="dk2"/>
            </a:solidFill>
            <a:prstDash val="solid"/>
            <a:round/>
            <a:headEnd type="none" w="med" len="med"/>
            <a:tailEnd type="none" w="med" len="med"/>
          </a:ln>
        </p:spPr>
      </p:cxnSp>
      <p:sp>
        <p:nvSpPr>
          <p:cNvPr id="227" name="Google Shape;227;p39"/>
          <p:cNvSpPr txBox="1"/>
          <p:nvPr/>
        </p:nvSpPr>
        <p:spPr>
          <a:xfrm>
            <a:off x="2902386" y="968977"/>
            <a:ext cx="1048800" cy="12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040C28"/>
                </a:solidFill>
                <a:highlight>
                  <a:schemeClr val="lt1"/>
                </a:highlight>
              </a:rPr>
              <a:t>1970-1971</a:t>
            </a:r>
            <a:endParaRPr b="1">
              <a:solidFill>
                <a:srgbClr val="040C28"/>
              </a:solidFill>
              <a:highlight>
                <a:schemeClr val="lt1"/>
              </a:highlight>
            </a:endParaRPr>
          </a:p>
          <a:p>
            <a:pPr marL="0" lvl="0" indent="0" algn="ctr" rtl="0">
              <a:lnSpc>
                <a:spcPct val="115000"/>
              </a:lnSpc>
              <a:spcBef>
                <a:spcPts val="0"/>
              </a:spcBef>
              <a:spcAft>
                <a:spcPts val="1200"/>
              </a:spcAft>
              <a:buNone/>
            </a:pPr>
            <a:r>
              <a:rPr lang="en" sz="1100">
                <a:solidFill>
                  <a:srgbClr val="1F1F1F"/>
                </a:solidFill>
                <a:highlight>
                  <a:schemeClr val="lt1"/>
                </a:highlight>
              </a:rPr>
              <a:t>Trained at the university of Alcalá de Henares, Spain.</a:t>
            </a:r>
            <a:endParaRPr sz="900">
              <a:solidFill>
                <a:schemeClr val="dk1"/>
              </a:solidFill>
              <a:highlight>
                <a:schemeClr val="lt1"/>
              </a:highlight>
              <a:latin typeface="Verdana"/>
              <a:ea typeface="Verdana"/>
              <a:cs typeface="Verdana"/>
              <a:sym typeface="Verdana"/>
            </a:endParaRPr>
          </a:p>
        </p:txBody>
      </p:sp>
      <p:cxnSp>
        <p:nvCxnSpPr>
          <p:cNvPr id="228" name="Google Shape;228;p39"/>
          <p:cNvCxnSpPr/>
          <p:nvPr/>
        </p:nvCxnSpPr>
        <p:spPr>
          <a:xfrm rot="10800000">
            <a:off x="4612087" y="2221665"/>
            <a:ext cx="0" cy="160500"/>
          </a:xfrm>
          <a:prstGeom prst="straightConnector1">
            <a:avLst/>
          </a:prstGeom>
          <a:noFill/>
          <a:ln w="9525" cap="flat" cmpd="sng">
            <a:solidFill>
              <a:schemeClr val="dk2"/>
            </a:solidFill>
            <a:prstDash val="solid"/>
            <a:round/>
            <a:headEnd type="none" w="med" len="med"/>
            <a:tailEnd type="none" w="med" len="med"/>
          </a:ln>
        </p:spPr>
      </p:cxnSp>
      <p:sp>
        <p:nvSpPr>
          <p:cNvPr id="229" name="Google Shape;229;p39"/>
          <p:cNvSpPr txBox="1"/>
          <p:nvPr/>
        </p:nvSpPr>
        <p:spPr>
          <a:xfrm>
            <a:off x="4787690" y="2672880"/>
            <a:ext cx="1145400" cy="1923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dirty="0">
                <a:solidFill>
                  <a:srgbClr val="040C28"/>
                </a:solidFill>
                <a:highlight>
                  <a:schemeClr val="lt1"/>
                </a:highlight>
              </a:rPr>
              <a:t>1986</a:t>
            </a:r>
            <a:endParaRPr b="1" dirty="0">
              <a:solidFill>
                <a:srgbClr val="040C28"/>
              </a:solidFill>
              <a:highlight>
                <a:schemeClr val="lt1"/>
              </a:highlight>
            </a:endParaRPr>
          </a:p>
          <a:p>
            <a:pPr marL="0" lvl="0" indent="0" algn="ctr" rtl="0">
              <a:spcBef>
                <a:spcPts val="0"/>
              </a:spcBef>
              <a:spcAft>
                <a:spcPts val="0"/>
              </a:spcAft>
              <a:buClr>
                <a:schemeClr val="dk1"/>
              </a:buClr>
              <a:buSzPts val="1100"/>
              <a:buFont typeface="Arial"/>
              <a:buNone/>
            </a:pPr>
            <a:r>
              <a:rPr lang="en" sz="1100" dirty="0">
                <a:solidFill>
                  <a:srgbClr val="1F1F1F"/>
                </a:solidFill>
                <a:highlight>
                  <a:schemeClr val="lt1"/>
                </a:highlight>
              </a:rPr>
              <a:t>Went to Germany to finish his doctoral. He was then sent to Colegio del </a:t>
            </a:r>
            <a:r>
              <a:rPr lang="en" sz="1100" dirty="0" err="1">
                <a:solidFill>
                  <a:srgbClr val="1F1F1F"/>
                </a:solidFill>
                <a:highlight>
                  <a:schemeClr val="lt1"/>
                </a:highlight>
              </a:rPr>
              <a:t>salvador</a:t>
            </a:r>
            <a:r>
              <a:rPr lang="en" sz="1100" dirty="0">
                <a:solidFill>
                  <a:srgbClr val="1F1F1F"/>
                </a:solidFill>
                <a:highlight>
                  <a:schemeClr val="lt1"/>
                </a:highlight>
              </a:rPr>
              <a:t> in buenos Aries as a spiritual director and confessor</a:t>
            </a:r>
            <a:endParaRPr dirty="0"/>
          </a:p>
        </p:txBody>
      </p:sp>
      <p:sp>
        <p:nvSpPr>
          <p:cNvPr id="230" name="Google Shape;230;p39"/>
          <p:cNvSpPr txBox="1"/>
          <p:nvPr/>
        </p:nvSpPr>
        <p:spPr>
          <a:xfrm>
            <a:off x="5411750" y="968977"/>
            <a:ext cx="1255500" cy="12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1992</a:t>
            </a:r>
            <a:endParaRPr b="1">
              <a:solidFill>
                <a:srgbClr val="040C28"/>
              </a:solidFill>
              <a:highlight>
                <a:schemeClr val="lt1"/>
              </a:highlight>
            </a:endParaRPr>
          </a:p>
          <a:p>
            <a:pPr marL="0" lvl="0" indent="0" algn="ctr" rtl="0">
              <a:spcBef>
                <a:spcPts val="0"/>
              </a:spcBef>
              <a:spcAft>
                <a:spcPts val="0"/>
              </a:spcAft>
              <a:buClr>
                <a:schemeClr val="dk1"/>
              </a:buClr>
              <a:buSzPts val="1100"/>
              <a:buFont typeface="Arial"/>
              <a:buNone/>
            </a:pPr>
            <a:r>
              <a:rPr lang="en" sz="1100">
                <a:solidFill>
                  <a:srgbClr val="1F1F1F"/>
                </a:solidFill>
                <a:highlight>
                  <a:schemeClr val="lt1"/>
                </a:highlight>
              </a:rPr>
              <a:t>Pope John paul 2nd appointed him titular bishop of Auca and Auxiliary of buenos Aires</a:t>
            </a:r>
            <a:endParaRPr sz="1800">
              <a:solidFill>
                <a:schemeClr val="dk2"/>
              </a:solidFill>
            </a:endParaRPr>
          </a:p>
        </p:txBody>
      </p:sp>
      <p:cxnSp>
        <p:nvCxnSpPr>
          <p:cNvPr id="231" name="Google Shape;231;p39"/>
          <p:cNvCxnSpPr/>
          <p:nvPr/>
        </p:nvCxnSpPr>
        <p:spPr>
          <a:xfrm rot="10800000">
            <a:off x="6039458" y="2276801"/>
            <a:ext cx="0" cy="150600"/>
          </a:xfrm>
          <a:prstGeom prst="straightConnector1">
            <a:avLst/>
          </a:prstGeom>
          <a:noFill/>
          <a:ln w="9525" cap="flat" cmpd="sng">
            <a:solidFill>
              <a:schemeClr val="dk2"/>
            </a:solidFill>
            <a:prstDash val="solid"/>
            <a:round/>
            <a:headEnd type="none" w="med" len="med"/>
            <a:tailEnd type="none" w="med" len="med"/>
          </a:ln>
        </p:spPr>
      </p:cxnSp>
      <p:sp>
        <p:nvSpPr>
          <p:cNvPr id="232" name="Google Shape;232;p39"/>
          <p:cNvSpPr txBox="1"/>
          <p:nvPr/>
        </p:nvSpPr>
        <p:spPr>
          <a:xfrm>
            <a:off x="5888867" y="2672880"/>
            <a:ext cx="1492200" cy="177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1993</a:t>
            </a:r>
            <a:endParaRPr b="1">
              <a:solidFill>
                <a:srgbClr val="040C28"/>
              </a:solidFill>
              <a:highlight>
                <a:schemeClr val="lt1"/>
              </a:highlight>
            </a:endParaRPr>
          </a:p>
          <a:p>
            <a:pPr marL="0" lvl="0" indent="0" algn="ctr" rtl="0">
              <a:spcBef>
                <a:spcPts val="0"/>
              </a:spcBef>
              <a:spcAft>
                <a:spcPts val="0"/>
              </a:spcAft>
              <a:buClr>
                <a:schemeClr val="dk1"/>
              </a:buClr>
              <a:buSzPts val="1100"/>
              <a:buFont typeface="Arial"/>
              <a:buNone/>
            </a:pPr>
            <a:r>
              <a:rPr lang="en" sz="1100">
                <a:solidFill>
                  <a:srgbClr val="1F1F1F"/>
                </a:solidFill>
                <a:highlight>
                  <a:schemeClr val="lt1"/>
                </a:highlight>
              </a:rPr>
              <a:t>He gave his first interview as bishop to a Parish newsletter. He was immediately appointed Episcopal Vicar of Flores district and was also entrusted with the officer of Vicar general of Archdiocese</a:t>
            </a:r>
            <a:endParaRPr sz="1800">
              <a:solidFill>
                <a:schemeClr val="dk2"/>
              </a:solidFill>
            </a:endParaRPr>
          </a:p>
        </p:txBody>
      </p:sp>
      <p:sp>
        <p:nvSpPr>
          <p:cNvPr id="233" name="Google Shape;233;p39"/>
          <p:cNvSpPr txBox="1"/>
          <p:nvPr/>
        </p:nvSpPr>
        <p:spPr>
          <a:xfrm>
            <a:off x="4127201" y="1068605"/>
            <a:ext cx="969600" cy="1023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1979</a:t>
            </a:r>
            <a:endParaRPr b="1">
              <a:solidFill>
                <a:srgbClr val="040C28"/>
              </a:solidFill>
              <a:highlight>
                <a:schemeClr val="lt1"/>
              </a:highlight>
            </a:endParaRPr>
          </a:p>
          <a:p>
            <a:pPr marL="0" lvl="0" indent="0" algn="ctr" rtl="0">
              <a:spcBef>
                <a:spcPts val="0"/>
              </a:spcBef>
              <a:spcAft>
                <a:spcPts val="0"/>
              </a:spcAft>
              <a:buNone/>
            </a:pPr>
            <a:r>
              <a:rPr lang="en" sz="1100">
                <a:solidFill>
                  <a:srgbClr val="1F1F1F"/>
                </a:solidFill>
                <a:highlight>
                  <a:schemeClr val="lt1"/>
                </a:highlight>
              </a:rPr>
              <a:t>Finished his role as a provincial superior in argentina</a:t>
            </a:r>
            <a:endParaRPr sz="900">
              <a:solidFill>
                <a:srgbClr val="1F1F1F"/>
              </a:solidFill>
              <a:highlight>
                <a:schemeClr val="lt1"/>
              </a:highlight>
            </a:endParaRPr>
          </a:p>
        </p:txBody>
      </p:sp>
      <p:sp>
        <p:nvSpPr>
          <p:cNvPr id="234" name="Google Shape;234;p39"/>
          <p:cNvSpPr txBox="1"/>
          <p:nvPr/>
        </p:nvSpPr>
        <p:spPr>
          <a:xfrm>
            <a:off x="6856649" y="1001648"/>
            <a:ext cx="1048800" cy="1160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1997</a:t>
            </a:r>
            <a:endParaRPr b="1">
              <a:solidFill>
                <a:srgbClr val="040C28"/>
              </a:solidFill>
              <a:highlight>
                <a:schemeClr val="lt1"/>
              </a:highlight>
            </a:endParaRPr>
          </a:p>
          <a:p>
            <a:pPr marL="0" lvl="0" indent="0" algn="ctr" rtl="0">
              <a:spcBef>
                <a:spcPts val="0"/>
              </a:spcBef>
              <a:spcAft>
                <a:spcPts val="0"/>
              </a:spcAft>
              <a:buClr>
                <a:schemeClr val="dk1"/>
              </a:buClr>
              <a:buSzPts val="1100"/>
              <a:buFont typeface="Arial"/>
              <a:buNone/>
            </a:pPr>
            <a:r>
              <a:rPr lang="en" sz="1100">
                <a:solidFill>
                  <a:srgbClr val="1F1F1F"/>
                </a:solidFill>
                <a:highlight>
                  <a:schemeClr val="lt1"/>
                </a:highlight>
              </a:rPr>
              <a:t>He was raised to the dignity of Coadjutor Archbishop of Buenos Aires </a:t>
            </a:r>
            <a:endParaRPr sz="1800">
              <a:solidFill>
                <a:schemeClr val="dk2"/>
              </a:solidFill>
            </a:endParaRPr>
          </a:p>
        </p:txBody>
      </p:sp>
      <p:cxnSp>
        <p:nvCxnSpPr>
          <p:cNvPr id="235" name="Google Shape;235;p39"/>
          <p:cNvCxnSpPr/>
          <p:nvPr/>
        </p:nvCxnSpPr>
        <p:spPr>
          <a:xfrm rot="10800000">
            <a:off x="6634955" y="2411792"/>
            <a:ext cx="0" cy="150600"/>
          </a:xfrm>
          <a:prstGeom prst="straightConnector1">
            <a:avLst/>
          </a:prstGeom>
          <a:noFill/>
          <a:ln w="9525" cap="flat" cmpd="sng">
            <a:solidFill>
              <a:schemeClr val="dk2"/>
            </a:solidFill>
            <a:prstDash val="solid"/>
            <a:round/>
            <a:headEnd type="none" w="med" len="med"/>
            <a:tailEnd type="none" w="med" len="med"/>
          </a:ln>
        </p:spPr>
      </p:cxnSp>
      <p:cxnSp>
        <p:nvCxnSpPr>
          <p:cNvPr id="236" name="Google Shape;236;p39"/>
          <p:cNvCxnSpPr/>
          <p:nvPr/>
        </p:nvCxnSpPr>
        <p:spPr>
          <a:xfrm>
            <a:off x="7999584" y="2447596"/>
            <a:ext cx="0" cy="200700"/>
          </a:xfrm>
          <a:prstGeom prst="straightConnector1">
            <a:avLst/>
          </a:prstGeom>
          <a:noFill/>
          <a:ln w="9525" cap="flat" cmpd="sng">
            <a:solidFill>
              <a:schemeClr val="dk2"/>
            </a:solidFill>
            <a:prstDash val="solid"/>
            <a:round/>
            <a:headEnd type="none" w="med" len="med"/>
            <a:tailEnd type="none" w="med" len="med"/>
          </a:ln>
        </p:spPr>
      </p:cxnSp>
      <p:sp>
        <p:nvSpPr>
          <p:cNvPr id="237" name="Google Shape;237;p39"/>
          <p:cNvSpPr txBox="1"/>
          <p:nvPr/>
        </p:nvSpPr>
        <p:spPr>
          <a:xfrm>
            <a:off x="7301530" y="2748813"/>
            <a:ext cx="1396200" cy="162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1998</a:t>
            </a:r>
            <a:endParaRPr b="1">
              <a:solidFill>
                <a:srgbClr val="040C28"/>
              </a:solidFill>
              <a:highlight>
                <a:schemeClr val="lt1"/>
              </a:highlight>
            </a:endParaRPr>
          </a:p>
          <a:p>
            <a:pPr marL="0" lvl="0" indent="0" algn="ctr" rtl="0">
              <a:spcBef>
                <a:spcPts val="0"/>
              </a:spcBef>
              <a:spcAft>
                <a:spcPts val="0"/>
              </a:spcAft>
              <a:buClr>
                <a:schemeClr val="dk1"/>
              </a:buClr>
              <a:buSzPts val="1100"/>
              <a:buFont typeface="Arial"/>
              <a:buNone/>
            </a:pPr>
            <a:r>
              <a:rPr lang="en" sz="1100">
                <a:solidFill>
                  <a:srgbClr val="1F1F1F"/>
                </a:solidFill>
                <a:highlight>
                  <a:schemeClr val="lt1"/>
                </a:highlight>
              </a:rPr>
              <a:t>The death of Cardinal Quarracino succeeded him as archbishop, Primate of Argentina and ordinary for eastern-rite faithful in Argentina. </a:t>
            </a:r>
            <a:endParaRPr sz="1800">
              <a:solidFill>
                <a:schemeClr val="dk2"/>
              </a:solidFill>
            </a:endParaRPr>
          </a:p>
        </p:txBody>
      </p:sp>
      <p:cxnSp>
        <p:nvCxnSpPr>
          <p:cNvPr id="238" name="Google Shape;238;p39"/>
          <p:cNvCxnSpPr/>
          <p:nvPr/>
        </p:nvCxnSpPr>
        <p:spPr>
          <a:xfrm rot="10800000">
            <a:off x="7381042" y="2276801"/>
            <a:ext cx="0" cy="150600"/>
          </a:xfrm>
          <a:prstGeom prst="straightConnector1">
            <a:avLst/>
          </a:prstGeom>
          <a:noFill/>
          <a:ln w="9525" cap="flat" cmpd="sng">
            <a:solidFill>
              <a:schemeClr val="dk2"/>
            </a:solidFill>
            <a:prstDash val="solid"/>
            <a:round/>
            <a:headEnd type="none" w="med" len="med"/>
            <a:tailEnd type="none" w="med" len="med"/>
          </a:ln>
        </p:spPr>
      </p:cxnSp>
      <p:cxnSp>
        <p:nvCxnSpPr>
          <p:cNvPr id="239" name="Google Shape;239;p39"/>
          <p:cNvCxnSpPr/>
          <p:nvPr/>
        </p:nvCxnSpPr>
        <p:spPr>
          <a:xfrm>
            <a:off x="5360401" y="2427401"/>
            <a:ext cx="0" cy="240900"/>
          </a:xfrm>
          <a:prstGeom prst="straightConnector1">
            <a:avLst/>
          </a:prstGeom>
          <a:noFill/>
          <a:ln w="9525" cap="flat" cmpd="sng">
            <a:solidFill>
              <a:schemeClr val="dk2"/>
            </a:solidFill>
            <a:prstDash val="solid"/>
            <a:round/>
            <a:headEnd type="none" w="med" len="med"/>
            <a:tailEnd type="none" w="med" len="med"/>
          </a:ln>
        </p:spPr>
      </p:cxnSp>
      <p:sp>
        <p:nvSpPr>
          <p:cNvPr id="240" name="Google Shape;240;p39"/>
          <p:cNvSpPr txBox="1">
            <a:spLocks noGrp="1"/>
          </p:cNvSpPr>
          <p:nvPr>
            <p:ph type="title"/>
          </p:nvPr>
        </p:nvSpPr>
        <p:spPr>
          <a:xfrm>
            <a:off x="320403" y="125225"/>
            <a:ext cx="8503200" cy="624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680"/>
              <a:t>Pope Francis’s Journey through the catholic church</a:t>
            </a:r>
            <a:endParaRPr sz="2680"/>
          </a:p>
        </p:txBody>
      </p:sp>
      <p:pic>
        <p:nvPicPr>
          <p:cNvPr id="3" name="Audio Recording 15 May 2025 at 10:25:15 am">
            <a:hlinkClick r:id="" action="ppaction://media"/>
            <a:extLst>
              <a:ext uri="{FF2B5EF4-FFF2-40B4-BE49-F238E27FC236}">
                <a16:creationId xmlns:a16="http://schemas.microsoft.com/office/drawing/2014/main" id="{E451CE7E-C4E9-E397-9615-98AEE6CC64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2765" y="4455041"/>
            <a:ext cx="496429" cy="49642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5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cxnSp>
        <p:nvCxnSpPr>
          <p:cNvPr id="245" name="Google Shape;245;p40"/>
          <p:cNvCxnSpPr/>
          <p:nvPr/>
        </p:nvCxnSpPr>
        <p:spPr>
          <a:xfrm rot="10800000" flipH="1">
            <a:off x="512138" y="2418325"/>
            <a:ext cx="7949100" cy="8700"/>
          </a:xfrm>
          <a:prstGeom prst="straightConnector1">
            <a:avLst/>
          </a:prstGeom>
          <a:noFill/>
          <a:ln w="9525" cap="flat" cmpd="sng">
            <a:solidFill>
              <a:schemeClr val="dk2"/>
            </a:solidFill>
            <a:prstDash val="solid"/>
            <a:round/>
            <a:headEnd type="none" w="med" len="med"/>
            <a:tailEnd type="none" w="med" len="med"/>
          </a:ln>
        </p:spPr>
      </p:cxnSp>
      <p:cxnSp>
        <p:nvCxnSpPr>
          <p:cNvPr id="246" name="Google Shape;246;p40"/>
          <p:cNvCxnSpPr/>
          <p:nvPr/>
        </p:nvCxnSpPr>
        <p:spPr>
          <a:xfrm>
            <a:off x="1549063" y="2170800"/>
            <a:ext cx="0" cy="234900"/>
          </a:xfrm>
          <a:prstGeom prst="straightConnector1">
            <a:avLst/>
          </a:prstGeom>
          <a:noFill/>
          <a:ln w="9525" cap="flat" cmpd="sng">
            <a:solidFill>
              <a:schemeClr val="dk2"/>
            </a:solidFill>
            <a:prstDash val="solid"/>
            <a:round/>
            <a:headEnd type="none" w="med" len="med"/>
            <a:tailEnd type="none" w="med" len="med"/>
          </a:ln>
        </p:spPr>
      </p:cxnSp>
      <p:sp>
        <p:nvSpPr>
          <p:cNvPr id="247" name="Google Shape;247;p40"/>
          <p:cNvSpPr txBox="1"/>
          <p:nvPr/>
        </p:nvSpPr>
        <p:spPr>
          <a:xfrm>
            <a:off x="632113" y="926075"/>
            <a:ext cx="1833900" cy="123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2001</a:t>
            </a:r>
            <a:endParaRPr b="1">
              <a:solidFill>
                <a:srgbClr val="040C28"/>
              </a:solidFill>
              <a:highlight>
                <a:schemeClr val="lt1"/>
              </a:highlight>
            </a:endParaRPr>
          </a:p>
          <a:p>
            <a:pPr marL="0" lvl="0" indent="0" algn="ctr" rtl="0">
              <a:spcBef>
                <a:spcPts val="0"/>
              </a:spcBef>
              <a:spcAft>
                <a:spcPts val="0"/>
              </a:spcAft>
              <a:buClr>
                <a:schemeClr val="dk1"/>
              </a:buClr>
              <a:buSzPts val="1100"/>
              <a:buFont typeface="Arial"/>
              <a:buNone/>
            </a:pPr>
            <a:r>
              <a:rPr lang="en" sz="1100">
                <a:solidFill>
                  <a:srgbClr val="1F1F1F"/>
                </a:solidFill>
                <a:highlight>
                  <a:schemeClr val="lt1"/>
                </a:highlight>
              </a:rPr>
              <a:t>John Paul 2nd created him Cardinal, assigning him the title of San Roberto Bellarmino </a:t>
            </a:r>
            <a:endParaRPr sz="900">
              <a:solidFill>
                <a:schemeClr val="dk2"/>
              </a:solidFill>
            </a:endParaRPr>
          </a:p>
        </p:txBody>
      </p:sp>
      <p:cxnSp>
        <p:nvCxnSpPr>
          <p:cNvPr id="248" name="Google Shape;248;p40"/>
          <p:cNvCxnSpPr/>
          <p:nvPr/>
        </p:nvCxnSpPr>
        <p:spPr>
          <a:xfrm>
            <a:off x="2466013" y="2527050"/>
            <a:ext cx="0" cy="234900"/>
          </a:xfrm>
          <a:prstGeom prst="straightConnector1">
            <a:avLst/>
          </a:prstGeom>
          <a:noFill/>
          <a:ln w="9525" cap="flat" cmpd="sng">
            <a:solidFill>
              <a:schemeClr val="dk2"/>
            </a:solidFill>
            <a:prstDash val="solid"/>
            <a:round/>
            <a:headEnd type="none" w="med" len="med"/>
            <a:tailEnd type="none" w="med" len="med"/>
          </a:ln>
        </p:spPr>
      </p:cxnSp>
      <p:sp>
        <p:nvSpPr>
          <p:cNvPr id="249" name="Google Shape;249;p40"/>
          <p:cNvSpPr txBox="1"/>
          <p:nvPr/>
        </p:nvSpPr>
        <p:spPr>
          <a:xfrm>
            <a:off x="1582513" y="2935200"/>
            <a:ext cx="1767000" cy="1453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2001</a:t>
            </a:r>
            <a:endParaRPr b="1">
              <a:solidFill>
                <a:srgbClr val="040C28"/>
              </a:solidFill>
              <a:highlight>
                <a:schemeClr val="lt1"/>
              </a:highlight>
            </a:endParaRPr>
          </a:p>
          <a:p>
            <a:pPr marL="0" lvl="0" indent="0" algn="ctr" rtl="0">
              <a:spcBef>
                <a:spcPts val="0"/>
              </a:spcBef>
              <a:spcAft>
                <a:spcPts val="0"/>
              </a:spcAft>
              <a:buClr>
                <a:schemeClr val="dk1"/>
              </a:buClr>
              <a:buSzPts val="1100"/>
              <a:buFont typeface="Arial"/>
              <a:buNone/>
            </a:pPr>
            <a:r>
              <a:rPr lang="en" sz="1100">
                <a:solidFill>
                  <a:srgbClr val="1F1F1F"/>
                </a:solidFill>
                <a:highlight>
                  <a:schemeClr val="lt1"/>
                </a:highlight>
              </a:rPr>
              <a:t>In october 2001, he was appointed general relator to the 10th ordinary general assembly of the synod of the bishops on the episcopal ministry</a:t>
            </a:r>
            <a:endParaRPr sz="1800">
              <a:solidFill>
                <a:schemeClr val="dk2"/>
              </a:solidFill>
            </a:endParaRPr>
          </a:p>
        </p:txBody>
      </p:sp>
      <p:cxnSp>
        <p:nvCxnSpPr>
          <p:cNvPr id="250" name="Google Shape;250;p40"/>
          <p:cNvCxnSpPr/>
          <p:nvPr/>
        </p:nvCxnSpPr>
        <p:spPr>
          <a:xfrm>
            <a:off x="3900988" y="2158188"/>
            <a:ext cx="0" cy="178800"/>
          </a:xfrm>
          <a:prstGeom prst="straightConnector1">
            <a:avLst/>
          </a:prstGeom>
          <a:noFill/>
          <a:ln w="9525" cap="flat" cmpd="sng">
            <a:solidFill>
              <a:schemeClr val="dk2"/>
            </a:solidFill>
            <a:prstDash val="solid"/>
            <a:round/>
            <a:headEnd type="none" w="med" len="med"/>
            <a:tailEnd type="none" w="med" len="med"/>
          </a:ln>
        </p:spPr>
      </p:cxnSp>
      <p:sp>
        <p:nvSpPr>
          <p:cNvPr id="251" name="Google Shape;251;p40"/>
          <p:cNvSpPr txBox="1"/>
          <p:nvPr/>
        </p:nvSpPr>
        <p:spPr>
          <a:xfrm>
            <a:off x="2984038" y="754775"/>
            <a:ext cx="1833900" cy="132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100">
                <a:solidFill>
                  <a:schemeClr val="dk1"/>
                </a:solidFill>
                <a:highlight>
                  <a:schemeClr val="lt1"/>
                </a:highlight>
                <a:latin typeface="Verdana"/>
                <a:ea typeface="Verdana"/>
                <a:cs typeface="Verdana"/>
                <a:sym typeface="Verdana"/>
              </a:rPr>
              <a:t> </a:t>
            </a:r>
            <a:r>
              <a:rPr lang="en" b="1">
                <a:solidFill>
                  <a:srgbClr val="040C28"/>
                </a:solidFill>
                <a:highlight>
                  <a:schemeClr val="lt1"/>
                </a:highlight>
              </a:rPr>
              <a:t>2002</a:t>
            </a:r>
            <a:endParaRPr b="1">
              <a:solidFill>
                <a:srgbClr val="040C28"/>
              </a:solidFill>
              <a:highlight>
                <a:schemeClr val="lt1"/>
              </a:highlight>
            </a:endParaRPr>
          </a:p>
          <a:p>
            <a:pPr marL="0" lvl="0" indent="0" algn="ctr" rtl="0">
              <a:spcBef>
                <a:spcPts val="0"/>
              </a:spcBef>
              <a:spcAft>
                <a:spcPts val="0"/>
              </a:spcAft>
              <a:buClr>
                <a:schemeClr val="dk1"/>
              </a:buClr>
              <a:buSzPts val="1100"/>
              <a:buFont typeface="Arial"/>
              <a:buNone/>
            </a:pPr>
            <a:r>
              <a:rPr lang="en" sz="1100">
                <a:solidFill>
                  <a:srgbClr val="1F1F1F"/>
                </a:solidFill>
                <a:highlight>
                  <a:schemeClr val="lt1"/>
                </a:highlight>
              </a:rPr>
              <a:t>Pope francis declined to be appointed as President of Argentine bishops conference in the spirit of poverty</a:t>
            </a:r>
            <a:endParaRPr sz="1600">
              <a:solidFill>
                <a:schemeClr val="dk2"/>
              </a:solidFill>
            </a:endParaRPr>
          </a:p>
        </p:txBody>
      </p:sp>
      <p:cxnSp>
        <p:nvCxnSpPr>
          <p:cNvPr id="252" name="Google Shape;252;p40"/>
          <p:cNvCxnSpPr/>
          <p:nvPr/>
        </p:nvCxnSpPr>
        <p:spPr>
          <a:xfrm>
            <a:off x="5109813" y="2427025"/>
            <a:ext cx="0" cy="167700"/>
          </a:xfrm>
          <a:prstGeom prst="straightConnector1">
            <a:avLst/>
          </a:prstGeom>
          <a:noFill/>
          <a:ln w="9525" cap="flat" cmpd="sng">
            <a:solidFill>
              <a:schemeClr val="dk2"/>
            </a:solidFill>
            <a:prstDash val="solid"/>
            <a:round/>
            <a:headEnd type="none" w="med" len="med"/>
            <a:tailEnd type="none" w="med" len="med"/>
          </a:ln>
        </p:spPr>
      </p:cxnSp>
      <p:sp>
        <p:nvSpPr>
          <p:cNvPr id="253" name="Google Shape;253;p40"/>
          <p:cNvSpPr txBox="1"/>
          <p:nvPr/>
        </p:nvSpPr>
        <p:spPr>
          <a:xfrm>
            <a:off x="4264863" y="2681725"/>
            <a:ext cx="1689900" cy="1453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2005</a:t>
            </a:r>
            <a:endParaRPr b="1">
              <a:solidFill>
                <a:srgbClr val="040C28"/>
              </a:solidFill>
              <a:highlight>
                <a:schemeClr val="lt1"/>
              </a:highlight>
            </a:endParaRPr>
          </a:p>
          <a:p>
            <a:pPr marL="0" lvl="0" indent="0" algn="ctr" rtl="0">
              <a:spcBef>
                <a:spcPts val="0"/>
              </a:spcBef>
              <a:spcAft>
                <a:spcPts val="0"/>
              </a:spcAft>
              <a:buClr>
                <a:schemeClr val="dk1"/>
              </a:buClr>
              <a:buSzPts val="1100"/>
              <a:buFont typeface="Arial"/>
              <a:buNone/>
            </a:pPr>
            <a:r>
              <a:rPr lang="en" sz="1100">
                <a:solidFill>
                  <a:srgbClr val="1F1F1F"/>
                </a:solidFill>
                <a:highlight>
                  <a:schemeClr val="lt1"/>
                </a:highlight>
              </a:rPr>
              <a:t>He took part in the conclave in which pope Benedict was elected. </a:t>
            </a:r>
            <a:endParaRPr sz="1100">
              <a:solidFill>
                <a:srgbClr val="1F1F1F"/>
              </a:solidFill>
              <a:highlight>
                <a:schemeClr val="lt1"/>
              </a:highlight>
            </a:endParaRPr>
          </a:p>
          <a:p>
            <a:pPr marL="0" lvl="0" indent="0" algn="ctr" rtl="0">
              <a:spcBef>
                <a:spcPts val="0"/>
              </a:spcBef>
              <a:spcAft>
                <a:spcPts val="0"/>
              </a:spcAft>
              <a:buClr>
                <a:schemeClr val="dk1"/>
              </a:buClr>
              <a:buSzPts val="1100"/>
              <a:buFont typeface="Arial"/>
              <a:buNone/>
            </a:pPr>
            <a:r>
              <a:rPr lang="en" sz="1100">
                <a:solidFill>
                  <a:srgbClr val="1F1F1F"/>
                </a:solidFill>
                <a:highlight>
                  <a:schemeClr val="lt1"/>
                </a:highlight>
              </a:rPr>
              <a:t>He was also elected for the Argentine Bishops conference</a:t>
            </a:r>
            <a:endParaRPr sz="1800">
              <a:solidFill>
                <a:schemeClr val="dk2"/>
              </a:solidFill>
            </a:endParaRPr>
          </a:p>
        </p:txBody>
      </p:sp>
      <p:sp>
        <p:nvSpPr>
          <p:cNvPr id="254" name="Google Shape;254;p40"/>
          <p:cNvSpPr txBox="1"/>
          <p:nvPr/>
        </p:nvSpPr>
        <p:spPr>
          <a:xfrm>
            <a:off x="6731063" y="2681725"/>
            <a:ext cx="1900800" cy="123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rgbClr val="040C28"/>
                </a:solidFill>
                <a:highlight>
                  <a:schemeClr val="lt1"/>
                </a:highlight>
              </a:rPr>
              <a:t>2013</a:t>
            </a:r>
            <a:endParaRPr b="1">
              <a:solidFill>
                <a:srgbClr val="040C28"/>
              </a:solidFill>
              <a:highlight>
                <a:schemeClr val="lt1"/>
              </a:highlight>
            </a:endParaRPr>
          </a:p>
          <a:p>
            <a:pPr marL="0" lvl="0" indent="0" algn="ctr" rtl="0">
              <a:spcBef>
                <a:spcPts val="0"/>
              </a:spcBef>
              <a:spcAft>
                <a:spcPts val="0"/>
              </a:spcAft>
              <a:buClr>
                <a:schemeClr val="dk1"/>
              </a:buClr>
              <a:buSzPts val="1100"/>
              <a:buFont typeface="Arial"/>
              <a:buNone/>
            </a:pPr>
            <a:r>
              <a:rPr lang="en" sz="1100">
                <a:solidFill>
                  <a:srgbClr val="1F1F1F"/>
                </a:solidFill>
                <a:highlight>
                  <a:schemeClr val="lt1"/>
                </a:highlight>
              </a:rPr>
              <a:t>Pope francis was elected as the Pope or the supreme Pontiff on march 13th after pope Benedict resigned</a:t>
            </a:r>
            <a:endParaRPr sz="900">
              <a:solidFill>
                <a:schemeClr val="dk2"/>
              </a:solidFill>
            </a:endParaRPr>
          </a:p>
        </p:txBody>
      </p:sp>
      <p:sp>
        <p:nvSpPr>
          <p:cNvPr id="255" name="Google Shape;255;p40"/>
          <p:cNvSpPr txBox="1"/>
          <p:nvPr/>
        </p:nvSpPr>
        <p:spPr>
          <a:xfrm>
            <a:off x="5402663" y="1262025"/>
            <a:ext cx="20793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rgbClr val="040C28"/>
                </a:solidFill>
                <a:highlight>
                  <a:schemeClr val="lt1"/>
                </a:highlight>
              </a:rPr>
              <a:t>2008</a:t>
            </a:r>
            <a:endParaRPr b="1">
              <a:solidFill>
                <a:srgbClr val="040C28"/>
              </a:solidFill>
              <a:highlight>
                <a:schemeClr val="lt1"/>
              </a:highlight>
            </a:endParaRPr>
          </a:p>
          <a:p>
            <a:pPr marL="0" lvl="0" indent="0" algn="ctr" rtl="0">
              <a:spcBef>
                <a:spcPts val="0"/>
              </a:spcBef>
              <a:spcAft>
                <a:spcPts val="0"/>
              </a:spcAft>
              <a:buNone/>
            </a:pPr>
            <a:r>
              <a:rPr lang="en" sz="1100">
                <a:solidFill>
                  <a:srgbClr val="1F1F1F"/>
                </a:solidFill>
                <a:highlight>
                  <a:schemeClr val="lt1"/>
                </a:highlight>
              </a:rPr>
              <a:t>He was reconfirmed for a further three-year mandate</a:t>
            </a:r>
            <a:endParaRPr sz="1600">
              <a:solidFill>
                <a:schemeClr val="dk2"/>
              </a:solidFill>
            </a:endParaRPr>
          </a:p>
        </p:txBody>
      </p:sp>
      <p:cxnSp>
        <p:nvCxnSpPr>
          <p:cNvPr id="256" name="Google Shape;256;p40"/>
          <p:cNvCxnSpPr/>
          <p:nvPr/>
        </p:nvCxnSpPr>
        <p:spPr>
          <a:xfrm>
            <a:off x="7681463" y="2427025"/>
            <a:ext cx="0" cy="167700"/>
          </a:xfrm>
          <a:prstGeom prst="straightConnector1">
            <a:avLst/>
          </a:prstGeom>
          <a:noFill/>
          <a:ln w="9525" cap="flat" cmpd="sng">
            <a:solidFill>
              <a:schemeClr val="dk2"/>
            </a:solidFill>
            <a:prstDash val="solid"/>
            <a:round/>
            <a:headEnd type="none" w="med" len="med"/>
            <a:tailEnd type="none" w="med" len="med"/>
          </a:ln>
        </p:spPr>
      </p:cxnSp>
      <p:cxnSp>
        <p:nvCxnSpPr>
          <p:cNvPr id="257" name="Google Shape;257;p40"/>
          <p:cNvCxnSpPr/>
          <p:nvPr/>
        </p:nvCxnSpPr>
        <p:spPr>
          <a:xfrm>
            <a:off x="6442313" y="2259325"/>
            <a:ext cx="0" cy="167700"/>
          </a:xfrm>
          <a:prstGeom prst="straightConnector1">
            <a:avLst/>
          </a:prstGeom>
          <a:noFill/>
          <a:ln w="9525" cap="flat" cmpd="sng">
            <a:solidFill>
              <a:schemeClr val="dk2"/>
            </a:solidFill>
            <a:prstDash val="solid"/>
            <a:round/>
            <a:headEnd type="none" w="med" len="med"/>
            <a:tailEnd type="none" w="med" len="med"/>
          </a:ln>
        </p:spPr>
      </p:cxnSp>
      <p:pic>
        <p:nvPicPr>
          <p:cNvPr id="2" name="Audio Recording 15 May 2025 at 10:27:22 am">
            <a:hlinkClick r:id="" action="ppaction://media"/>
            <a:extLst>
              <a:ext uri="{FF2B5EF4-FFF2-40B4-BE49-F238E27FC236}">
                <a16:creationId xmlns:a16="http://schemas.microsoft.com/office/drawing/2014/main" id="{AFFD4DC9-AD19-0D73-33FF-FEB580E483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6576" y="4388700"/>
            <a:ext cx="551123" cy="5511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6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1"/>
          <p:cNvSpPr txBox="1">
            <a:spLocks noGrp="1"/>
          </p:cNvSpPr>
          <p:nvPr>
            <p:ph type="title"/>
          </p:nvPr>
        </p:nvSpPr>
        <p:spPr>
          <a:xfrm>
            <a:off x="311700" y="50500"/>
            <a:ext cx="4377300" cy="96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080"/>
              <a:t>When he became Pope why did he choose the</a:t>
            </a:r>
            <a:r>
              <a:rPr lang="en" sz="2380"/>
              <a:t> name Francis</a:t>
            </a:r>
            <a:endParaRPr sz="2380"/>
          </a:p>
        </p:txBody>
      </p:sp>
      <p:sp>
        <p:nvSpPr>
          <p:cNvPr id="263" name="Google Shape;263;p41"/>
          <p:cNvSpPr txBox="1">
            <a:spLocks noGrp="1"/>
          </p:cNvSpPr>
          <p:nvPr>
            <p:ph type="body" idx="1"/>
          </p:nvPr>
        </p:nvSpPr>
        <p:spPr>
          <a:xfrm>
            <a:off x="311700" y="1017400"/>
            <a:ext cx="4377300" cy="3416400"/>
          </a:xfrm>
          <a:prstGeom prst="rect">
            <a:avLst/>
          </a:prstGeom>
        </p:spPr>
        <p:txBody>
          <a:bodyPr spcFirstLastPara="1" wrap="square" lIns="91425" tIns="91425" rIns="91425" bIns="91425" anchor="t" anchorCtr="0">
            <a:normAutofit fontScale="55000" lnSpcReduction="20000"/>
          </a:bodyPr>
          <a:lstStyle/>
          <a:p>
            <a:pPr marL="0" lvl="0" indent="0" algn="l" rtl="0">
              <a:lnSpc>
                <a:spcPct val="200000"/>
              </a:lnSpc>
              <a:spcBef>
                <a:spcPts val="0"/>
              </a:spcBef>
              <a:spcAft>
                <a:spcPts val="0"/>
              </a:spcAft>
              <a:buNone/>
            </a:pPr>
            <a:r>
              <a:rPr lang="en" sz="2959">
                <a:solidFill>
                  <a:srgbClr val="000000"/>
                </a:solidFill>
                <a:latin typeface="Times New Roman"/>
                <a:ea typeface="Times New Roman"/>
                <a:cs typeface="Times New Roman"/>
                <a:sym typeface="Times New Roman"/>
              </a:rPr>
              <a:t>-Following the resignation of Pope Benedict Jorge Mario Bergoglio became Pope Francis on 13 march 2013. Pope Francis chose the name Francis in honour of Saint Francis of Assisi. Saint Francis of Assisi was dedicated to caring for the poor which aligns with Pope Francis Values. </a:t>
            </a:r>
            <a:endParaRPr sz="2959">
              <a:solidFill>
                <a:srgbClr val="000000"/>
              </a:solidFill>
              <a:latin typeface="Times New Roman"/>
              <a:ea typeface="Times New Roman"/>
              <a:cs typeface="Times New Roman"/>
              <a:sym typeface="Times New Roman"/>
            </a:endParaRPr>
          </a:p>
          <a:p>
            <a:pPr marL="0" lvl="0" indent="0" algn="l" rtl="0">
              <a:spcBef>
                <a:spcPts val="0"/>
              </a:spcBef>
              <a:spcAft>
                <a:spcPts val="1200"/>
              </a:spcAft>
              <a:buNone/>
            </a:pPr>
            <a:endParaRPr sz="2400"/>
          </a:p>
        </p:txBody>
      </p:sp>
      <p:pic>
        <p:nvPicPr>
          <p:cNvPr id="264" name="Google Shape;264;p41"/>
          <p:cNvPicPr preferRelativeResize="0"/>
          <p:nvPr/>
        </p:nvPicPr>
        <p:blipFill>
          <a:blip r:embed="rId5">
            <a:alphaModFix/>
          </a:blip>
          <a:stretch>
            <a:fillRect/>
          </a:stretch>
        </p:blipFill>
        <p:spPr>
          <a:xfrm>
            <a:off x="5157300" y="190500"/>
            <a:ext cx="3352800" cy="4762500"/>
          </a:xfrm>
          <a:prstGeom prst="rect">
            <a:avLst/>
          </a:prstGeom>
          <a:noFill/>
          <a:ln>
            <a:noFill/>
          </a:ln>
        </p:spPr>
      </p:pic>
      <p:pic>
        <p:nvPicPr>
          <p:cNvPr id="2" name="Audio Recording 15 May 2025 at 10:28:20 am">
            <a:hlinkClick r:id="" action="ppaction://media"/>
            <a:extLst>
              <a:ext uri="{FF2B5EF4-FFF2-40B4-BE49-F238E27FC236}">
                <a16:creationId xmlns:a16="http://schemas.microsoft.com/office/drawing/2014/main" id="{A5AA9FF3-2101-EC8F-6EDC-7D8ED2CE6E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1700" y="41261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200"/>
              </a:spcBef>
              <a:spcAft>
                <a:spcPts val="0"/>
              </a:spcAft>
              <a:buNone/>
            </a:pPr>
            <a:r>
              <a:rPr lang="en" sz="2988"/>
              <a:t>Work in Israel and Ukraine</a:t>
            </a:r>
            <a:endParaRPr sz="2988"/>
          </a:p>
          <a:p>
            <a:pPr marL="0" lvl="0" indent="0" algn="l" rtl="0">
              <a:lnSpc>
                <a:spcPct val="115000"/>
              </a:lnSpc>
              <a:spcBef>
                <a:spcPts val="1200"/>
              </a:spcBef>
              <a:spcAft>
                <a:spcPts val="1200"/>
              </a:spcAft>
              <a:buNone/>
            </a:pPr>
            <a:endParaRPr/>
          </a:p>
        </p:txBody>
      </p:sp>
      <p:sp>
        <p:nvSpPr>
          <p:cNvPr id="270" name="Google Shape;270;p42"/>
          <p:cNvSpPr txBox="1">
            <a:spLocks noGrp="1"/>
          </p:cNvSpPr>
          <p:nvPr>
            <p:ph type="body" idx="1"/>
          </p:nvPr>
        </p:nvSpPr>
        <p:spPr>
          <a:xfrm>
            <a:off x="311700" y="1152475"/>
            <a:ext cx="5753700" cy="3823800"/>
          </a:xfrm>
          <a:prstGeom prst="rect">
            <a:avLst/>
          </a:prstGeom>
        </p:spPr>
        <p:txBody>
          <a:bodyPr spcFirstLastPara="1" wrap="square" lIns="91425" tIns="91425" rIns="91425" bIns="91425" anchor="t" anchorCtr="0">
            <a:normAutofit fontScale="55000" lnSpcReduction="20000"/>
          </a:bodyPr>
          <a:lstStyle/>
          <a:p>
            <a:pPr marL="0" lvl="0" indent="0" algn="l" rtl="0">
              <a:spcBef>
                <a:spcPts val="0"/>
              </a:spcBef>
              <a:spcAft>
                <a:spcPts val="0"/>
              </a:spcAft>
              <a:buNone/>
            </a:pPr>
            <a:r>
              <a:rPr lang="en" sz="2900" dirty="0">
                <a:solidFill>
                  <a:srgbClr val="000000"/>
                </a:solidFill>
              </a:rPr>
              <a:t>Pope Francis advocated for Ukraine to negotiate an end to the war with </a:t>
            </a:r>
            <a:r>
              <a:rPr lang="en-AU" sz="2900" dirty="0">
                <a:solidFill>
                  <a:srgbClr val="000000"/>
                </a:solidFill>
              </a:rPr>
              <a:t>R</a:t>
            </a:r>
            <a:r>
              <a:rPr lang="en" sz="2900" dirty="0" err="1">
                <a:solidFill>
                  <a:srgbClr val="000000"/>
                </a:solidFill>
              </a:rPr>
              <a:t>ussia</a:t>
            </a:r>
            <a:r>
              <a:rPr lang="en" sz="2900" dirty="0">
                <a:solidFill>
                  <a:srgbClr val="000000"/>
                </a:solidFill>
              </a:rPr>
              <a:t>. </a:t>
            </a:r>
            <a:endParaRPr sz="2900" dirty="0">
              <a:solidFill>
                <a:srgbClr val="000000"/>
              </a:solidFill>
            </a:endParaRPr>
          </a:p>
          <a:p>
            <a:pPr marL="0" lvl="0" indent="0" algn="l" rtl="0">
              <a:spcBef>
                <a:spcPts val="1200"/>
              </a:spcBef>
              <a:spcAft>
                <a:spcPts val="0"/>
              </a:spcAft>
              <a:buNone/>
            </a:pPr>
            <a:r>
              <a:rPr lang="en" sz="2900" dirty="0">
                <a:solidFill>
                  <a:srgbClr val="000000"/>
                </a:solidFill>
              </a:rPr>
              <a:t>He declared </a:t>
            </a:r>
            <a:r>
              <a:rPr lang="en" sz="2900" dirty="0">
                <a:solidFill>
                  <a:srgbClr val="000000"/>
                </a:solidFill>
                <a:highlight>
                  <a:srgbClr val="FFFFFF"/>
                </a:highlight>
              </a:rPr>
              <a:t>“I appeal for the Ukrainians not to be left to freeze to death; stop the air strikes against the civilian population, always the most affected. Stop the killing of innocent people!”</a:t>
            </a:r>
            <a:endParaRPr sz="2900" dirty="0">
              <a:solidFill>
                <a:srgbClr val="000000"/>
              </a:solidFill>
              <a:highlight>
                <a:srgbClr val="FFFFFF"/>
              </a:highlight>
            </a:endParaRPr>
          </a:p>
          <a:p>
            <a:pPr marL="0" lvl="0" indent="0" algn="l" rtl="0">
              <a:spcBef>
                <a:spcPts val="1200"/>
              </a:spcBef>
              <a:spcAft>
                <a:spcPts val="0"/>
              </a:spcAft>
              <a:buNone/>
            </a:pPr>
            <a:r>
              <a:rPr lang="en" sz="2900" dirty="0">
                <a:solidFill>
                  <a:srgbClr val="000000"/>
                </a:solidFill>
                <a:highlight>
                  <a:srgbClr val="FFFFFF"/>
                </a:highlight>
              </a:rPr>
              <a:t>Continued calling for peace in Ukraine, Gaza, and other conflict zones, even from his hospital bed and wheelchair.</a:t>
            </a:r>
            <a:endParaRPr sz="2900" dirty="0">
              <a:solidFill>
                <a:srgbClr val="000000"/>
              </a:solidFill>
              <a:highlight>
                <a:srgbClr val="FFFFFF"/>
              </a:highlight>
            </a:endParaRPr>
          </a:p>
          <a:p>
            <a:pPr marL="0" lvl="0" indent="0" algn="l" rtl="0">
              <a:spcBef>
                <a:spcPts val="1200"/>
              </a:spcBef>
              <a:spcAft>
                <a:spcPts val="0"/>
              </a:spcAft>
              <a:buNone/>
            </a:pPr>
            <a:r>
              <a:rPr lang="en" sz="2900" dirty="0">
                <a:solidFill>
                  <a:srgbClr val="000000"/>
                </a:solidFill>
                <a:highlight>
                  <a:srgbClr val="FFFFFF"/>
                </a:highlight>
              </a:rPr>
              <a:t>Pope Francis has taken several important steps regarding Palestine during his papacy. </a:t>
            </a:r>
            <a:endParaRPr sz="2900" dirty="0">
              <a:solidFill>
                <a:srgbClr val="000000"/>
              </a:solidFill>
              <a:highlight>
                <a:srgbClr val="FFFFFF"/>
              </a:highlight>
            </a:endParaRPr>
          </a:p>
          <a:p>
            <a:pPr marL="0" lvl="0" indent="0" algn="l" rtl="0">
              <a:spcBef>
                <a:spcPts val="1200"/>
              </a:spcBef>
              <a:spcAft>
                <a:spcPts val="0"/>
              </a:spcAft>
              <a:buNone/>
            </a:pPr>
            <a:r>
              <a:rPr lang="en" sz="2750" dirty="0">
                <a:solidFill>
                  <a:srgbClr val="000000"/>
                </a:solidFill>
                <a:highlight>
                  <a:srgbClr val="FFFFFF"/>
                </a:highlight>
              </a:rPr>
              <a:t>Pope Francis </a:t>
            </a:r>
            <a:r>
              <a:rPr lang="en" sz="2750" dirty="0">
                <a:solidFill>
                  <a:srgbClr val="040C28"/>
                </a:solidFill>
                <a:highlight>
                  <a:srgbClr val="FFFFFF"/>
                </a:highlight>
              </a:rPr>
              <a:t>made sure to call Gaza's only Catholic Church every evening, and granted audiences to Israeli hostage families and freed hostages</a:t>
            </a:r>
            <a:endParaRPr sz="2750" dirty="0">
              <a:solidFill>
                <a:srgbClr val="040C28"/>
              </a:solidFill>
              <a:highlight>
                <a:srgbClr val="FFFFFF"/>
              </a:highlight>
            </a:endParaRPr>
          </a:p>
          <a:p>
            <a:pPr marL="0" lvl="0" indent="0" algn="l" rtl="0">
              <a:spcBef>
                <a:spcPts val="1200"/>
              </a:spcBef>
              <a:spcAft>
                <a:spcPts val="1200"/>
              </a:spcAft>
              <a:buNone/>
            </a:pPr>
            <a:endParaRPr dirty="0">
              <a:solidFill>
                <a:schemeClr val="dk1"/>
              </a:solidFill>
              <a:highlight>
                <a:srgbClr val="FFFFFF"/>
              </a:highlight>
            </a:endParaRPr>
          </a:p>
        </p:txBody>
      </p:sp>
      <p:pic>
        <p:nvPicPr>
          <p:cNvPr id="271" name="Google Shape;271;p42"/>
          <p:cNvPicPr preferRelativeResize="0"/>
          <p:nvPr/>
        </p:nvPicPr>
        <p:blipFill rotWithShape="1">
          <a:blip r:embed="rId5">
            <a:alphaModFix/>
          </a:blip>
          <a:srcRect l="14687" r="12239"/>
          <a:stretch/>
        </p:blipFill>
        <p:spPr>
          <a:xfrm>
            <a:off x="6199825" y="1278225"/>
            <a:ext cx="2724799" cy="2485774"/>
          </a:xfrm>
          <a:prstGeom prst="rect">
            <a:avLst/>
          </a:prstGeom>
          <a:noFill/>
          <a:ln>
            <a:noFill/>
          </a:ln>
        </p:spPr>
      </p:pic>
      <p:pic>
        <p:nvPicPr>
          <p:cNvPr id="2" name="Audio Recording 15 May 2025 at 10:30:00 am">
            <a:hlinkClick r:id="" action="ppaction://media"/>
            <a:extLst>
              <a:ext uri="{FF2B5EF4-FFF2-40B4-BE49-F238E27FC236}">
                <a16:creationId xmlns:a16="http://schemas.microsoft.com/office/drawing/2014/main" id="{0A00575A-E321-165B-854D-2D13D4B3AA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65400" y="399102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9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3"/>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200"/>
              </a:spcBef>
              <a:spcAft>
                <a:spcPts val="1200"/>
              </a:spcAft>
              <a:buNone/>
            </a:pPr>
            <a:r>
              <a:rPr lang="en" sz="2500"/>
              <a:t>His ill health and work at the end. </a:t>
            </a:r>
            <a:endParaRPr sz="2700" b="1"/>
          </a:p>
        </p:txBody>
      </p:sp>
      <p:sp>
        <p:nvSpPr>
          <p:cNvPr id="277" name="Google Shape;277;p43"/>
          <p:cNvSpPr txBox="1">
            <a:spLocks noGrp="1"/>
          </p:cNvSpPr>
          <p:nvPr>
            <p:ph type="body" idx="1"/>
          </p:nvPr>
        </p:nvSpPr>
        <p:spPr>
          <a:xfrm>
            <a:off x="83300" y="1144025"/>
            <a:ext cx="6235500" cy="3416400"/>
          </a:xfrm>
          <a:prstGeom prst="rect">
            <a:avLst/>
          </a:prstGeom>
        </p:spPr>
        <p:txBody>
          <a:bodyPr spcFirstLastPara="1" wrap="square" lIns="91425" tIns="91425" rIns="91425" bIns="91425" anchor="t" anchorCtr="0">
            <a:normAutofit/>
          </a:bodyPr>
          <a:lstStyle/>
          <a:p>
            <a:pPr marL="457200" lvl="0" indent="-314325" algn="l" rtl="0">
              <a:spcBef>
                <a:spcPts val="0"/>
              </a:spcBef>
              <a:spcAft>
                <a:spcPts val="0"/>
              </a:spcAft>
              <a:buClr>
                <a:srgbClr val="1F1F1F"/>
              </a:buClr>
              <a:buSzPts val="1350"/>
              <a:buChar char="-"/>
            </a:pPr>
            <a:r>
              <a:rPr lang="en" sz="1350">
                <a:solidFill>
                  <a:srgbClr val="1F1F1F"/>
                </a:solidFill>
              </a:rPr>
              <a:t>Supported LGBTQIA+ </a:t>
            </a:r>
            <a:endParaRPr sz="1350">
              <a:solidFill>
                <a:srgbClr val="1F1F1F"/>
              </a:solidFill>
            </a:endParaRPr>
          </a:p>
          <a:p>
            <a:pPr marL="457200" lvl="0" indent="-314325" algn="l" rtl="0">
              <a:spcBef>
                <a:spcPts val="0"/>
              </a:spcBef>
              <a:spcAft>
                <a:spcPts val="0"/>
              </a:spcAft>
              <a:buClr>
                <a:srgbClr val="1F1F1F"/>
              </a:buClr>
              <a:buSzPts val="1350"/>
              <a:buChar char="-"/>
            </a:pPr>
            <a:r>
              <a:rPr lang="en" sz="1350">
                <a:solidFill>
                  <a:srgbClr val="1F1F1F"/>
                </a:solidFill>
              </a:rPr>
              <a:t>Expanded diversity </a:t>
            </a:r>
            <a:endParaRPr sz="1350">
              <a:solidFill>
                <a:srgbClr val="1F1F1F"/>
              </a:solidFill>
            </a:endParaRPr>
          </a:p>
          <a:p>
            <a:pPr marL="457200" lvl="0" indent="-314325" algn="l" rtl="0">
              <a:spcBef>
                <a:spcPts val="0"/>
              </a:spcBef>
              <a:spcAft>
                <a:spcPts val="0"/>
              </a:spcAft>
              <a:buClr>
                <a:srgbClr val="1F1F1F"/>
              </a:buClr>
              <a:buSzPts val="1350"/>
              <a:buChar char="-"/>
            </a:pPr>
            <a:r>
              <a:rPr lang="en" sz="1350">
                <a:solidFill>
                  <a:srgbClr val="1F1F1F"/>
                </a:solidFill>
              </a:rPr>
              <a:t>Focused his last public addresses on peace, human dignity, forgiveness, and service to the poor.</a:t>
            </a:r>
            <a:endParaRPr sz="1350">
              <a:solidFill>
                <a:srgbClr val="1F1F1F"/>
              </a:solidFill>
            </a:endParaRPr>
          </a:p>
          <a:p>
            <a:pPr marL="457200" lvl="0" indent="-314325" algn="l" rtl="0">
              <a:spcBef>
                <a:spcPts val="0"/>
              </a:spcBef>
              <a:spcAft>
                <a:spcPts val="0"/>
              </a:spcAft>
              <a:buClr>
                <a:srgbClr val="1F1F1F"/>
              </a:buClr>
              <a:buSzPts val="1350"/>
              <a:buChar char="-"/>
            </a:pPr>
            <a:r>
              <a:rPr lang="en" sz="1350">
                <a:solidFill>
                  <a:srgbClr val="1F1F1F"/>
                </a:solidFill>
              </a:rPr>
              <a:t>Issued messages urging world leaders to negotiate and seek nonviolent solutions to conflicts.</a:t>
            </a:r>
            <a:endParaRPr sz="1350">
              <a:solidFill>
                <a:srgbClr val="1F1F1F"/>
              </a:solidFill>
            </a:endParaRPr>
          </a:p>
          <a:p>
            <a:pPr marL="457200" lvl="0" indent="-314325" algn="l" rtl="0">
              <a:spcBef>
                <a:spcPts val="0"/>
              </a:spcBef>
              <a:spcAft>
                <a:spcPts val="0"/>
              </a:spcAft>
              <a:buClr>
                <a:srgbClr val="1F1F1F"/>
              </a:buClr>
              <a:buSzPts val="1350"/>
              <a:buChar char="-"/>
            </a:pPr>
            <a:r>
              <a:rPr lang="en" sz="1350">
                <a:solidFill>
                  <a:srgbClr val="1F1F1F"/>
                </a:solidFill>
              </a:rPr>
              <a:t>Gave the Easter "Urbi et Orbi" blessing to over 35,000 people in St. Peter’s Square just one day before his death.</a:t>
            </a:r>
            <a:endParaRPr sz="1350">
              <a:solidFill>
                <a:srgbClr val="1F1F1F"/>
              </a:solidFill>
            </a:endParaRPr>
          </a:p>
          <a:p>
            <a:pPr marL="457200" lvl="0" indent="-314325" algn="l" rtl="0">
              <a:spcBef>
                <a:spcPts val="0"/>
              </a:spcBef>
              <a:spcAft>
                <a:spcPts val="0"/>
              </a:spcAft>
              <a:buClr>
                <a:srgbClr val="1F1F1F"/>
              </a:buClr>
              <a:buSzPts val="1350"/>
              <a:buChar char="-"/>
            </a:pPr>
            <a:r>
              <a:rPr lang="en" sz="1350">
                <a:solidFill>
                  <a:srgbClr val="1F1F1F"/>
                </a:solidFill>
              </a:rPr>
              <a:t>Celebrated Holy Thursday Mass and washed the feet of inmates, showing solidarity with marginalized groups.</a:t>
            </a:r>
            <a:endParaRPr sz="1350">
              <a:solidFill>
                <a:srgbClr val="1F1F1F"/>
              </a:solidFill>
            </a:endParaRPr>
          </a:p>
        </p:txBody>
      </p:sp>
      <p:pic>
        <p:nvPicPr>
          <p:cNvPr id="278" name="Google Shape;278;p43"/>
          <p:cNvPicPr preferRelativeResize="0"/>
          <p:nvPr/>
        </p:nvPicPr>
        <p:blipFill>
          <a:blip r:embed="rId5">
            <a:alphaModFix/>
          </a:blip>
          <a:stretch>
            <a:fillRect/>
          </a:stretch>
        </p:blipFill>
        <p:spPr>
          <a:xfrm>
            <a:off x="6318800" y="1397550"/>
            <a:ext cx="2559750" cy="1919799"/>
          </a:xfrm>
          <a:prstGeom prst="rect">
            <a:avLst/>
          </a:prstGeom>
          <a:noFill/>
          <a:ln>
            <a:noFill/>
          </a:ln>
        </p:spPr>
      </p:pic>
      <p:pic>
        <p:nvPicPr>
          <p:cNvPr id="2" name="Audio Recording 15 May 2025 at 10:31:00 am">
            <a:hlinkClick r:id="" action="ppaction://media"/>
            <a:extLst>
              <a:ext uri="{FF2B5EF4-FFF2-40B4-BE49-F238E27FC236}">
                <a16:creationId xmlns:a16="http://schemas.microsoft.com/office/drawing/2014/main" id="{4A8490B4-B570-032F-7677-5614A43A478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72830" y="415402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1154</Words>
  <Application>Microsoft Macintosh PowerPoint</Application>
  <PresentationFormat>On-screen Show (16:9)</PresentationFormat>
  <Paragraphs>90</Paragraphs>
  <Slides>13</Slides>
  <Notes>13</Notes>
  <HiddenSlides>0</HiddenSlides>
  <MMClips>13</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vt:i4>
      </vt:variant>
    </vt:vector>
  </HeadingPairs>
  <TitlesOfParts>
    <vt:vector size="22" baseType="lpstr">
      <vt:lpstr>Corben</vt:lpstr>
      <vt:lpstr>Playfair Display</vt:lpstr>
      <vt:lpstr>Nobile</vt:lpstr>
      <vt:lpstr>Arial</vt:lpstr>
      <vt:lpstr>Times New Roman</vt:lpstr>
      <vt:lpstr>Verdana</vt:lpstr>
      <vt:lpstr>Lato</vt:lpstr>
      <vt:lpstr>Coral</vt:lpstr>
      <vt:lpstr>Coral</vt:lpstr>
      <vt:lpstr>A Tribute to Pope Francis</vt:lpstr>
      <vt:lpstr>Early life and family</vt:lpstr>
      <vt:lpstr>Education and First Career</vt:lpstr>
      <vt:lpstr>A Life-Changing Illness</vt:lpstr>
      <vt:lpstr>Answering the Call</vt:lpstr>
      <vt:lpstr>PowerPoint Presentation</vt:lpstr>
      <vt:lpstr>PowerPoint Presentation</vt:lpstr>
      <vt:lpstr>PowerPoint Presentation</vt:lpstr>
      <vt:lpstr>Pope Francis’s Journey through the catholic church</vt:lpstr>
      <vt:lpstr>PowerPoint Presentation</vt:lpstr>
      <vt:lpstr>When he became Pope why did he choose the name Francis</vt:lpstr>
      <vt:lpstr>Work in Israel and Ukraine </vt:lpstr>
      <vt:lpstr>His ill health and work at the end.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Eleanor Pedlow</cp:lastModifiedBy>
  <cp:revision>3</cp:revision>
  <dcterms:modified xsi:type="dcterms:W3CDTF">2025-05-15T00:31:17Z</dcterms:modified>
</cp:coreProperties>
</file>