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162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93984abdf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93984abdf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hyperlink" Target="http://drive.google.com/file/d/1je7QOYkC4HU6RwP64v7Kyh7WD1PvM-B7/view" TargetMode="External"/><Relationship Id="rId18" Type="http://schemas.openxmlformats.org/officeDocument/2006/relationships/hyperlink" Target="http://drive.google.com/file/d/1D4BlFQHsFfEhOx0NnCW6Stc9S_3f5cuD/view" TargetMode="External"/><Relationship Id="rId26" Type="http://schemas.openxmlformats.org/officeDocument/2006/relationships/hyperlink" Target="http://drive.google.com/file/d/1pUPh_kAiWeqompmrk1MuMjt2CiTINJOq/view" TargetMode="External"/><Relationship Id="rId39" Type="http://schemas.openxmlformats.org/officeDocument/2006/relationships/hyperlink" Target="http://drive.google.com/file/d/1tugYGaxxKzB8oYCLyR3uaHkssjmoBtx5/view" TargetMode="External"/><Relationship Id="rId21" Type="http://schemas.openxmlformats.org/officeDocument/2006/relationships/hyperlink" Target="http://drive.google.com/file/d/1woSbtHAPghlXcTqpAD9ByoijUw8L9rD6/view" TargetMode="External"/><Relationship Id="rId34" Type="http://schemas.openxmlformats.org/officeDocument/2006/relationships/hyperlink" Target="http://drive.google.com/file/d/1bJC79uTEOIvZ00263O2XcyHIKm-pgOGB/view" TargetMode="External"/><Relationship Id="rId42" Type="http://schemas.openxmlformats.org/officeDocument/2006/relationships/hyperlink" Target="http://drive.google.com/file/d/18Rz96CmySmRKFpvmOTIIlQh6QjAJTaHS/view" TargetMode="External"/><Relationship Id="rId47" Type="http://schemas.openxmlformats.org/officeDocument/2006/relationships/hyperlink" Target="http://drive.google.com/file/d/1gNnCxwYxpb8cMtkTQUfsMn5aY_jRwC0g/view" TargetMode="External"/><Relationship Id="rId50" Type="http://schemas.openxmlformats.org/officeDocument/2006/relationships/hyperlink" Target="http://drive.google.com/file/d/1OuDwj-JpotsLu2Zu1Xys5k74Z9zxY4c3/view" TargetMode="External"/><Relationship Id="rId55" Type="http://schemas.openxmlformats.org/officeDocument/2006/relationships/hyperlink" Target="http://drive.google.com/file/d/1M7nBuxWhCnL1G7vNkffSETdbuWeGS7Xo/view" TargetMode="External"/><Relationship Id="rId7" Type="http://schemas.openxmlformats.org/officeDocument/2006/relationships/hyperlink" Target="http://drive.google.com/file/d/1NhTk4oMeX6xJ5sEzOFYmDLACgzmmXdma/view" TargetMode="External"/><Relationship Id="rId12" Type="http://schemas.openxmlformats.org/officeDocument/2006/relationships/hyperlink" Target="http://drive.google.com/file/d/1uWwjXLF5CqfPkY2cAoY7BByb962ix-QO/view" TargetMode="External"/><Relationship Id="rId17" Type="http://schemas.openxmlformats.org/officeDocument/2006/relationships/hyperlink" Target="http://drive.google.com/file/d/18pP8Qi84j-3t2GsdfvFRg_HW-y9GIqbH/view" TargetMode="External"/><Relationship Id="rId25" Type="http://schemas.openxmlformats.org/officeDocument/2006/relationships/hyperlink" Target="http://drive.google.com/file/d/1p7QsxAr22YSuRUtdtU8LnU5v0NnmSaa4/view" TargetMode="External"/><Relationship Id="rId33" Type="http://schemas.openxmlformats.org/officeDocument/2006/relationships/hyperlink" Target="http://drive.google.com/file/d/12nYoKCaKZ6hq47zhl06chs_ddkRIcdl9/view" TargetMode="External"/><Relationship Id="rId38" Type="http://schemas.openxmlformats.org/officeDocument/2006/relationships/hyperlink" Target="http://drive.google.com/file/d/1oB6d-cSL8wszUq3AtUfiOfhs3OU3myc6/view" TargetMode="External"/><Relationship Id="rId46" Type="http://schemas.openxmlformats.org/officeDocument/2006/relationships/hyperlink" Target="http://drive.google.com/file/d/1m6DbuYckIDUTLTPaqchA48MwwKXxUyRa/view" TargetMode="External"/><Relationship Id="rId2" Type="http://schemas.openxmlformats.org/officeDocument/2006/relationships/notesSlide" Target="../notesSlides/notesSlide2.xml"/><Relationship Id="rId16" Type="http://schemas.openxmlformats.org/officeDocument/2006/relationships/hyperlink" Target="http://drive.google.com/file/d/1Ka4gg3od32QTVbzCSV2SDNjQWDR04OsJ/view" TargetMode="External"/><Relationship Id="rId20" Type="http://schemas.openxmlformats.org/officeDocument/2006/relationships/hyperlink" Target="http://drive.google.com/file/d/1b1hHkSgpGAd9pQ2fW8DtazVIm3rMTcBA/view" TargetMode="External"/><Relationship Id="rId29" Type="http://schemas.openxmlformats.org/officeDocument/2006/relationships/hyperlink" Target="http://drive.google.com/file/d/1QJu3qyrRdpHBFezSpBgrEPPTFpgKbBS7/view" TargetMode="External"/><Relationship Id="rId41" Type="http://schemas.openxmlformats.org/officeDocument/2006/relationships/hyperlink" Target="http://drive.google.com/file/d/1UlyXV-LHyKObxkBty6T9_ioalS7Lg6Gu/view" TargetMode="External"/><Relationship Id="rId54" Type="http://schemas.openxmlformats.org/officeDocument/2006/relationships/hyperlink" Target="http://drive.google.com/file/d/1JGlJ7lmpSZ5Gr9yqnvCWnyuzN_fOsnPc/view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drive.google.com/file/d/1WHHQle38Rx54dIaL6Xa2AQnH79ZB43FT/view" TargetMode="External"/><Relationship Id="rId11" Type="http://schemas.openxmlformats.org/officeDocument/2006/relationships/hyperlink" Target="http://drive.google.com/file/d/1p7-3lymXWeV3NOTtXwtpGygyY6X51I9F/view" TargetMode="External"/><Relationship Id="rId24" Type="http://schemas.openxmlformats.org/officeDocument/2006/relationships/hyperlink" Target="http://drive.google.com/file/d/1hpe8k5r-XuGJN5HmyoNFzaNshk17zOy2/view" TargetMode="External"/><Relationship Id="rId32" Type="http://schemas.openxmlformats.org/officeDocument/2006/relationships/hyperlink" Target="http://drive.google.com/file/d/11-Y3i55UuM4xdUA_4yPytrdH9U56E9kS/view" TargetMode="External"/><Relationship Id="rId37" Type="http://schemas.openxmlformats.org/officeDocument/2006/relationships/hyperlink" Target="http://drive.google.com/file/d/1TKQaSJtFNgjIegePYE3IfM9ZabWSLqLb/view" TargetMode="External"/><Relationship Id="rId40" Type="http://schemas.openxmlformats.org/officeDocument/2006/relationships/hyperlink" Target="http://drive.google.com/file/d/1N27d280tcurLHztdTWnGRNgKLf36zTy7/view" TargetMode="External"/><Relationship Id="rId45" Type="http://schemas.openxmlformats.org/officeDocument/2006/relationships/hyperlink" Target="http://drive.google.com/file/d/1qSXVAmc1DjYWm3YgG3k0M7-tbR5rAfY1/view" TargetMode="External"/><Relationship Id="rId53" Type="http://schemas.openxmlformats.org/officeDocument/2006/relationships/hyperlink" Target="http://drive.google.com/file/d/1hibjQx0mAyUQgfZkUU55u3rnCrWT2RBg/view" TargetMode="External"/><Relationship Id="rId5" Type="http://schemas.openxmlformats.org/officeDocument/2006/relationships/image" Target="../media/image2.png"/><Relationship Id="rId15" Type="http://schemas.openxmlformats.org/officeDocument/2006/relationships/hyperlink" Target="http://drive.google.com/file/d/1GKY4sdyUr5uW3E1wPO_Od6CRg7RoI7PN/view" TargetMode="External"/><Relationship Id="rId23" Type="http://schemas.openxmlformats.org/officeDocument/2006/relationships/hyperlink" Target="http://drive.google.com/file/d/1FYij8rDvlEX-3TJBlz441zedaWMcMwK0/view" TargetMode="External"/><Relationship Id="rId28" Type="http://schemas.openxmlformats.org/officeDocument/2006/relationships/hyperlink" Target="http://drive.google.com/file/d/1RfUrWwMlSeT7XLYL2zxgTnt3BsPepzor/view" TargetMode="External"/><Relationship Id="rId36" Type="http://schemas.openxmlformats.org/officeDocument/2006/relationships/hyperlink" Target="http://drive.google.com/file/d/10U4KBkSg5b90BH40dce-247Z9pqgA6HJ/view" TargetMode="External"/><Relationship Id="rId49" Type="http://schemas.openxmlformats.org/officeDocument/2006/relationships/hyperlink" Target="http://drive.google.com/file/d/1X-UjMy-y2uDkqFQY7uLl3sZcv31RMzHg/view" TargetMode="External"/><Relationship Id="rId10" Type="http://schemas.openxmlformats.org/officeDocument/2006/relationships/hyperlink" Target="http://drive.google.com/file/d/1NAg-WIjhUnAKvxcl1gQp_kOvo0VsA4W1/view" TargetMode="External"/><Relationship Id="rId19" Type="http://schemas.openxmlformats.org/officeDocument/2006/relationships/hyperlink" Target="http://drive.google.com/file/d/1NiUgG8RbAH35cIxwa--CBsVywQNpA2TN/view" TargetMode="External"/><Relationship Id="rId31" Type="http://schemas.openxmlformats.org/officeDocument/2006/relationships/hyperlink" Target="http://drive.google.com/file/d/16GDP5WAvVTzWqEVAXJfFdbJ5B26kqEzw/view" TargetMode="External"/><Relationship Id="rId44" Type="http://schemas.openxmlformats.org/officeDocument/2006/relationships/hyperlink" Target="http://drive.google.com/file/d/1fDX1KYE4IIWTONcGC600EOQ2KwmcLiIM/view" TargetMode="External"/><Relationship Id="rId52" Type="http://schemas.openxmlformats.org/officeDocument/2006/relationships/hyperlink" Target="http://drive.google.com/file/d/1vGcx8p3A0xDPGvdFRTkAgmwF4w5Jk4gH/view" TargetMode="External"/><Relationship Id="rId4" Type="http://schemas.openxmlformats.org/officeDocument/2006/relationships/hyperlink" Target="http://drive.google.com/file/d/1xAoF1Wl5ooE707wQIHLVHtQTKpoIc5ZK/view" TargetMode="External"/><Relationship Id="rId9" Type="http://schemas.openxmlformats.org/officeDocument/2006/relationships/hyperlink" Target="http://drive.google.com/file/d/11l0QWPVQDQ3lj-btT-EOLQVwnlYgl8EC/view" TargetMode="External"/><Relationship Id="rId14" Type="http://schemas.openxmlformats.org/officeDocument/2006/relationships/hyperlink" Target="http://drive.google.com/file/d/1gHt8L82hhF2dEHKK0gchlaEWZZxOaJDK/view" TargetMode="External"/><Relationship Id="rId22" Type="http://schemas.openxmlformats.org/officeDocument/2006/relationships/hyperlink" Target="http://drive.google.com/file/d/1fOwYmH3VwsdXpOSpa82_9YWqbdR7NcZo/view" TargetMode="External"/><Relationship Id="rId27" Type="http://schemas.openxmlformats.org/officeDocument/2006/relationships/hyperlink" Target="http://drive.google.com/file/d/1JVXsJuL1nGWdm1lLZBEUEpUl1B8qcy_I/view" TargetMode="External"/><Relationship Id="rId30" Type="http://schemas.openxmlformats.org/officeDocument/2006/relationships/hyperlink" Target="http://drive.google.com/file/d/1MwwOc2YDboSYe8Y-3vLeFsP3jJY9Lvzq/view" TargetMode="External"/><Relationship Id="rId35" Type="http://schemas.openxmlformats.org/officeDocument/2006/relationships/hyperlink" Target="http://drive.google.com/file/d/1qbTj6XaUP-y_IL7GsJG4xW8scO5pPyvL/view" TargetMode="External"/><Relationship Id="rId43" Type="http://schemas.openxmlformats.org/officeDocument/2006/relationships/hyperlink" Target="http://drive.google.com/file/d/1ubAMLAwNJEaGevgQNRvjEf3k7gJoWIxo/view" TargetMode="External"/><Relationship Id="rId48" Type="http://schemas.openxmlformats.org/officeDocument/2006/relationships/hyperlink" Target="http://drive.google.com/file/d/1Butkui6yBr01NFHeTNW3Q14i_7JsUd7l/view" TargetMode="External"/><Relationship Id="rId56" Type="http://schemas.openxmlformats.org/officeDocument/2006/relationships/hyperlink" Target="http://drive.google.com/file/d/1d0s2MLtsn5L0gJfU9muhqxoFaAXy5jZK/view" TargetMode="External"/><Relationship Id="rId8" Type="http://schemas.openxmlformats.org/officeDocument/2006/relationships/hyperlink" Target="http://drive.google.com/file/d/17vjIJ4Sd-6ZdFp8cA932wKRWm2hzS6En/view" TargetMode="External"/><Relationship Id="rId51" Type="http://schemas.openxmlformats.org/officeDocument/2006/relationships/hyperlink" Target="http://drive.google.com/file/d/1A16xdRcKLvU59iebo-emhIWWD0HryZ0b/view" TargetMode="Externa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2E9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0" y="744575"/>
            <a:ext cx="8520600" cy="91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Practise your codes</a:t>
            </a: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1784725"/>
            <a:ext cx="8520600" cy="269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06400" algn="ctr" rtl="0"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n-GB"/>
              <a:t>Click the</a:t>
            </a:r>
            <a:r>
              <a:rPr lang="en-GB" b="1"/>
              <a:t> PRESENT </a:t>
            </a:r>
            <a:r>
              <a:rPr lang="en-GB"/>
              <a:t>button.</a:t>
            </a:r>
            <a:endParaRPr/>
          </a:p>
          <a:p>
            <a:pPr marL="457200" lvl="0" indent="-406400" algn="ctr" rtl="0"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n-GB" b="1"/>
              <a:t>LOOK </a:t>
            </a:r>
            <a:r>
              <a:rPr lang="en-GB"/>
              <a:t>at the code.</a:t>
            </a:r>
            <a:endParaRPr/>
          </a:p>
          <a:p>
            <a:pPr marL="457200" lvl="0" indent="-406400" algn="ctr" rtl="0"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n-GB" b="1"/>
              <a:t>SAY </a:t>
            </a:r>
            <a:r>
              <a:rPr lang="en-GB"/>
              <a:t>the sounds for that code.</a:t>
            </a:r>
            <a:endParaRPr/>
          </a:p>
          <a:p>
            <a:pPr marL="457200" lvl="0" indent="-406400" algn="ctr" rtl="0"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n-GB" b="1"/>
              <a:t>CHECK </a:t>
            </a:r>
            <a:r>
              <a:rPr lang="en-GB"/>
              <a:t>if you were correct by clicking the code and listening to the recording.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/>
        </p:nvSpPr>
        <p:spPr>
          <a:xfrm>
            <a:off x="111550" y="111550"/>
            <a:ext cx="8898900" cy="485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61" name="Google Shape;61;p14"/>
          <p:cNvPicPr preferRelativeResize="0"/>
          <p:nvPr/>
        </p:nvPicPr>
        <p:blipFill rotWithShape="1">
          <a:blip r:embed="rId3">
            <a:alphaModFix/>
          </a:blip>
          <a:srcRect b="15402"/>
          <a:stretch/>
        </p:blipFill>
        <p:spPr>
          <a:xfrm>
            <a:off x="340299" y="0"/>
            <a:ext cx="8463401" cy="4351283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4" title="Sound A .mp3">
            <a:hlinkClick r:id="rId4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711950" y="19900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4" title="a.mp3">
            <a:hlinkClick r:id="rId6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712050" y="24857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 title="si .mp3">
            <a:hlinkClick r:id="rId7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7206425" y="449970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 title="f ph .mp3">
            <a:hlinkClick r:id="rId8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3184475" y="24857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14" title="f ph .mp3">
            <a:hlinkClick r:id="rId8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4744025" y="376225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14" title="c.mp3">
            <a:hlinkClick r:id="rId9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1597975" y="26097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14" title="v .mp3">
            <a:hlinkClick r:id="rId10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1548575" y="163675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9" name="Google Shape;69;p14" title="ea .mp3">
            <a:hlinkClick r:id="rId11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3977725" y="302482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0" name="Google Shape;70;p14" title="ng .mp3">
            <a:hlinkClick r:id="rId12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3142700" y="3068188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14" title="ie .mp3">
            <a:hlinkClick r:id="rId13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3128775" y="447492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4" title="oi oy .mp3">
            <a:hlinkClick r:id="rId14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5592075" y="231835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4" title="oi oy .mp3">
            <a:hlinkClick r:id="rId14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6405413" y="2374138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14" title="ar .mp3">
            <a:hlinkClick r:id="rId15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3165213" y="2401357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14" title="ew ui .mp3">
            <a:hlinkClick r:id="rId16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1517550" y="373135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14" title="ew ui .mp3">
            <a:hlinkClick r:id="rId16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2323163" y="3756063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Google Shape;77;p14" title="ou .mp3">
            <a:hlinkClick r:id="rId17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711950" y="2355538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8" name="Google Shape;78;p14" title="ee .mp3">
            <a:hlinkClick r:id="rId18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6413175" y="165530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9" name="Google Shape;79;p14" title="or aw au .mp3">
            <a:hlinkClick r:id="rId19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4770975" y="302482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4" title="or aw au .mp3">
            <a:hlinkClick r:id="rId19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5564225" y="307440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4" title="or aw au .mp3">
            <a:hlinkClick r:id="rId19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6413175" y="3065113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14" title="wor .mp3">
            <a:hlinkClick r:id="rId20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1597975" y="301252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p14" title="ough .mp3">
            <a:hlinkClick r:id="rId21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5545525" y="375605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Google Shape;84;p14" title="ey .mp3">
            <a:hlinkClick r:id="rId22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7227713" y="3762238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4" title="ed .mp3">
            <a:hlinkClick r:id="rId23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711925" y="381805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4" title="gu .mp3">
            <a:hlinkClick r:id="rId24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3942513" y="3768438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4" title="k ck .mp3">
            <a:hlinkClick r:id="rId25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3165213" y="95502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4" title="k ck .mp3">
            <a:hlinkClick r:id="rId25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7234263" y="305580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4" title="igh .mp3">
            <a:hlinkClick r:id="rId26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8055400" y="373125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4" title="oo .mp3">
            <a:hlinkClick r:id="rId27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1517550" y="2324638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4" title="oa oe .mp3">
            <a:hlinkClick r:id="rId28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6386625" y="375142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4" title="oa oe .mp3">
            <a:hlinkClick r:id="rId28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3184475" y="3771563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4" title="th .mp3">
            <a:hlinkClick r:id="rId29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7097850" y="164290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4" title="ch .mp3">
            <a:hlinkClick r:id="rId30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2323150" y="2374138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4" title="ei .mp3">
            <a:hlinkClick r:id="rId31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4739925" y="449967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4" title="ow .mp3">
            <a:hlinkClick r:id="rId32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8024375" y="1642888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4" title="ai ay eigh .mp3">
            <a:hlinkClick r:id="rId33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4763213" y="234935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4" title="ai ay eigh .mp3">
            <a:hlinkClick r:id="rId33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3945975" y="234315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14" title="ai ay eigh .mp3">
            <a:hlinkClick r:id="rId33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5570375" y="443770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p14" title="er ir ur ear.mp3">
            <a:hlinkClick r:id="rId34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7218775" y="234935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14" title="er ir ur ear.mp3">
            <a:hlinkClick r:id="rId34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721175" y="308680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p14" title="er ir ur ear.mp3">
            <a:hlinkClick r:id="rId34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8032125" y="2333838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14" title="er ir ur ear.mp3">
            <a:hlinkClick r:id="rId34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2370338" y="301252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4" title="b .mp3">
            <a:hlinkClick r:id="rId35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7221950" y="23000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4" title="r .mp3">
            <a:hlinkClick r:id="rId36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7221950" y="93645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14" title="l .mp3">
            <a:hlinkClick r:id="rId37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3958813" y="96122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p14" title="j dge .mp3">
            <a:hlinkClick r:id="rId38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3934350" y="451207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14" title="j dge .mp3">
            <a:hlinkClick r:id="rId38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2366188" y="89305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9" name="Google Shape;109;p14" title="i .mp3">
            <a:hlinkClick r:id="rId39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1539075" y="948863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0" name="Google Shape;110;p14" title="e .mp3">
            <a:hlinkClick r:id="rId40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8086425" y="23000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1" name="Google Shape;111;p14" title="qu .mp3">
            <a:hlinkClick r:id="rId41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6393088" y="21760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14" title="o .mp3">
            <a:hlinkClick r:id="rId42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4749288" y="19902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14" title="d .mp3">
            <a:hlinkClick r:id="rId43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2391225" y="31057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14" title="n gn kn .mp3">
            <a:hlinkClick r:id="rId44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5582788" y="96122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" name="Google Shape;115;p14" title="n gn kn .mp3">
            <a:hlinkClick r:id="rId44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712038" y="449972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Google Shape;116;p14" title="n gn kn .mp3">
            <a:hlinkClick r:id="rId44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1517613" y="445017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14" title="r .mp3">
            <a:hlinkClick r:id="rId36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2323200" y="449962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Google Shape;118;p14" title="t .mp3">
            <a:hlinkClick r:id="rId45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8030725" y="93645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Google Shape;119;p14" title="p .mp3">
            <a:hlinkClick r:id="rId46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6391563" y="93645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Google Shape;120;p14" title="m .mp3">
            <a:hlinkClick r:id="rId47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4770813" y="93645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14" title="h .mp3">
            <a:hlinkClick r:id="rId48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711950" y="96122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2" name="Google Shape;122;p14" title="s .mp3">
            <a:hlinkClick r:id="rId49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5571200" y="31055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3" name="Google Shape;123;p14" title="g .mp3">
            <a:hlinkClick r:id="rId50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3966888" y="26097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4" name="Google Shape;124;p14" title="u .mp3">
            <a:hlinkClick r:id="rId51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773950" y="1658388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5" name="Google Shape;125;p14" title="sh ci ti .mp3">
            <a:hlinkClick r:id="rId52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8055375" y="443772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6" name="Google Shape;126;p14" title="sh ci ti .mp3">
            <a:hlinkClick r:id="rId52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5592075" y="1639788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Google Shape;127;p14" title="sh ci ti .mp3">
            <a:hlinkClick r:id="rId52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6388400" y="4437713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p14" title="z .mp3">
            <a:hlinkClick r:id="rId53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4778725" y="164290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9" name="Google Shape;129;p14" title="x .mp3">
            <a:hlinkClick r:id="rId54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3144288" y="1659938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0" name="Google Shape;130;p14" title="w wh .mp3">
            <a:hlinkClick r:id="rId55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2346438" y="163360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1" name="Google Shape;131;p14" title="w wh .mp3">
            <a:hlinkClick r:id="rId55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8055363" y="303255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2" name="Google Shape;132;p14" title="y .mp3">
            <a:hlinkClick r:id="rId56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3961513" y="1652188"/>
            <a:ext cx="457200" cy="457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39090</TotalTime>
  <Words>35</Words>
  <Application>Microsoft Office PowerPoint</Application>
  <PresentationFormat>On-screen Show (16:9)</PresentationFormat>
  <Paragraphs>5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Arial</vt:lpstr>
      <vt:lpstr>Simple Light</vt:lpstr>
      <vt:lpstr>Practise your codes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Practise your codes</dc:title>
  <dc:creator>Tessa Woodgate</dc:creator>
  <cp:lastModifiedBy>Tessa Woodgate</cp:lastModifiedBy>
  <cp:revision>4</cp:revision>
  <dcterms:modified xsi:type="dcterms:W3CDTF">2021-04-26T04:16:13Z</dcterms:modified>
</cp:coreProperties>
</file>