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Jua" pitchFamily="2" charset="-127"/>
      <p:regular r:id="rId19"/>
    </p:embeddedFont>
    <p:embeddedFont>
      <p:font typeface="Hind" panose="02000000000000000000" pitchFamily="2" charset="77"/>
      <p:regular r:id="rId20"/>
      <p:bold r:id="rId21"/>
    </p:embeddedFont>
    <p:embeddedFont>
      <p:font typeface="Oswald" pitchFamily="2" charset="77"/>
      <p:regular r:id="rId22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4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114b4af7fc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114b4af7fc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113ee44b2fe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113ee44b2fe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33e51e2d1c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33e51e2d1c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ad36770f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ad36770f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33e51e2d1c9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33e51e2d1c9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33e51e2d1c9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" name="Google Shape;824;g33e51e2d1c9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33e51e2d1c9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33e51e2d1c9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g33e51e2d1c9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8" name="Google Shape;858;g33e51e2d1c9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33e51e2d1c9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Google Shape;875;g33e51e2d1c9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33e51e2d1c9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33e51e2d1c9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33e51e2d1c9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" name="Google Shape;909;g33e51e2d1c9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33e51e2d1c9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6" name="Google Shape;926;g33e51e2d1c9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33e51e2d1c9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33e51e2d1c9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33e51e2d1c9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33e51e2d1c9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g33e51e2d1c9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3" name="Google Shape;973;g33e51e2d1c9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33e51e2d1c9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33e51e2d1c9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1924075" y="0"/>
            <a:ext cx="5167743" cy="5167743"/>
          </a:xfrm>
          <a:custGeom>
            <a:avLst/>
            <a:gdLst/>
            <a:ahLst/>
            <a:cxnLst/>
            <a:rect l="l" t="t" r="r" b="b"/>
            <a:pathLst>
              <a:path w="41151" h="41151" extrusionOk="0">
                <a:moveTo>
                  <a:pt x="13539" y="1241"/>
                </a:moveTo>
                <a:lnTo>
                  <a:pt x="13539" y="1241"/>
                </a:lnTo>
                <a:lnTo>
                  <a:pt x="13539" y="1241"/>
                </a:lnTo>
                <a:close/>
                <a:moveTo>
                  <a:pt x="7349" y="4813"/>
                </a:moveTo>
                <a:lnTo>
                  <a:pt x="7349" y="4813"/>
                </a:lnTo>
                <a:lnTo>
                  <a:pt x="7349" y="4813"/>
                </a:lnTo>
                <a:close/>
                <a:moveTo>
                  <a:pt x="20574" y="1"/>
                </a:moveTo>
                <a:lnTo>
                  <a:pt x="20397" y="18561"/>
                </a:lnTo>
                <a:lnTo>
                  <a:pt x="17003" y="314"/>
                </a:lnTo>
                <a:lnTo>
                  <a:pt x="20051" y="18620"/>
                </a:lnTo>
                <a:lnTo>
                  <a:pt x="13539" y="1241"/>
                </a:lnTo>
                <a:lnTo>
                  <a:pt x="19721" y="18741"/>
                </a:lnTo>
                <a:lnTo>
                  <a:pt x="10286" y="2757"/>
                </a:lnTo>
                <a:lnTo>
                  <a:pt x="19413" y="18919"/>
                </a:lnTo>
                <a:lnTo>
                  <a:pt x="7349" y="4813"/>
                </a:lnTo>
                <a:lnTo>
                  <a:pt x="19145" y="19145"/>
                </a:lnTo>
                <a:lnTo>
                  <a:pt x="4811" y="7349"/>
                </a:lnTo>
                <a:lnTo>
                  <a:pt x="4811" y="7349"/>
                </a:lnTo>
                <a:lnTo>
                  <a:pt x="18915" y="19413"/>
                </a:lnTo>
                <a:lnTo>
                  <a:pt x="2757" y="10288"/>
                </a:lnTo>
                <a:lnTo>
                  <a:pt x="18739" y="19721"/>
                </a:lnTo>
                <a:lnTo>
                  <a:pt x="1241" y="13539"/>
                </a:lnTo>
                <a:lnTo>
                  <a:pt x="1241" y="13539"/>
                </a:lnTo>
                <a:lnTo>
                  <a:pt x="18618" y="20051"/>
                </a:lnTo>
                <a:lnTo>
                  <a:pt x="312" y="17003"/>
                </a:lnTo>
                <a:lnTo>
                  <a:pt x="312" y="17003"/>
                </a:lnTo>
                <a:lnTo>
                  <a:pt x="18561" y="20397"/>
                </a:lnTo>
                <a:lnTo>
                  <a:pt x="1" y="20578"/>
                </a:lnTo>
                <a:lnTo>
                  <a:pt x="18561" y="20752"/>
                </a:lnTo>
                <a:lnTo>
                  <a:pt x="312" y="24148"/>
                </a:lnTo>
                <a:lnTo>
                  <a:pt x="312" y="24148"/>
                </a:lnTo>
                <a:lnTo>
                  <a:pt x="18618" y="21100"/>
                </a:lnTo>
                <a:lnTo>
                  <a:pt x="1241" y="27612"/>
                </a:lnTo>
                <a:lnTo>
                  <a:pt x="18739" y="21430"/>
                </a:lnTo>
                <a:lnTo>
                  <a:pt x="18739" y="21430"/>
                </a:lnTo>
                <a:lnTo>
                  <a:pt x="2757" y="30865"/>
                </a:lnTo>
                <a:lnTo>
                  <a:pt x="18915" y="21738"/>
                </a:lnTo>
                <a:lnTo>
                  <a:pt x="18915" y="21738"/>
                </a:lnTo>
                <a:lnTo>
                  <a:pt x="4811" y="33802"/>
                </a:lnTo>
                <a:lnTo>
                  <a:pt x="19145" y="22006"/>
                </a:lnTo>
                <a:lnTo>
                  <a:pt x="7349" y="36338"/>
                </a:lnTo>
                <a:lnTo>
                  <a:pt x="19413" y="22236"/>
                </a:lnTo>
                <a:lnTo>
                  <a:pt x="10286" y="38394"/>
                </a:lnTo>
                <a:lnTo>
                  <a:pt x="19721" y="22408"/>
                </a:lnTo>
                <a:lnTo>
                  <a:pt x="19721" y="22408"/>
                </a:lnTo>
                <a:lnTo>
                  <a:pt x="13539" y="39910"/>
                </a:lnTo>
                <a:lnTo>
                  <a:pt x="20051" y="22529"/>
                </a:lnTo>
                <a:lnTo>
                  <a:pt x="17003" y="40839"/>
                </a:lnTo>
                <a:lnTo>
                  <a:pt x="20397" y="22590"/>
                </a:lnTo>
                <a:lnTo>
                  <a:pt x="20574" y="41151"/>
                </a:lnTo>
                <a:lnTo>
                  <a:pt x="20750" y="22590"/>
                </a:lnTo>
                <a:lnTo>
                  <a:pt x="24148" y="40839"/>
                </a:lnTo>
                <a:lnTo>
                  <a:pt x="21098" y="22529"/>
                </a:lnTo>
                <a:lnTo>
                  <a:pt x="27612" y="39910"/>
                </a:lnTo>
                <a:lnTo>
                  <a:pt x="21430" y="22408"/>
                </a:lnTo>
                <a:lnTo>
                  <a:pt x="21430" y="22408"/>
                </a:lnTo>
                <a:lnTo>
                  <a:pt x="30863" y="38394"/>
                </a:lnTo>
                <a:lnTo>
                  <a:pt x="21734" y="22236"/>
                </a:lnTo>
                <a:lnTo>
                  <a:pt x="33802" y="36338"/>
                </a:lnTo>
                <a:lnTo>
                  <a:pt x="22006" y="22006"/>
                </a:lnTo>
                <a:lnTo>
                  <a:pt x="36336" y="33802"/>
                </a:lnTo>
                <a:lnTo>
                  <a:pt x="22234" y="21738"/>
                </a:lnTo>
                <a:lnTo>
                  <a:pt x="38394" y="30865"/>
                </a:lnTo>
                <a:lnTo>
                  <a:pt x="22408" y="21430"/>
                </a:lnTo>
                <a:lnTo>
                  <a:pt x="39910" y="27612"/>
                </a:lnTo>
                <a:lnTo>
                  <a:pt x="22529" y="21100"/>
                </a:lnTo>
                <a:lnTo>
                  <a:pt x="40837" y="24148"/>
                </a:lnTo>
                <a:lnTo>
                  <a:pt x="22590" y="20752"/>
                </a:lnTo>
                <a:lnTo>
                  <a:pt x="41150" y="20578"/>
                </a:lnTo>
                <a:lnTo>
                  <a:pt x="22590" y="20397"/>
                </a:lnTo>
                <a:lnTo>
                  <a:pt x="40837" y="17003"/>
                </a:lnTo>
                <a:lnTo>
                  <a:pt x="22529" y="20051"/>
                </a:lnTo>
                <a:lnTo>
                  <a:pt x="39910" y="13539"/>
                </a:lnTo>
                <a:lnTo>
                  <a:pt x="22408" y="19721"/>
                </a:lnTo>
                <a:lnTo>
                  <a:pt x="22408" y="19721"/>
                </a:lnTo>
                <a:lnTo>
                  <a:pt x="38394" y="10288"/>
                </a:lnTo>
                <a:lnTo>
                  <a:pt x="38394" y="10288"/>
                </a:lnTo>
                <a:lnTo>
                  <a:pt x="22234" y="19413"/>
                </a:lnTo>
                <a:lnTo>
                  <a:pt x="36336" y="7349"/>
                </a:lnTo>
                <a:lnTo>
                  <a:pt x="22006" y="19145"/>
                </a:lnTo>
                <a:lnTo>
                  <a:pt x="33802" y="4813"/>
                </a:lnTo>
                <a:lnTo>
                  <a:pt x="21734" y="18919"/>
                </a:lnTo>
                <a:lnTo>
                  <a:pt x="30863" y="2757"/>
                </a:lnTo>
                <a:lnTo>
                  <a:pt x="21430" y="18741"/>
                </a:lnTo>
                <a:lnTo>
                  <a:pt x="27612" y="1241"/>
                </a:lnTo>
                <a:lnTo>
                  <a:pt x="21098" y="18620"/>
                </a:lnTo>
                <a:lnTo>
                  <a:pt x="24148" y="314"/>
                </a:lnTo>
                <a:lnTo>
                  <a:pt x="20750" y="18561"/>
                </a:lnTo>
                <a:lnTo>
                  <a:pt x="20574" y="1"/>
                </a:lnTo>
                <a:close/>
              </a:path>
            </a:pathLst>
          </a:custGeom>
          <a:solidFill>
            <a:srgbClr val="FCCE6B">
              <a:alpha val="352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12" name="Google Shape;12;p2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 rot="-546">
            <a:off x="2683643" y="3407263"/>
            <a:ext cx="37767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7" name="Google Shape;17;p2"/>
          <p:cNvGrpSpPr/>
          <p:nvPr/>
        </p:nvGrpSpPr>
        <p:grpSpPr>
          <a:xfrm>
            <a:off x="-237" y="4008170"/>
            <a:ext cx="9143995" cy="1331528"/>
            <a:chOff x="0" y="3937732"/>
            <a:chExt cx="9143995" cy="1331528"/>
          </a:xfrm>
        </p:grpSpPr>
        <p:sp>
          <p:nvSpPr>
            <p:cNvPr id="18" name="Google Shape;18;p2"/>
            <p:cNvSpPr/>
            <p:nvPr/>
          </p:nvSpPr>
          <p:spPr>
            <a:xfrm>
              <a:off x="0" y="4060641"/>
              <a:ext cx="2023373" cy="1208615"/>
            </a:xfrm>
            <a:custGeom>
              <a:avLst/>
              <a:gdLst/>
              <a:ahLst/>
              <a:cxnLst/>
              <a:rect l="l" t="t" r="r" b="b"/>
              <a:pathLst>
                <a:path w="8396" h="5015" extrusionOk="0">
                  <a:moveTo>
                    <a:pt x="1152" y="0"/>
                  </a:moveTo>
                  <a:cubicBezTo>
                    <a:pt x="865" y="0"/>
                    <a:pt x="577" y="91"/>
                    <a:pt x="334" y="273"/>
                  </a:cubicBezTo>
                  <a:lnTo>
                    <a:pt x="6" y="513"/>
                  </a:lnTo>
                  <a:lnTo>
                    <a:pt x="0" y="5014"/>
                  </a:lnTo>
                  <a:lnTo>
                    <a:pt x="8396" y="5014"/>
                  </a:lnTo>
                  <a:lnTo>
                    <a:pt x="1966" y="269"/>
                  </a:lnTo>
                  <a:cubicBezTo>
                    <a:pt x="1725" y="90"/>
                    <a:pt x="1439" y="0"/>
                    <a:pt x="11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9;p2"/>
            <p:cNvGrpSpPr/>
            <p:nvPr/>
          </p:nvGrpSpPr>
          <p:grpSpPr>
            <a:xfrm>
              <a:off x="650922" y="3937732"/>
              <a:ext cx="8493073" cy="1331528"/>
              <a:chOff x="650922" y="3836195"/>
              <a:chExt cx="8493073" cy="1331528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6830467" y="3958141"/>
                <a:ext cx="2313528" cy="1209579"/>
              </a:xfrm>
              <a:custGeom>
                <a:avLst/>
                <a:gdLst/>
                <a:ahLst/>
                <a:cxnLst/>
                <a:rect l="l" t="t" r="r" b="b"/>
                <a:pathLst>
                  <a:path w="9600" h="5019" extrusionOk="0">
                    <a:moveTo>
                      <a:pt x="7250" y="0"/>
                    </a:moveTo>
                    <a:cubicBezTo>
                      <a:pt x="6963" y="0"/>
                      <a:pt x="6675" y="91"/>
                      <a:pt x="6430" y="273"/>
                    </a:cubicBezTo>
                    <a:lnTo>
                      <a:pt x="0" y="5018"/>
                    </a:lnTo>
                    <a:lnTo>
                      <a:pt x="9599" y="5018"/>
                    </a:lnTo>
                    <a:lnTo>
                      <a:pt x="9599" y="1405"/>
                    </a:lnTo>
                    <a:lnTo>
                      <a:pt x="8062" y="269"/>
                    </a:lnTo>
                    <a:cubicBezTo>
                      <a:pt x="7821" y="90"/>
                      <a:pt x="7536" y="0"/>
                      <a:pt x="7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2613570" y="4486898"/>
                <a:ext cx="3492463" cy="680825"/>
              </a:xfrm>
              <a:custGeom>
                <a:avLst/>
                <a:gdLst/>
                <a:ahLst/>
                <a:cxnLst/>
                <a:rect l="l" t="t" r="r" b="b"/>
                <a:pathLst>
                  <a:path w="14492" h="2825" extrusionOk="0">
                    <a:moveTo>
                      <a:pt x="7245" y="0"/>
                    </a:moveTo>
                    <a:cubicBezTo>
                      <a:pt x="7070" y="0"/>
                      <a:pt x="6895" y="33"/>
                      <a:pt x="6731" y="100"/>
                    </a:cubicBezTo>
                    <a:lnTo>
                      <a:pt x="0" y="2824"/>
                    </a:lnTo>
                    <a:lnTo>
                      <a:pt x="14492" y="2824"/>
                    </a:lnTo>
                    <a:lnTo>
                      <a:pt x="7762" y="100"/>
                    </a:lnTo>
                    <a:cubicBezTo>
                      <a:pt x="7595" y="33"/>
                      <a:pt x="7420" y="0"/>
                      <a:pt x="72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650922" y="3836195"/>
                <a:ext cx="3794909" cy="1330561"/>
              </a:xfrm>
              <a:custGeom>
                <a:avLst/>
                <a:gdLst/>
                <a:ahLst/>
                <a:cxnLst/>
                <a:rect l="l" t="t" r="r" b="b"/>
                <a:pathLst>
                  <a:path w="15747" h="5521" extrusionOk="0">
                    <a:moveTo>
                      <a:pt x="7873" y="0"/>
                    </a:moveTo>
                    <a:cubicBezTo>
                      <a:pt x="7585" y="0"/>
                      <a:pt x="7297" y="90"/>
                      <a:pt x="7054" y="271"/>
                    </a:cubicBezTo>
                    <a:lnTo>
                      <a:pt x="1" y="5520"/>
                    </a:lnTo>
                    <a:lnTo>
                      <a:pt x="15747" y="5520"/>
                    </a:lnTo>
                    <a:lnTo>
                      <a:pt x="8693" y="271"/>
                    </a:lnTo>
                    <a:cubicBezTo>
                      <a:pt x="8450" y="90"/>
                      <a:pt x="8161" y="0"/>
                      <a:pt x="78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4782990" y="4207095"/>
                <a:ext cx="3794909" cy="960626"/>
              </a:xfrm>
              <a:custGeom>
                <a:avLst/>
                <a:gdLst/>
                <a:ahLst/>
                <a:cxnLst/>
                <a:rect l="l" t="t" r="r" b="b"/>
                <a:pathLst>
                  <a:path w="15747" h="3986" extrusionOk="0">
                    <a:moveTo>
                      <a:pt x="7871" y="0"/>
                    </a:moveTo>
                    <a:cubicBezTo>
                      <a:pt x="7650" y="0"/>
                      <a:pt x="7431" y="53"/>
                      <a:pt x="7232" y="158"/>
                    </a:cubicBezTo>
                    <a:lnTo>
                      <a:pt x="0" y="3985"/>
                    </a:lnTo>
                    <a:lnTo>
                      <a:pt x="15746" y="3985"/>
                    </a:lnTo>
                    <a:lnTo>
                      <a:pt x="8513" y="158"/>
                    </a:lnTo>
                    <a:cubicBezTo>
                      <a:pt x="8312" y="53"/>
                      <a:pt x="8091" y="0"/>
                      <a:pt x="78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4" name="Google Shape;24;p2"/>
          <p:cNvSpPr txBox="1">
            <a:spLocks noGrp="1"/>
          </p:cNvSpPr>
          <p:nvPr>
            <p:ph type="ctrTitle"/>
          </p:nvPr>
        </p:nvSpPr>
        <p:spPr>
          <a:xfrm>
            <a:off x="1242500" y="1857375"/>
            <a:ext cx="6659100" cy="163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96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1461770" y="1545218"/>
            <a:ext cx="158743" cy="156696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1961759" y="1528617"/>
            <a:ext cx="89519" cy="88259"/>
          </a:xfrm>
          <a:custGeom>
            <a:avLst/>
            <a:gdLst/>
            <a:ahLst/>
            <a:cxnLst/>
            <a:rect l="l" t="t" r="r" b="b"/>
            <a:pathLst>
              <a:path w="569" h="561" extrusionOk="0">
                <a:moveTo>
                  <a:pt x="285" y="1"/>
                </a:moveTo>
                <a:cubicBezTo>
                  <a:pt x="277" y="1"/>
                  <a:pt x="270" y="5"/>
                  <a:pt x="267" y="13"/>
                </a:cubicBezTo>
                <a:lnTo>
                  <a:pt x="210" y="206"/>
                </a:lnTo>
                <a:lnTo>
                  <a:pt x="17" y="263"/>
                </a:lnTo>
                <a:cubicBezTo>
                  <a:pt x="1" y="269"/>
                  <a:pt x="1" y="290"/>
                  <a:pt x="17" y="298"/>
                </a:cubicBezTo>
                <a:lnTo>
                  <a:pt x="210" y="355"/>
                </a:lnTo>
                <a:lnTo>
                  <a:pt x="267" y="548"/>
                </a:lnTo>
                <a:cubicBezTo>
                  <a:pt x="270" y="556"/>
                  <a:pt x="277" y="560"/>
                  <a:pt x="284" y="560"/>
                </a:cubicBezTo>
                <a:cubicBezTo>
                  <a:pt x="291" y="560"/>
                  <a:pt x="298" y="556"/>
                  <a:pt x="302" y="548"/>
                </a:cubicBezTo>
                <a:lnTo>
                  <a:pt x="359" y="355"/>
                </a:lnTo>
                <a:lnTo>
                  <a:pt x="552" y="298"/>
                </a:lnTo>
                <a:cubicBezTo>
                  <a:pt x="568" y="292"/>
                  <a:pt x="568" y="271"/>
                  <a:pt x="552" y="263"/>
                </a:cubicBezTo>
                <a:lnTo>
                  <a:pt x="359" y="206"/>
                </a:lnTo>
                <a:lnTo>
                  <a:pt x="302" y="13"/>
                </a:lnTo>
                <a:cubicBezTo>
                  <a:pt x="299" y="5"/>
                  <a:pt x="292" y="1"/>
                  <a:pt x="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1496546" y="1215214"/>
            <a:ext cx="89205" cy="88102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7273318" y="3914475"/>
            <a:ext cx="124531" cy="123173"/>
          </a:xfrm>
          <a:custGeom>
            <a:avLst/>
            <a:gdLst/>
            <a:ahLst/>
            <a:cxnLst/>
            <a:rect l="l" t="t" r="r" b="b"/>
            <a:pathLst>
              <a:path w="1009" h="998" extrusionOk="0">
                <a:moveTo>
                  <a:pt x="505" y="1"/>
                </a:moveTo>
                <a:cubicBezTo>
                  <a:pt x="492" y="1"/>
                  <a:pt x="480" y="8"/>
                  <a:pt x="476" y="22"/>
                </a:cubicBezTo>
                <a:lnTo>
                  <a:pt x="371" y="365"/>
                </a:lnTo>
                <a:lnTo>
                  <a:pt x="27" y="471"/>
                </a:lnTo>
                <a:cubicBezTo>
                  <a:pt x="0" y="478"/>
                  <a:pt x="0" y="519"/>
                  <a:pt x="27" y="527"/>
                </a:cubicBezTo>
                <a:lnTo>
                  <a:pt x="371" y="631"/>
                </a:lnTo>
                <a:lnTo>
                  <a:pt x="476" y="976"/>
                </a:lnTo>
                <a:cubicBezTo>
                  <a:pt x="480" y="990"/>
                  <a:pt x="492" y="997"/>
                  <a:pt x="505" y="997"/>
                </a:cubicBezTo>
                <a:cubicBezTo>
                  <a:pt x="517" y="997"/>
                  <a:pt x="529" y="990"/>
                  <a:pt x="533" y="976"/>
                </a:cubicBezTo>
                <a:lnTo>
                  <a:pt x="638" y="631"/>
                </a:lnTo>
                <a:lnTo>
                  <a:pt x="980" y="527"/>
                </a:lnTo>
                <a:cubicBezTo>
                  <a:pt x="1009" y="519"/>
                  <a:pt x="1009" y="478"/>
                  <a:pt x="980" y="471"/>
                </a:cubicBezTo>
                <a:lnTo>
                  <a:pt x="638" y="365"/>
                </a:lnTo>
                <a:lnTo>
                  <a:pt x="533" y="22"/>
                </a:lnTo>
                <a:cubicBezTo>
                  <a:pt x="529" y="8"/>
                  <a:pt x="517" y="1"/>
                  <a:pt x="50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3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3"/>
          <p:cNvSpPr txBox="1">
            <a:spLocks noGrp="1"/>
          </p:cNvSpPr>
          <p:nvPr>
            <p:ph type="title"/>
          </p:nvPr>
        </p:nvSpPr>
        <p:spPr>
          <a:xfrm>
            <a:off x="2391900" y="2336225"/>
            <a:ext cx="4360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3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title" idx="2" hasCustomPrompt="1"/>
          </p:nvPr>
        </p:nvSpPr>
        <p:spPr>
          <a:xfrm>
            <a:off x="3796713" y="1358950"/>
            <a:ext cx="1550100" cy="9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7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3" name="Google Shape;33;p3"/>
          <p:cNvSpPr txBox="1">
            <a:spLocks noGrp="1"/>
          </p:cNvSpPr>
          <p:nvPr>
            <p:ph type="subTitle" idx="1"/>
          </p:nvPr>
        </p:nvSpPr>
        <p:spPr>
          <a:xfrm rot="373">
            <a:off x="3190400" y="3134600"/>
            <a:ext cx="2762700" cy="5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35" name="Google Shape;35;p3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39;p3"/>
          <p:cNvGrpSpPr/>
          <p:nvPr/>
        </p:nvGrpSpPr>
        <p:grpSpPr>
          <a:xfrm>
            <a:off x="650925" y="4006375"/>
            <a:ext cx="7926974" cy="1137123"/>
            <a:chOff x="650925" y="4030600"/>
            <a:chExt cx="7926974" cy="1137123"/>
          </a:xfrm>
        </p:grpSpPr>
        <p:sp>
          <p:nvSpPr>
            <p:cNvPr id="40" name="Google Shape;40;p3"/>
            <p:cNvSpPr/>
            <p:nvPr/>
          </p:nvSpPr>
          <p:spPr>
            <a:xfrm>
              <a:off x="2613570" y="4486898"/>
              <a:ext cx="3492463" cy="680825"/>
            </a:xfrm>
            <a:custGeom>
              <a:avLst/>
              <a:gdLst/>
              <a:ahLst/>
              <a:cxnLst/>
              <a:rect l="l" t="t" r="r" b="b"/>
              <a:pathLst>
                <a:path w="14492" h="2825" extrusionOk="0">
                  <a:moveTo>
                    <a:pt x="7245" y="0"/>
                  </a:moveTo>
                  <a:cubicBezTo>
                    <a:pt x="7070" y="0"/>
                    <a:pt x="6895" y="33"/>
                    <a:pt x="6731" y="100"/>
                  </a:cubicBezTo>
                  <a:lnTo>
                    <a:pt x="0" y="2824"/>
                  </a:lnTo>
                  <a:lnTo>
                    <a:pt x="14492" y="2824"/>
                  </a:lnTo>
                  <a:lnTo>
                    <a:pt x="7762" y="100"/>
                  </a:lnTo>
                  <a:cubicBezTo>
                    <a:pt x="7595" y="33"/>
                    <a:pt x="7420" y="0"/>
                    <a:pt x="72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650925" y="4030600"/>
              <a:ext cx="3794909" cy="1136153"/>
            </a:xfrm>
            <a:custGeom>
              <a:avLst/>
              <a:gdLst/>
              <a:ahLst/>
              <a:cxnLst/>
              <a:rect l="l" t="t" r="r" b="b"/>
              <a:pathLst>
                <a:path w="15747" h="5521" extrusionOk="0">
                  <a:moveTo>
                    <a:pt x="7873" y="0"/>
                  </a:moveTo>
                  <a:cubicBezTo>
                    <a:pt x="7585" y="0"/>
                    <a:pt x="7297" y="90"/>
                    <a:pt x="7054" y="271"/>
                  </a:cubicBezTo>
                  <a:lnTo>
                    <a:pt x="1" y="5520"/>
                  </a:lnTo>
                  <a:lnTo>
                    <a:pt x="15747" y="5520"/>
                  </a:lnTo>
                  <a:lnTo>
                    <a:pt x="8693" y="271"/>
                  </a:lnTo>
                  <a:cubicBezTo>
                    <a:pt x="8450" y="90"/>
                    <a:pt x="8161" y="0"/>
                    <a:pt x="78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4782990" y="4207095"/>
              <a:ext cx="3794909" cy="960626"/>
            </a:xfrm>
            <a:custGeom>
              <a:avLst/>
              <a:gdLst/>
              <a:ahLst/>
              <a:cxnLst/>
              <a:rect l="l" t="t" r="r" b="b"/>
              <a:pathLst>
                <a:path w="15747" h="3986" extrusionOk="0">
                  <a:moveTo>
                    <a:pt x="7871" y="0"/>
                  </a:moveTo>
                  <a:cubicBezTo>
                    <a:pt x="7650" y="0"/>
                    <a:pt x="7431" y="53"/>
                    <a:pt x="7232" y="158"/>
                  </a:cubicBezTo>
                  <a:lnTo>
                    <a:pt x="0" y="3985"/>
                  </a:lnTo>
                  <a:lnTo>
                    <a:pt x="15746" y="3985"/>
                  </a:lnTo>
                  <a:lnTo>
                    <a:pt x="8513" y="158"/>
                  </a:lnTo>
                  <a:cubicBezTo>
                    <a:pt x="8312" y="53"/>
                    <a:pt x="8091" y="0"/>
                    <a:pt x="7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" name="Google Shape;43;p3"/>
          <p:cNvSpPr/>
          <p:nvPr/>
        </p:nvSpPr>
        <p:spPr>
          <a:xfrm rot="-517943">
            <a:off x="1605633" y="917249"/>
            <a:ext cx="238832" cy="235755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"/>
          <p:cNvSpPr/>
          <p:nvPr/>
        </p:nvSpPr>
        <p:spPr>
          <a:xfrm rot="779919">
            <a:off x="1718735" y="1217933"/>
            <a:ext cx="169028" cy="166862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"/>
          <p:cNvSpPr/>
          <p:nvPr/>
        </p:nvSpPr>
        <p:spPr>
          <a:xfrm rot="779872">
            <a:off x="2026635" y="1547444"/>
            <a:ext cx="140001" cy="138208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3"/>
          <p:cNvSpPr/>
          <p:nvPr/>
        </p:nvSpPr>
        <p:spPr>
          <a:xfrm rot="-517950">
            <a:off x="1284954" y="1089526"/>
            <a:ext cx="325227" cy="321032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"/>
          <p:cNvSpPr/>
          <p:nvPr/>
        </p:nvSpPr>
        <p:spPr>
          <a:xfrm rot="779871">
            <a:off x="8098689" y="704978"/>
            <a:ext cx="218184" cy="215381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"/>
          <p:cNvSpPr/>
          <p:nvPr/>
        </p:nvSpPr>
        <p:spPr>
          <a:xfrm rot="779907">
            <a:off x="7878797" y="975899"/>
            <a:ext cx="180716" cy="178398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"/>
          <p:cNvSpPr/>
          <p:nvPr/>
        </p:nvSpPr>
        <p:spPr>
          <a:xfrm rot="779872">
            <a:off x="8045035" y="1372932"/>
            <a:ext cx="140001" cy="138208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4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4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body" idx="1"/>
          </p:nvPr>
        </p:nvSpPr>
        <p:spPr>
          <a:xfrm>
            <a:off x="819150" y="1276350"/>
            <a:ext cx="7505700" cy="32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AutoNum type="arabicPeriod"/>
              <a:defRPr sz="105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54" name="Google Shape;54;p4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55" name="Google Shape;55;p4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4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" name="Google Shape;59;p4"/>
          <p:cNvGrpSpPr/>
          <p:nvPr/>
        </p:nvGrpSpPr>
        <p:grpSpPr>
          <a:xfrm>
            <a:off x="4782990" y="4059679"/>
            <a:ext cx="4361005" cy="1209580"/>
            <a:chOff x="4782990" y="3958141"/>
            <a:chExt cx="4361005" cy="1209580"/>
          </a:xfrm>
        </p:grpSpPr>
        <p:sp>
          <p:nvSpPr>
            <p:cNvPr id="60" name="Google Shape;60;p4"/>
            <p:cNvSpPr/>
            <p:nvPr/>
          </p:nvSpPr>
          <p:spPr>
            <a:xfrm>
              <a:off x="6830467" y="3958141"/>
              <a:ext cx="2313528" cy="1209579"/>
            </a:xfrm>
            <a:custGeom>
              <a:avLst/>
              <a:gdLst/>
              <a:ahLst/>
              <a:cxnLst/>
              <a:rect l="l" t="t" r="r" b="b"/>
              <a:pathLst>
                <a:path w="9600" h="5019" extrusionOk="0">
                  <a:moveTo>
                    <a:pt x="7250" y="0"/>
                  </a:moveTo>
                  <a:cubicBezTo>
                    <a:pt x="6963" y="0"/>
                    <a:pt x="6675" y="91"/>
                    <a:pt x="6430" y="273"/>
                  </a:cubicBezTo>
                  <a:lnTo>
                    <a:pt x="0" y="5018"/>
                  </a:lnTo>
                  <a:lnTo>
                    <a:pt x="9599" y="5018"/>
                  </a:lnTo>
                  <a:lnTo>
                    <a:pt x="9599" y="1405"/>
                  </a:lnTo>
                  <a:lnTo>
                    <a:pt x="8062" y="269"/>
                  </a:lnTo>
                  <a:cubicBezTo>
                    <a:pt x="7821" y="90"/>
                    <a:pt x="7536" y="0"/>
                    <a:pt x="7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4782990" y="4207095"/>
              <a:ext cx="3794909" cy="960626"/>
            </a:xfrm>
            <a:custGeom>
              <a:avLst/>
              <a:gdLst/>
              <a:ahLst/>
              <a:cxnLst/>
              <a:rect l="l" t="t" r="r" b="b"/>
              <a:pathLst>
                <a:path w="15747" h="3986" extrusionOk="0">
                  <a:moveTo>
                    <a:pt x="7871" y="0"/>
                  </a:moveTo>
                  <a:cubicBezTo>
                    <a:pt x="7650" y="0"/>
                    <a:pt x="7431" y="53"/>
                    <a:pt x="7232" y="158"/>
                  </a:cubicBezTo>
                  <a:lnTo>
                    <a:pt x="0" y="3985"/>
                  </a:lnTo>
                  <a:lnTo>
                    <a:pt x="15746" y="3985"/>
                  </a:lnTo>
                  <a:lnTo>
                    <a:pt x="8513" y="158"/>
                  </a:lnTo>
                  <a:cubicBezTo>
                    <a:pt x="8312" y="53"/>
                    <a:pt x="8091" y="0"/>
                    <a:pt x="7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5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5"/>
          <p:cNvSpPr txBox="1">
            <a:spLocks noGrp="1"/>
          </p:cNvSpPr>
          <p:nvPr>
            <p:ph type="subTitle" idx="1"/>
          </p:nvPr>
        </p:nvSpPr>
        <p:spPr>
          <a:xfrm>
            <a:off x="1394794" y="1476400"/>
            <a:ext cx="25602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9pPr>
          </a:lstStyle>
          <a:p>
            <a:endParaRPr/>
          </a:p>
        </p:txBody>
      </p:sp>
      <p:sp>
        <p:nvSpPr>
          <p:cNvPr id="65" name="Google Shape;65;p5"/>
          <p:cNvSpPr txBox="1">
            <a:spLocks noGrp="1"/>
          </p:cNvSpPr>
          <p:nvPr>
            <p:ph type="subTitle" idx="2"/>
          </p:nvPr>
        </p:nvSpPr>
        <p:spPr>
          <a:xfrm>
            <a:off x="1392544" y="3095650"/>
            <a:ext cx="25647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9pPr>
          </a:lstStyle>
          <a:p>
            <a:endParaRPr/>
          </a:p>
        </p:txBody>
      </p:sp>
      <p:sp>
        <p:nvSpPr>
          <p:cNvPr id="66" name="Google Shape;66;p5"/>
          <p:cNvSpPr txBox="1">
            <a:spLocks noGrp="1"/>
          </p:cNvSpPr>
          <p:nvPr>
            <p:ph type="subTitle" idx="3"/>
          </p:nvPr>
        </p:nvSpPr>
        <p:spPr>
          <a:xfrm>
            <a:off x="1392544" y="1759613"/>
            <a:ext cx="2564700" cy="10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"/>
          <p:cNvSpPr txBox="1">
            <a:spLocks noGrp="1"/>
          </p:cNvSpPr>
          <p:nvPr>
            <p:ph type="subTitle" idx="4"/>
          </p:nvPr>
        </p:nvSpPr>
        <p:spPr>
          <a:xfrm>
            <a:off x="1394794" y="3365350"/>
            <a:ext cx="2560200" cy="104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5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grpSp>
        <p:nvGrpSpPr>
          <p:cNvPr id="69" name="Google Shape;69;p5"/>
          <p:cNvGrpSpPr/>
          <p:nvPr/>
        </p:nvGrpSpPr>
        <p:grpSpPr>
          <a:xfrm>
            <a:off x="613275" y="439990"/>
            <a:ext cx="1174215" cy="4462284"/>
            <a:chOff x="613275" y="439990"/>
            <a:chExt cx="1174215" cy="4462284"/>
          </a:xfrm>
        </p:grpSpPr>
        <p:sp>
          <p:nvSpPr>
            <p:cNvPr id="70" name="Google Shape;70;p5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5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6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6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6"/>
          <p:cNvSpPr/>
          <p:nvPr/>
        </p:nvSpPr>
        <p:spPr>
          <a:xfrm rot="136609">
            <a:off x="8001895" y="763224"/>
            <a:ext cx="216200" cy="213415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6"/>
          <p:cNvSpPr/>
          <p:nvPr/>
        </p:nvSpPr>
        <p:spPr>
          <a:xfrm rot="-246000">
            <a:off x="7938222" y="1112889"/>
            <a:ext cx="121493" cy="119993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6"/>
          <p:cNvSpPr/>
          <p:nvPr/>
        </p:nvSpPr>
        <p:spPr>
          <a:xfrm rot="-982365" flipH="1">
            <a:off x="7759192" y="862319"/>
            <a:ext cx="121492" cy="119992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" name="Google Shape;78;p6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79" name="Google Shape;79;p6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6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6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6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" name="Google Shape;83;p6"/>
          <p:cNvGrpSpPr/>
          <p:nvPr/>
        </p:nvGrpSpPr>
        <p:grpSpPr>
          <a:xfrm flipH="1">
            <a:off x="-2" y="4373300"/>
            <a:ext cx="6867418" cy="962099"/>
            <a:chOff x="2613570" y="3958152"/>
            <a:chExt cx="6530447" cy="1209579"/>
          </a:xfrm>
        </p:grpSpPr>
        <p:sp>
          <p:nvSpPr>
            <p:cNvPr id="84" name="Google Shape;84;p6"/>
            <p:cNvSpPr/>
            <p:nvPr/>
          </p:nvSpPr>
          <p:spPr>
            <a:xfrm>
              <a:off x="5430545" y="3958152"/>
              <a:ext cx="3713472" cy="1209579"/>
            </a:xfrm>
            <a:custGeom>
              <a:avLst/>
              <a:gdLst/>
              <a:ahLst/>
              <a:cxnLst/>
              <a:rect l="l" t="t" r="r" b="b"/>
              <a:pathLst>
                <a:path w="9600" h="5019" extrusionOk="0">
                  <a:moveTo>
                    <a:pt x="7250" y="0"/>
                  </a:moveTo>
                  <a:cubicBezTo>
                    <a:pt x="6963" y="0"/>
                    <a:pt x="6675" y="91"/>
                    <a:pt x="6430" y="273"/>
                  </a:cubicBezTo>
                  <a:lnTo>
                    <a:pt x="0" y="5018"/>
                  </a:lnTo>
                  <a:lnTo>
                    <a:pt x="9599" y="5018"/>
                  </a:lnTo>
                  <a:lnTo>
                    <a:pt x="9599" y="1405"/>
                  </a:lnTo>
                  <a:lnTo>
                    <a:pt x="8062" y="269"/>
                  </a:lnTo>
                  <a:cubicBezTo>
                    <a:pt x="7821" y="90"/>
                    <a:pt x="7536" y="0"/>
                    <a:pt x="7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6"/>
            <p:cNvSpPr/>
            <p:nvPr/>
          </p:nvSpPr>
          <p:spPr>
            <a:xfrm>
              <a:off x="2613570" y="4486898"/>
              <a:ext cx="3492463" cy="680825"/>
            </a:xfrm>
            <a:custGeom>
              <a:avLst/>
              <a:gdLst/>
              <a:ahLst/>
              <a:cxnLst/>
              <a:rect l="l" t="t" r="r" b="b"/>
              <a:pathLst>
                <a:path w="14492" h="2825" extrusionOk="0">
                  <a:moveTo>
                    <a:pt x="7245" y="0"/>
                  </a:moveTo>
                  <a:cubicBezTo>
                    <a:pt x="7070" y="0"/>
                    <a:pt x="6895" y="33"/>
                    <a:pt x="6731" y="100"/>
                  </a:cubicBezTo>
                  <a:lnTo>
                    <a:pt x="0" y="2824"/>
                  </a:lnTo>
                  <a:lnTo>
                    <a:pt x="14492" y="2824"/>
                  </a:lnTo>
                  <a:lnTo>
                    <a:pt x="7762" y="100"/>
                  </a:lnTo>
                  <a:cubicBezTo>
                    <a:pt x="7595" y="33"/>
                    <a:pt x="7420" y="0"/>
                    <a:pt x="72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6"/>
            <p:cNvSpPr/>
            <p:nvPr/>
          </p:nvSpPr>
          <p:spPr>
            <a:xfrm>
              <a:off x="4782983" y="4207083"/>
              <a:ext cx="2942091" cy="960646"/>
            </a:xfrm>
            <a:custGeom>
              <a:avLst/>
              <a:gdLst/>
              <a:ahLst/>
              <a:cxnLst/>
              <a:rect l="l" t="t" r="r" b="b"/>
              <a:pathLst>
                <a:path w="15747" h="3986" extrusionOk="0">
                  <a:moveTo>
                    <a:pt x="7871" y="0"/>
                  </a:moveTo>
                  <a:cubicBezTo>
                    <a:pt x="7650" y="0"/>
                    <a:pt x="7431" y="53"/>
                    <a:pt x="7232" y="158"/>
                  </a:cubicBezTo>
                  <a:lnTo>
                    <a:pt x="0" y="3985"/>
                  </a:lnTo>
                  <a:lnTo>
                    <a:pt x="15746" y="3985"/>
                  </a:lnTo>
                  <a:lnTo>
                    <a:pt x="8513" y="158"/>
                  </a:lnTo>
                  <a:cubicBezTo>
                    <a:pt x="8312" y="53"/>
                    <a:pt x="8091" y="0"/>
                    <a:pt x="7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7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7"/>
          <p:cNvSpPr txBox="1">
            <a:spLocks noGrp="1"/>
          </p:cNvSpPr>
          <p:nvPr>
            <p:ph type="title"/>
          </p:nvPr>
        </p:nvSpPr>
        <p:spPr>
          <a:xfrm>
            <a:off x="996700" y="1308888"/>
            <a:ext cx="3356700" cy="152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7"/>
          <p:cNvSpPr txBox="1">
            <a:spLocks noGrp="1"/>
          </p:cNvSpPr>
          <p:nvPr>
            <p:ph type="subTitle" idx="1"/>
          </p:nvPr>
        </p:nvSpPr>
        <p:spPr>
          <a:xfrm rot="-307">
            <a:off x="996700" y="2859651"/>
            <a:ext cx="3356700" cy="9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91" name="Google Shape;91;p7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92" name="Google Shape;92;p7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7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" name="Google Shape;96;p7"/>
          <p:cNvGrpSpPr/>
          <p:nvPr/>
        </p:nvGrpSpPr>
        <p:grpSpPr>
          <a:xfrm>
            <a:off x="0" y="4147359"/>
            <a:ext cx="5667620" cy="1121840"/>
            <a:chOff x="0" y="4060641"/>
            <a:chExt cx="6106033" cy="1208619"/>
          </a:xfrm>
        </p:grpSpPr>
        <p:sp>
          <p:nvSpPr>
            <p:cNvPr id="97" name="Google Shape;97;p7"/>
            <p:cNvSpPr/>
            <p:nvPr/>
          </p:nvSpPr>
          <p:spPr>
            <a:xfrm>
              <a:off x="0" y="4060641"/>
              <a:ext cx="2023373" cy="1208615"/>
            </a:xfrm>
            <a:custGeom>
              <a:avLst/>
              <a:gdLst/>
              <a:ahLst/>
              <a:cxnLst/>
              <a:rect l="l" t="t" r="r" b="b"/>
              <a:pathLst>
                <a:path w="8396" h="5015" extrusionOk="0">
                  <a:moveTo>
                    <a:pt x="1152" y="0"/>
                  </a:moveTo>
                  <a:cubicBezTo>
                    <a:pt x="865" y="0"/>
                    <a:pt x="577" y="91"/>
                    <a:pt x="334" y="273"/>
                  </a:cubicBezTo>
                  <a:lnTo>
                    <a:pt x="6" y="513"/>
                  </a:lnTo>
                  <a:lnTo>
                    <a:pt x="0" y="5014"/>
                  </a:lnTo>
                  <a:lnTo>
                    <a:pt x="8396" y="5014"/>
                  </a:lnTo>
                  <a:lnTo>
                    <a:pt x="1966" y="269"/>
                  </a:lnTo>
                  <a:cubicBezTo>
                    <a:pt x="1725" y="90"/>
                    <a:pt x="1439" y="0"/>
                    <a:pt x="11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8" name="Google Shape;98;p7"/>
            <p:cNvGrpSpPr/>
            <p:nvPr/>
          </p:nvGrpSpPr>
          <p:grpSpPr>
            <a:xfrm>
              <a:off x="650925" y="4132137"/>
              <a:ext cx="5455108" cy="1137123"/>
              <a:chOff x="650925" y="4030600"/>
              <a:chExt cx="5455108" cy="1137123"/>
            </a:xfrm>
          </p:grpSpPr>
          <p:sp>
            <p:nvSpPr>
              <p:cNvPr id="99" name="Google Shape;99;p7"/>
              <p:cNvSpPr/>
              <p:nvPr/>
            </p:nvSpPr>
            <p:spPr>
              <a:xfrm>
                <a:off x="650925" y="4030600"/>
                <a:ext cx="3794909" cy="1136153"/>
              </a:xfrm>
              <a:custGeom>
                <a:avLst/>
                <a:gdLst/>
                <a:ahLst/>
                <a:cxnLst/>
                <a:rect l="l" t="t" r="r" b="b"/>
                <a:pathLst>
                  <a:path w="15747" h="5521" extrusionOk="0">
                    <a:moveTo>
                      <a:pt x="7873" y="0"/>
                    </a:moveTo>
                    <a:cubicBezTo>
                      <a:pt x="7585" y="0"/>
                      <a:pt x="7297" y="90"/>
                      <a:pt x="7054" y="271"/>
                    </a:cubicBezTo>
                    <a:lnTo>
                      <a:pt x="1" y="5520"/>
                    </a:lnTo>
                    <a:lnTo>
                      <a:pt x="15747" y="5520"/>
                    </a:lnTo>
                    <a:lnTo>
                      <a:pt x="8693" y="271"/>
                    </a:lnTo>
                    <a:cubicBezTo>
                      <a:pt x="8450" y="90"/>
                      <a:pt x="8161" y="0"/>
                      <a:pt x="78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7"/>
              <p:cNvSpPr/>
              <p:nvPr/>
            </p:nvSpPr>
            <p:spPr>
              <a:xfrm>
                <a:off x="2613570" y="4486898"/>
                <a:ext cx="3492463" cy="680825"/>
              </a:xfrm>
              <a:custGeom>
                <a:avLst/>
                <a:gdLst/>
                <a:ahLst/>
                <a:cxnLst/>
                <a:rect l="l" t="t" r="r" b="b"/>
                <a:pathLst>
                  <a:path w="14492" h="2825" extrusionOk="0">
                    <a:moveTo>
                      <a:pt x="7245" y="0"/>
                    </a:moveTo>
                    <a:cubicBezTo>
                      <a:pt x="7070" y="0"/>
                      <a:pt x="6895" y="33"/>
                      <a:pt x="6731" y="100"/>
                    </a:cubicBezTo>
                    <a:lnTo>
                      <a:pt x="0" y="2824"/>
                    </a:lnTo>
                    <a:lnTo>
                      <a:pt x="14492" y="2824"/>
                    </a:lnTo>
                    <a:lnTo>
                      <a:pt x="7762" y="100"/>
                    </a:lnTo>
                    <a:cubicBezTo>
                      <a:pt x="7595" y="33"/>
                      <a:pt x="7420" y="0"/>
                      <a:pt x="72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8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8"/>
          <p:cNvSpPr txBox="1">
            <a:spLocks noGrp="1"/>
          </p:cNvSpPr>
          <p:nvPr>
            <p:ph type="title"/>
          </p:nvPr>
        </p:nvSpPr>
        <p:spPr>
          <a:xfrm>
            <a:off x="1789200" y="920375"/>
            <a:ext cx="5565600" cy="290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104" name="Google Shape;104;p8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105" name="Google Shape;105;p8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8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8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8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9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9"/>
          <p:cNvSpPr txBox="1">
            <a:spLocks noGrp="1"/>
          </p:cNvSpPr>
          <p:nvPr>
            <p:ph type="title"/>
          </p:nvPr>
        </p:nvSpPr>
        <p:spPr>
          <a:xfrm>
            <a:off x="2258850" y="1629900"/>
            <a:ext cx="4637100" cy="10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2" name="Google Shape;112;p9"/>
          <p:cNvSpPr txBox="1">
            <a:spLocks noGrp="1"/>
          </p:cNvSpPr>
          <p:nvPr>
            <p:ph type="subTitle" idx="1"/>
          </p:nvPr>
        </p:nvSpPr>
        <p:spPr>
          <a:xfrm>
            <a:off x="1773750" y="2655600"/>
            <a:ext cx="5596500" cy="85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13" name="Google Shape;113;p9"/>
          <p:cNvGrpSpPr/>
          <p:nvPr/>
        </p:nvGrpSpPr>
        <p:grpSpPr>
          <a:xfrm>
            <a:off x="-4" y="895420"/>
            <a:ext cx="9154954" cy="4248090"/>
            <a:chOff x="-4" y="895420"/>
            <a:chExt cx="9154954" cy="4248090"/>
          </a:xfrm>
        </p:grpSpPr>
        <p:sp>
          <p:nvSpPr>
            <p:cNvPr id="114" name="Google Shape;114;p9"/>
            <p:cNvSpPr/>
            <p:nvPr/>
          </p:nvSpPr>
          <p:spPr>
            <a:xfrm>
              <a:off x="4425775" y="3607000"/>
              <a:ext cx="4729175" cy="1533525"/>
            </a:xfrm>
            <a:custGeom>
              <a:avLst/>
              <a:gdLst/>
              <a:ahLst/>
              <a:cxnLst/>
              <a:rect l="l" t="t" r="r" b="b"/>
              <a:pathLst>
                <a:path w="189167" h="61341" extrusionOk="0">
                  <a:moveTo>
                    <a:pt x="0" y="0"/>
                  </a:moveTo>
                  <a:lnTo>
                    <a:pt x="0" y="61341"/>
                  </a:lnTo>
                  <a:lnTo>
                    <a:pt x="189167" y="61341"/>
                  </a:lnTo>
                  <a:lnTo>
                    <a:pt x="189167" y="28194"/>
                  </a:ln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</p:sp>
        <p:grpSp>
          <p:nvGrpSpPr>
            <p:cNvPr id="115" name="Google Shape;115;p9"/>
            <p:cNvGrpSpPr/>
            <p:nvPr/>
          </p:nvGrpSpPr>
          <p:grpSpPr>
            <a:xfrm>
              <a:off x="-4" y="895420"/>
              <a:ext cx="4425785" cy="4248090"/>
              <a:chOff x="-4909679" y="156970"/>
              <a:chExt cx="4425785" cy="4248090"/>
            </a:xfrm>
          </p:grpSpPr>
          <p:sp>
            <p:nvSpPr>
              <p:cNvPr id="116" name="Google Shape;116;p9"/>
              <p:cNvSpPr/>
              <p:nvPr/>
            </p:nvSpPr>
            <p:spPr>
              <a:xfrm>
                <a:off x="-4909679" y="156970"/>
                <a:ext cx="4425785" cy="4248090"/>
              </a:xfrm>
              <a:custGeom>
                <a:avLst/>
                <a:gdLst/>
                <a:ahLst/>
                <a:cxnLst/>
                <a:rect l="l" t="t" r="r" b="b"/>
                <a:pathLst>
                  <a:path w="45629" h="43797" extrusionOk="0">
                    <a:moveTo>
                      <a:pt x="18833" y="1"/>
                    </a:moveTo>
                    <a:lnTo>
                      <a:pt x="18833" y="1245"/>
                    </a:lnTo>
                    <a:lnTo>
                      <a:pt x="18265" y="1245"/>
                    </a:lnTo>
                    <a:lnTo>
                      <a:pt x="18265" y="1585"/>
                    </a:lnTo>
                    <a:lnTo>
                      <a:pt x="18833" y="1585"/>
                    </a:lnTo>
                    <a:lnTo>
                      <a:pt x="18833" y="3485"/>
                    </a:lnTo>
                    <a:lnTo>
                      <a:pt x="17812" y="4684"/>
                    </a:lnTo>
                    <a:lnTo>
                      <a:pt x="17812" y="6361"/>
                    </a:lnTo>
                    <a:lnTo>
                      <a:pt x="13121" y="10428"/>
                    </a:lnTo>
                    <a:lnTo>
                      <a:pt x="12469" y="10983"/>
                    </a:lnTo>
                    <a:lnTo>
                      <a:pt x="12469" y="11448"/>
                    </a:lnTo>
                    <a:lnTo>
                      <a:pt x="13121" y="11448"/>
                    </a:lnTo>
                    <a:lnTo>
                      <a:pt x="13121" y="23345"/>
                    </a:lnTo>
                    <a:lnTo>
                      <a:pt x="12124" y="23638"/>
                    </a:lnTo>
                    <a:lnTo>
                      <a:pt x="12124" y="19293"/>
                    </a:lnTo>
                    <a:lnTo>
                      <a:pt x="12217" y="19293"/>
                    </a:lnTo>
                    <a:lnTo>
                      <a:pt x="12217" y="18436"/>
                    </a:lnTo>
                    <a:lnTo>
                      <a:pt x="12104" y="18436"/>
                    </a:lnTo>
                    <a:lnTo>
                      <a:pt x="11583" y="15630"/>
                    </a:lnTo>
                    <a:lnTo>
                      <a:pt x="11294" y="15630"/>
                    </a:lnTo>
                    <a:lnTo>
                      <a:pt x="11294" y="13478"/>
                    </a:lnTo>
                    <a:lnTo>
                      <a:pt x="11686" y="13478"/>
                    </a:lnTo>
                    <a:lnTo>
                      <a:pt x="11686" y="13281"/>
                    </a:lnTo>
                    <a:lnTo>
                      <a:pt x="11294" y="13281"/>
                    </a:lnTo>
                    <a:lnTo>
                      <a:pt x="11294" y="12662"/>
                    </a:lnTo>
                    <a:lnTo>
                      <a:pt x="11153" y="12662"/>
                    </a:lnTo>
                    <a:lnTo>
                      <a:pt x="11153" y="13281"/>
                    </a:lnTo>
                    <a:lnTo>
                      <a:pt x="10761" y="13281"/>
                    </a:lnTo>
                    <a:lnTo>
                      <a:pt x="10761" y="13478"/>
                    </a:lnTo>
                    <a:lnTo>
                      <a:pt x="11153" y="13478"/>
                    </a:lnTo>
                    <a:lnTo>
                      <a:pt x="11153" y="15630"/>
                    </a:lnTo>
                    <a:lnTo>
                      <a:pt x="10942" y="15630"/>
                    </a:lnTo>
                    <a:lnTo>
                      <a:pt x="10323" y="18436"/>
                    </a:lnTo>
                    <a:lnTo>
                      <a:pt x="10228" y="18436"/>
                    </a:lnTo>
                    <a:lnTo>
                      <a:pt x="10228" y="19293"/>
                    </a:lnTo>
                    <a:lnTo>
                      <a:pt x="10323" y="19293"/>
                    </a:lnTo>
                    <a:lnTo>
                      <a:pt x="10323" y="24165"/>
                    </a:lnTo>
                    <a:lnTo>
                      <a:pt x="0" y="27188"/>
                    </a:lnTo>
                    <a:lnTo>
                      <a:pt x="0" y="43797"/>
                    </a:lnTo>
                    <a:lnTo>
                      <a:pt x="45629" y="43797"/>
                    </a:lnTo>
                    <a:lnTo>
                      <a:pt x="45629" y="27942"/>
                    </a:lnTo>
                    <a:lnTo>
                      <a:pt x="27868" y="23691"/>
                    </a:lnTo>
                    <a:lnTo>
                      <a:pt x="27868" y="19293"/>
                    </a:lnTo>
                    <a:lnTo>
                      <a:pt x="27960" y="19293"/>
                    </a:lnTo>
                    <a:lnTo>
                      <a:pt x="27960" y="18436"/>
                    </a:lnTo>
                    <a:lnTo>
                      <a:pt x="27848" y="18436"/>
                    </a:lnTo>
                    <a:lnTo>
                      <a:pt x="27329" y="15630"/>
                    </a:lnTo>
                    <a:lnTo>
                      <a:pt x="27038" y="15630"/>
                    </a:lnTo>
                    <a:lnTo>
                      <a:pt x="27038" y="13478"/>
                    </a:lnTo>
                    <a:lnTo>
                      <a:pt x="27429" y="13478"/>
                    </a:lnTo>
                    <a:lnTo>
                      <a:pt x="27429" y="13281"/>
                    </a:lnTo>
                    <a:lnTo>
                      <a:pt x="27038" y="13281"/>
                    </a:lnTo>
                    <a:lnTo>
                      <a:pt x="27038" y="12662"/>
                    </a:lnTo>
                    <a:lnTo>
                      <a:pt x="26897" y="12662"/>
                    </a:lnTo>
                    <a:lnTo>
                      <a:pt x="26897" y="13281"/>
                    </a:lnTo>
                    <a:lnTo>
                      <a:pt x="26505" y="13281"/>
                    </a:lnTo>
                    <a:lnTo>
                      <a:pt x="26505" y="13478"/>
                    </a:lnTo>
                    <a:lnTo>
                      <a:pt x="26897" y="13478"/>
                    </a:lnTo>
                    <a:lnTo>
                      <a:pt x="26897" y="15630"/>
                    </a:lnTo>
                    <a:lnTo>
                      <a:pt x="26688" y="15630"/>
                    </a:lnTo>
                    <a:lnTo>
                      <a:pt x="26066" y="18436"/>
                    </a:lnTo>
                    <a:lnTo>
                      <a:pt x="25974" y="18436"/>
                    </a:lnTo>
                    <a:lnTo>
                      <a:pt x="25974" y="19293"/>
                    </a:lnTo>
                    <a:lnTo>
                      <a:pt x="26066" y="19293"/>
                    </a:lnTo>
                    <a:lnTo>
                      <a:pt x="26066" y="23261"/>
                    </a:lnTo>
                    <a:lnTo>
                      <a:pt x="24412" y="22863"/>
                    </a:lnTo>
                    <a:lnTo>
                      <a:pt x="24412" y="11448"/>
                    </a:lnTo>
                    <a:lnTo>
                      <a:pt x="24915" y="11448"/>
                    </a:lnTo>
                    <a:lnTo>
                      <a:pt x="24915" y="10983"/>
                    </a:lnTo>
                    <a:lnTo>
                      <a:pt x="24412" y="10481"/>
                    </a:lnTo>
                    <a:lnTo>
                      <a:pt x="20182" y="6250"/>
                    </a:lnTo>
                    <a:lnTo>
                      <a:pt x="20182" y="4684"/>
                    </a:lnTo>
                    <a:lnTo>
                      <a:pt x="19159" y="3545"/>
                    </a:lnTo>
                    <a:lnTo>
                      <a:pt x="19159" y="1585"/>
                    </a:lnTo>
                    <a:lnTo>
                      <a:pt x="19661" y="1585"/>
                    </a:lnTo>
                    <a:lnTo>
                      <a:pt x="19661" y="1245"/>
                    </a:lnTo>
                    <a:lnTo>
                      <a:pt x="19159" y="1245"/>
                    </a:lnTo>
                    <a:lnTo>
                      <a:pt x="19159" y="1"/>
                    </a:lnTo>
                    <a:close/>
                  </a:path>
                </a:pathLst>
              </a:custGeom>
              <a:solidFill>
                <a:srgbClr val="FCCE6B">
                  <a:alpha val="363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9"/>
              <p:cNvSpPr/>
              <p:nvPr/>
            </p:nvSpPr>
            <p:spPr>
              <a:xfrm>
                <a:off x="-3150771" y="1326438"/>
                <a:ext cx="167025" cy="667423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6881" extrusionOk="0">
                    <a:moveTo>
                      <a:pt x="861" y="0"/>
                    </a:moveTo>
                    <a:cubicBezTo>
                      <a:pt x="385" y="0"/>
                      <a:pt x="0" y="383"/>
                      <a:pt x="0" y="861"/>
                    </a:cubicBezTo>
                    <a:lnTo>
                      <a:pt x="0" y="6881"/>
                    </a:lnTo>
                    <a:lnTo>
                      <a:pt x="1722" y="6881"/>
                    </a:lnTo>
                    <a:lnTo>
                      <a:pt x="1722" y="861"/>
                    </a:lnTo>
                    <a:cubicBezTo>
                      <a:pt x="1722" y="383"/>
                      <a:pt x="1339" y="0"/>
                      <a:pt x="8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9"/>
              <p:cNvSpPr/>
              <p:nvPr/>
            </p:nvSpPr>
            <p:spPr>
              <a:xfrm>
                <a:off x="-3403540" y="1395208"/>
                <a:ext cx="66151" cy="288172"/>
              </a:xfrm>
              <a:custGeom>
                <a:avLst/>
                <a:gdLst/>
                <a:ahLst/>
                <a:cxnLst/>
                <a:rect l="l" t="t" r="r" b="b"/>
                <a:pathLst>
                  <a:path w="682" h="2971" extrusionOk="0">
                    <a:moveTo>
                      <a:pt x="341" y="0"/>
                    </a:moveTo>
                    <a:cubicBezTo>
                      <a:pt x="155" y="0"/>
                      <a:pt x="1" y="154"/>
                      <a:pt x="1" y="341"/>
                    </a:cubicBezTo>
                    <a:lnTo>
                      <a:pt x="1" y="2970"/>
                    </a:lnTo>
                    <a:lnTo>
                      <a:pt x="681" y="2970"/>
                    </a:lnTo>
                    <a:lnTo>
                      <a:pt x="681" y="341"/>
                    </a:lnTo>
                    <a:cubicBezTo>
                      <a:pt x="681" y="154"/>
                      <a:pt x="528" y="0"/>
                      <a:pt x="3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9"/>
              <p:cNvSpPr/>
              <p:nvPr/>
            </p:nvSpPr>
            <p:spPr>
              <a:xfrm>
                <a:off x="-3403346" y="1753604"/>
                <a:ext cx="65957" cy="240257"/>
              </a:xfrm>
              <a:custGeom>
                <a:avLst/>
                <a:gdLst/>
                <a:ahLst/>
                <a:cxnLst/>
                <a:rect l="l" t="t" r="r" b="b"/>
                <a:pathLst>
                  <a:path w="680" h="2477" extrusionOk="0">
                    <a:moveTo>
                      <a:pt x="1" y="1"/>
                    </a:moveTo>
                    <a:lnTo>
                      <a:pt x="1" y="2477"/>
                    </a:lnTo>
                    <a:lnTo>
                      <a:pt x="679" y="2477"/>
                    </a:lnTo>
                    <a:lnTo>
                      <a:pt x="67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9"/>
              <p:cNvSpPr/>
              <p:nvPr/>
            </p:nvSpPr>
            <p:spPr>
              <a:xfrm>
                <a:off x="-2794509" y="1395208"/>
                <a:ext cx="66248" cy="288172"/>
              </a:xfrm>
              <a:custGeom>
                <a:avLst/>
                <a:gdLst/>
                <a:ahLst/>
                <a:cxnLst/>
                <a:rect l="l" t="t" r="r" b="b"/>
                <a:pathLst>
                  <a:path w="683" h="2971" extrusionOk="0">
                    <a:moveTo>
                      <a:pt x="342" y="0"/>
                    </a:moveTo>
                    <a:cubicBezTo>
                      <a:pt x="154" y="0"/>
                      <a:pt x="0" y="154"/>
                      <a:pt x="0" y="341"/>
                    </a:cubicBezTo>
                    <a:lnTo>
                      <a:pt x="0" y="2970"/>
                    </a:lnTo>
                    <a:lnTo>
                      <a:pt x="683" y="2970"/>
                    </a:lnTo>
                    <a:lnTo>
                      <a:pt x="683" y="341"/>
                    </a:lnTo>
                    <a:cubicBezTo>
                      <a:pt x="683" y="154"/>
                      <a:pt x="529" y="0"/>
                      <a:pt x="34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9"/>
              <p:cNvSpPr/>
              <p:nvPr/>
            </p:nvSpPr>
            <p:spPr>
              <a:xfrm>
                <a:off x="-2794315" y="1753604"/>
                <a:ext cx="65860" cy="240257"/>
              </a:xfrm>
              <a:custGeom>
                <a:avLst/>
                <a:gdLst/>
                <a:ahLst/>
                <a:cxnLst/>
                <a:rect l="l" t="t" r="r" b="b"/>
                <a:pathLst>
                  <a:path w="679" h="2477" extrusionOk="0">
                    <a:moveTo>
                      <a:pt x="0" y="1"/>
                    </a:moveTo>
                    <a:lnTo>
                      <a:pt x="0" y="2477"/>
                    </a:lnTo>
                    <a:lnTo>
                      <a:pt x="679" y="2477"/>
                    </a:lnTo>
                    <a:lnTo>
                      <a:pt x="67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9"/>
              <p:cNvSpPr/>
              <p:nvPr/>
            </p:nvSpPr>
            <p:spPr>
              <a:xfrm>
                <a:off x="-3092962" y="615077"/>
                <a:ext cx="48401" cy="198840"/>
              </a:xfrm>
              <a:custGeom>
                <a:avLst/>
                <a:gdLst/>
                <a:ahLst/>
                <a:cxnLst/>
                <a:rect l="l" t="t" r="r" b="b"/>
                <a:pathLst>
                  <a:path w="499" h="2050" extrusionOk="0">
                    <a:moveTo>
                      <a:pt x="251" y="0"/>
                    </a:moveTo>
                    <a:cubicBezTo>
                      <a:pt x="113" y="0"/>
                      <a:pt x="1" y="111"/>
                      <a:pt x="1" y="248"/>
                    </a:cubicBezTo>
                    <a:lnTo>
                      <a:pt x="1" y="2050"/>
                    </a:lnTo>
                    <a:lnTo>
                      <a:pt x="499" y="2050"/>
                    </a:lnTo>
                    <a:lnTo>
                      <a:pt x="499" y="248"/>
                    </a:lnTo>
                    <a:cubicBezTo>
                      <a:pt x="499" y="113"/>
                      <a:pt x="388" y="0"/>
                      <a:pt x="25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9"/>
              <p:cNvSpPr/>
              <p:nvPr/>
            </p:nvSpPr>
            <p:spPr>
              <a:xfrm>
                <a:off x="-2309631" y="2057587"/>
                <a:ext cx="36664" cy="298745"/>
              </a:xfrm>
              <a:custGeom>
                <a:avLst/>
                <a:gdLst/>
                <a:ahLst/>
                <a:cxnLst/>
                <a:rect l="l" t="t" r="r" b="b"/>
                <a:pathLst>
                  <a:path w="378" h="3080" extrusionOk="0">
                    <a:moveTo>
                      <a:pt x="189" y="1"/>
                    </a:moveTo>
                    <a:cubicBezTo>
                      <a:pt x="86" y="1"/>
                      <a:pt x="0" y="83"/>
                      <a:pt x="0" y="189"/>
                    </a:cubicBezTo>
                    <a:lnTo>
                      <a:pt x="0" y="3080"/>
                    </a:lnTo>
                    <a:lnTo>
                      <a:pt x="378" y="3080"/>
                    </a:lnTo>
                    <a:lnTo>
                      <a:pt x="375" y="189"/>
                    </a:lnTo>
                    <a:cubicBezTo>
                      <a:pt x="375" y="87"/>
                      <a:pt x="293" y="1"/>
                      <a:pt x="1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9"/>
              <p:cNvSpPr/>
              <p:nvPr/>
            </p:nvSpPr>
            <p:spPr>
              <a:xfrm>
                <a:off x="-3839727" y="2057587"/>
                <a:ext cx="36955" cy="298745"/>
              </a:xfrm>
              <a:custGeom>
                <a:avLst/>
                <a:gdLst/>
                <a:ahLst/>
                <a:cxnLst/>
                <a:rect l="l" t="t" r="r" b="b"/>
                <a:pathLst>
                  <a:path w="381" h="3080" extrusionOk="0">
                    <a:moveTo>
                      <a:pt x="187" y="1"/>
                    </a:moveTo>
                    <a:cubicBezTo>
                      <a:pt x="85" y="1"/>
                      <a:pt x="1" y="83"/>
                      <a:pt x="1" y="189"/>
                    </a:cubicBezTo>
                    <a:lnTo>
                      <a:pt x="1" y="3080"/>
                    </a:lnTo>
                    <a:lnTo>
                      <a:pt x="380" y="3080"/>
                    </a:lnTo>
                    <a:lnTo>
                      <a:pt x="376" y="189"/>
                    </a:lnTo>
                    <a:cubicBezTo>
                      <a:pt x="376" y="87"/>
                      <a:pt x="294" y="1"/>
                      <a:pt x="18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5" name="Google Shape;125;p9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126" name="Google Shape;126;p9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9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9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9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" name="Google Shape;130;p9"/>
          <p:cNvGrpSpPr/>
          <p:nvPr/>
        </p:nvGrpSpPr>
        <p:grpSpPr>
          <a:xfrm>
            <a:off x="2276423" y="4181650"/>
            <a:ext cx="6867418" cy="962099"/>
            <a:chOff x="2613570" y="3958152"/>
            <a:chExt cx="6530447" cy="1209579"/>
          </a:xfrm>
        </p:grpSpPr>
        <p:sp>
          <p:nvSpPr>
            <p:cNvPr id="131" name="Google Shape;131;p9"/>
            <p:cNvSpPr/>
            <p:nvPr/>
          </p:nvSpPr>
          <p:spPr>
            <a:xfrm>
              <a:off x="5430545" y="3958152"/>
              <a:ext cx="3713472" cy="1209579"/>
            </a:xfrm>
            <a:custGeom>
              <a:avLst/>
              <a:gdLst/>
              <a:ahLst/>
              <a:cxnLst/>
              <a:rect l="l" t="t" r="r" b="b"/>
              <a:pathLst>
                <a:path w="9600" h="5019" extrusionOk="0">
                  <a:moveTo>
                    <a:pt x="7250" y="0"/>
                  </a:moveTo>
                  <a:cubicBezTo>
                    <a:pt x="6963" y="0"/>
                    <a:pt x="6675" y="91"/>
                    <a:pt x="6430" y="273"/>
                  </a:cubicBezTo>
                  <a:lnTo>
                    <a:pt x="0" y="5018"/>
                  </a:lnTo>
                  <a:lnTo>
                    <a:pt x="9599" y="5018"/>
                  </a:lnTo>
                  <a:lnTo>
                    <a:pt x="9599" y="1405"/>
                  </a:lnTo>
                  <a:lnTo>
                    <a:pt x="8062" y="269"/>
                  </a:lnTo>
                  <a:cubicBezTo>
                    <a:pt x="7821" y="90"/>
                    <a:pt x="7536" y="0"/>
                    <a:pt x="7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9"/>
            <p:cNvSpPr/>
            <p:nvPr/>
          </p:nvSpPr>
          <p:spPr>
            <a:xfrm>
              <a:off x="2613570" y="4486898"/>
              <a:ext cx="3492463" cy="680825"/>
            </a:xfrm>
            <a:custGeom>
              <a:avLst/>
              <a:gdLst/>
              <a:ahLst/>
              <a:cxnLst/>
              <a:rect l="l" t="t" r="r" b="b"/>
              <a:pathLst>
                <a:path w="14492" h="2825" extrusionOk="0">
                  <a:moveTo>
                    <a:pt x="7245" y="0"/>
                  </a:moveTo>
                  <a:cubicBezTo>
                    <a:pt x="7070" y="0"/>
                    <a:pt x="6895" y="33"/>
                    <a:pt x="6731" y="100"/>
                  </a:cubicBezTo>
                  <a:lnTo>
                    <a:pt x="0" y="2824"/>
                  </a:lnTo>
                  <a:lnTo>
                    <a:pt x="14492" y="2824"/>
                  </a:lnTo>
                  <a:lnTo>
                    <a:pt x="7762" y="100"/>
                  </a:lnTo>
                  <a:cubicBezTo>
                    <a:pt x="7595" y="33"/>
                    <a:pt x="7420" y="0"/>
                    <a:pt x="72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9"/>
            <p:cNvSpPr/>
            <p:nvPr/>
          </p:nvSpPr>
          <p:spPr>
            <a:xfrm>
              <a:off x="4782983" y="4207083"/>
              <a:ext cx="2942091" cy="960646"/>
            </a:xfrm>
            <a:custGeom>
              <a:avLst/>
              <a:gdLst/>
              <a:ahLst/>
              <a:cxnLst/>
              <a:rect l="l" t="t" r="r" b="b"/>
              <a:pathLst>
                <a:path w="15747" h="3986" extrusionOk="0">
                  <a:moveTo>
                    <a:pt x="7871" y="0"/>
                  </a:moveTo>
                  <a:cubicBezTo>
                    <a:pt x="7650" y="0"/>
                    <a:pt x="7431" y="53"/>
                    <a:pt x="7232" y="158"/>
                  </a:cubicBezTo>
                  <a:lnTo>
                    <a:pt x="0" y="3985"/>
                  </a:lnTo>
                  <a:lnTo>
                    <a:pt x="15746" y="3985"/>
                  </a:lnTo>
                  <a:lnTo>
                    <a:pt x="8513" y="158"/>
                  </a:lnTo>
                  <a:cubicBezTo>
                    <a:pt x="8312" y="53"/>
                    <a:pt x="8091" y="0"/>
                    <a:pt x="7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" name="Google Shape;134;p9"/>
          <p:cNvGrpSpPr/>
          <p:nvPr/>
        </p:nvGrpSpPr>
        <p:grpSpPr>
          <a:xfrm>
            <a:off x="4366242" y="-1000516"/>
            <a:ext cx="412293" cy="2215882"/>
            <a:chOff x="5450003" y="1098593"/>
            <a:chExt cx="127016" cy="682650"/>
          </a:xfrm>
        </p:grpSpPr>
        <p:sp>
          <p:nvSpPr>
            <p:cNvPr id="135" name="Google Shape;135;p9"/>
            <p:cNvSpPr/>
            <p:nvPr/>
          </p:nvSpPr>
          <p:spPr>
            <a:xfrm>
              <a:off x="5450003" y="1099734"/>
              <a:ext cx="127016" cy="681509"/>
            </a:xfrm>
            <a:custGeom>
              <a:avLst/>
              <a:gdLst/>
              <a:ahLst/>
              <a:cxnLst/>
              <a:rect l="l" t="t" r="r" b="b"/>
              <a:pathLst>
                <a:path w="1893" h="10157" extrusionOk="0">
                  <a:moveTo>
                    <a:pt x="1" y="0"/>
                  </a:moveTo>
                  <a:lnTo>
                    <a:pt x="1" y="10156"/>
                  </a:lnTo>
                  <a:lnTo>
                    <a:pt x="946" y="9201"/>
                  </a:lnTo>
                  <a:lnTo>
                    <a:pt x="1893" y="10156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9"/>
            <p:cNvSpPr/>
            <p:nvPr/>
          </p:nvSpPr>
          <p:spPr>
            <a:xfrm>
              <a:off x="5467515" y="1098593"/>
              <a:ext cx="1946" cy="665070"/>
            </a:xfrm>
            <a:custGeom>
              <a:avLst/>
              <a:gdLst/>
              <a:ahLst/>
              <a:cxnLst/>
              <a:rect l="l" t="t" r="r" b="b"/>
              <a:pathLst>
                <a:path w="29" h="9912" extrusionOk="0">
                  <a:moveTo>
                    <a:pt x="13" y="1"/>
                  </a:moveTo>
                  <a:cubicBezTo>
                    <a:pt x="8" y="1"/>
                    <a:pt x="0" y="5"/>
                    <a:pt x="0" y="13"/>
                  </a:cubicBezTo>
                  <a:lnTo>
                    <a:pt x="0" y="9897"/>
                  </a:lnTo>
                  <a:cubicBezTo>
                    <a:pt x="0" y="9903"/>
                    <a:pt x="6" y="9911"/>
                    <a:pt x="13" y="9911"/>
                  </a:cubicBezTo>
                  <a:cubicBezTo>
                    <a:pt x="21" y="9911"/>
                    <a:pt x="29" y="9903"/>
                    <a:pt x="27" y="9895"/>
                  </a:cubicBezTo>
                  <a:lnTo>
                    <a:pt x="27" y="13"/>
                  </a:lnTo>
                  <a:cubicBezTo>
                    <a:pt x="27" y="7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9"/>
            <p:cNvSpPr/>
            <p:nvPr/>
          </p:nvSpPr>
          <p:spPr>
            <a:xfrm>
              <a:off x="5560043" y="1098996"/>
              <a:ext cx="1879" cy="665070"/>
            </a:xfrm>
            <a:custGeom>
              <a:avLst/>
              <a:gdLst/>
              <a:ahLst/>
              <a:cxnLst/>
              <a:rect l="l" t="t" r="r" b="b"/>
              <a:pathLst>
                <a:path w="28" h="9912" extrusionOk="0">
                  <a:moveTo>
                    <a:pt x="13" y="1"/>
                  </a:moveTo>
                  <a:cubicBezTo>
                    <a:pt x="7" y="1"/>
                    <a:pt x="1" y="7"/>
                    <a:pt x="1" y="15"/>
                  </a:cubicBezTo>
                  <a:lnTo>
                    <a:pt x="1" y="9899"/>
                  </a:lnTo>
                  <a:cubicBezTo>
                    <a:pt x="1" y="9905"/>
                    <a:pt x="5" y="9911"/>
                    <a:pt x="13" y="9911"/>
                  </a:cubicBezTo>
                  <a:cubicBezTo>
                    <a:pt x="23" y="9911"/>
                    <a:pt x="27" y="9907"/>
                    <a:pt x="25" y="9899"/>
                  </a:cubicBezTo>
                  <a:lnTo>
                    <a:pt x="25" y="15"/>
                  </a:lnTo>
                  <a:cubicBezTo>
                    <a:pt x="25" y="9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9"/>
            <p:cNvSpPr/>
            <p:nvPr/>
          </p:nvSpPr>
          <p:spPr>
            <a:xfrm>
              <a:off x="5499118" y="1630274"/>
              <a:ext cx="28382" cy="43680"/>
            </a:xfrm>
            <a:custGeom>
              <a:avLst/>
              <a:gdLst/>
              <a:ahLst/>
              <a:cxnLst/>
              <a:rect l="l" t="t" r="r" b="b"/>
              <a:pathLst>
                <a:path w="423" h="651" extrusionOk="0">
                  <a:moveTo>
                    <a:pt x="19" y="1"/>
                  </a:moveTo>
                  <a:cubicBezTo>
                    <a:pt x="17" y="1"/>
                    <a:pt x="14" y="2"/>
                    <a:pt x="11" y="3"/>
                  </a:cubicBezTo>
                  <a:cubicBezTo>
                    <a:pt x="3" y="5"/>
                    <a:pt x="1" y="13"/>
                    <a:pt x="7" y="21"/>
                  </a:cubicBezTo>
                  <a:lnTo>
                    <a:pt x="396" y="645"/>
                  </a:lnTo>
                  <a:cubicBezTo>
                    <a:pt x="398" y="649"/>
                    <a:pt x="402" y="651"/>
                    <a:pt x="409" y="651"/>
                  </a:cubicBezTo>
                  <a:cubicBezTo>
                    <a:pt x="411" y="651"/>
                    <a:pt x="413" y="649"/>
                    <a:pt x="413" y="649"/>
                  </a:cubicBezTo>
                  <a:cubicBezTo>
                    <a:pt x="421" y="647"/>
                    <a:pt x="423" y="638"/>
                    <a:pt x="419" y="630"/>
                  </a:cubicBezTo>
                  <a:lnTo>
                    <a:pt x="29" y="7"/>
                  </a:lnTo>
                  <a:cubicBezTo>
                    <a:pt x="28" y="3"/>
                    <a:pt x="24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9"/>
            <p:cNvSpPr/>
            <p:nvPr/>
          </p:nvSpPr>
          <p:spPr>
            <a:xfrm>
              <a:off x="5499252" y="1630341"/>
              <a:ext cx="28114" cy="43613"/>
            </a:xfrm>
            <a:custGeom>
              <a:avLst/>
              <a:gdLst/>
              <a:ahLst/>
              <a:cxnLst/>
              <a:rect l="l" t="t" r="r" b="b"/>
              <a:pathLst>
                <a:path w="419" h="650" extrusionOk="0">
                  <a:moveTo>
                    <a:pt x="406" y="1"/>
                  </a:moveTo>
                  <a:cubicBezTo>
                    <a:pt x="402" y="1"/>
                    <a:pt x="397" y="3"/>
                    <a:pt x="394" y="8"/>
                  </a:cubicBezTo>
                  <a:lnTo>
                    <a:pt x="5" y="629"/>
                  </a:lnTo>
                  <a:cubicBezTo>
                    <a:pt x="1" y="635"/>
                    <a:pt x="1" y="644"/>
                    <a:pt x="9" y="648"/>
                  </a:cubicBezTo>
                  <a:cubicBezTo>
                    <a:pt x="11" y="648"/>
                    <a:pt x="15" y="650"/>
                    <a:pt x="17" y="650"/>
                  </a:cubicBezTo>
                  <a:cubicBezTo>
                    <a:pt x="25" y="650"/>
                    <a:pt x="27" y="648"/>
                    <a:pt x="27" y="644"/>
                  </a:cubicBezTo>
                  <a:lnTo>
                    <a:pt x="417" y="20"/>
                  </a:lnTo>
                  <a:cubicBezTo>
                    <a:pt x="419" y="14"/>
                    <a:pt x="419" y="8"/>
                    <a:pt x="411" y="2"/>
                  </a:cubicBezTo>
                  <a:cubicBezTo>
                    <a:pt x="409" y="1"/>
                    <a:pt x="407" y="1"/>
                    <a:pt x="406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0" name="Google Shape;140;p9"/>
          <p:cNvSpPr/>
          <p:nvPr/>
        </p:nvSpPr>
        <p:spPr>
          <a:xfrm>
            <a:off x="7606723" y="828675"/>
            <a:ext cx="273633" cy="270115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"/>
          <p:cNvSpPr/>
          <p:nvPr/>
        </p:nvSpPr>
        <p:spPr>
          <a:xfrm rot="368191">
            <a:off x="7935305" y="1160495"/>
            <a:ext cx="153767" cy="151871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9"/>
          <p:cNvSpPr/>
          <p:nvPr/>
        </p:nvSpPr>
        <p:spPr>
          <a:xfrm rot="-576685">
            <a:off x="7538205" y="1331919"/>
            <a:ext cx="153767" cy="151872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 txBox="1">
            <a:spLocks noGrp="1"/>
          </p:cNvSpPr>
          <p:nvPr>
            <p:ph type="title"/>
          </p:nvPr>
        </p:nvSpPr>
        <p:spPr>
          <a:xfrm>
            <a:off x="5160350" y="2460900"/>
            <a:ext cx="2795700" cy="17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grpSp>
        <p:nvGrpSpPr>
          <p:cNvPr id="145" name="Google Shape;145;p10"/>
          <p:cNvGrpSpPr/>
          <p:nvPr/>
        </p:nvGrpSpPr>
        <p:grpSpPr>
          <a:xfrm>
            <a:off x="613275" y="439990"/>
            <a:ext cx="7916976" cy="4243209"/>
            <a:chOff x="613275" y="439990"/>
            <a:chExt cx="7916976" cy="4243209"/>
          </a:xfrm>
        </p:grpSpPr>
        <p:sp>
          <p:nvSpPr>
            <p:cNvPr id="146" name="Google Shape;146;p10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0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0"/>
            <p:cNvSpPr/>
            <p:nvPr/>
          </p:nvSpPr>
          <p:spPr>
            <a:xfrm>
              <a:off x="7357179" y="3019229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0"/>
            <p:cNvSpPr/>
            <p:nvPr/>
          </p:nvSpPr>
          <p:spPr>
            <a:xfrm>
              <a:off x="613275" y="3019229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1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2" name="Google Shape;152;p11"/>
          <p:cNvGrpSpPr/>
          <p:nvPr/>
        </p:nvGrpSpPr>
        <p:grpSpPr>
          <a:xfrm>
            <a:off x="4891946" y="679734"/>
            <a:ext cx="3591686" cy="4279689"/>
            <a:chOff x="1758525" y="3834175"/>
            <a:chExt cx="769625" cy="917050"/>
          </a:xfrm>
        </p:grpSpPr>
        <p:sp>
          <p:nvSpPr>
            <p:cNvPr id="153" name="Google Shape;153;p11"/>
            <p:cNvSpPr/>
            <p:nvPr/>
          </p:nvSpPr>
          <p:spPr>
            <a:xfrm>
              <a:off x="1897425" y="3834175"/>
              <a:ext cx="497175" cy="856025"/>
            </a:xfrm>
            <a:custGeom>
              <a:avLst/>
              <a:gdLst/>
              <a:ahLst/>
              <a:cxnLst/>
              <a:rect l="l" t="t" r="r" b="b"/>
              <a:pathLst>
                <a:path w="19887" h="34241" extrusionOk="0">
                  <a:moveTo>
                    <a:pt x="11070" y="8223"/>
                  </a:moveTo>
                  <a:lnTo>
                    <a:pt x="15325" y="8398"/>
                  </a:lnTo>
                  <a:cubicBezTo>
                    <a:pt x="14837" y="8892"/>
                    <a:pt x="14060" y="9612"/>
                    <a:pt x="13556" y="9712"/>
                  </a:cubicBezTo>
                  <a:cubicBezTo>
                    <a:pt x="12876" y="9848"/>
                    <a:pt x="11422" y="10252"/>
                    <a:pt x="11070" y="10350"/>
                  </a:cubicBezTo>
                  <a:lnTo>
                    <a:pt x="11070" y="8223"/>
                  </a:lnTo>
                  <a:close/>
                  <a:moveTo>
                    <a:pt x="3206" y="7900"/>
                  </a:moveTo>
                  <a:lnTo>
                    <a:pt x="9390" y="8154"/>
                  </a:lnTo>
                  <a:lnTo>
                    <a:pt x="9390" y="8569"/>
                  </a:lnTo>
                  <a:lnTo>
                    <a:pt x="9390" y="8569"/>
                  </a:lnTo>
                  <a:cubicBezTo>
                    <a:pt x="9213" y="8451"/>
                    <a:pt x="9041" y="8398"/>
                    <a:pt x="8873" y="8398"/>
                  </a:cubicBezTo>
                  <a:cubicBezTo>
                    <a:pt x="8534" y="8398"/>
                    <a:pt x="8209" y="8610"/>
                    <a:pt x="7885" y="8935"/>
                  </a:cubicBezTo>
                  <a:cubicBezTo>
                    <a:pt x="7224" y="9596"/>
                    <a:pt x="7885" y="10721"/>
                    <a:pt x="7885" y="10721"/>
                  </a:cubicBezTo>
                  <a:cubicBezTo>
                    <a:pt x="7885" y="10721"/>
                    <a:pt x="7186" y="10449"/>
                    <a:pt x="5788" y="9905"/>
                  </a:cubicBezTo>
                  <a:cubicBezTo>
                    <a:pt x="4720" y="9490"/>
                    <a:pt x="3652" y="8394"/>
                    <a:pt x="3206" y="7900"/>
                  </a:cubicBezTo>
                  <a:close/>
                  <a:moveTo>
                    <a:pt x="11070" y="1"/>
                  </a:moveTo>
                  <a:lnTo>
                    <a:pt x="9390" y="311"/>
                  </a:lnTo>
                  <a:lnTo>
                    <a:pt x="9390" y="2681"/>
                  </a:lnTo>
                  <a:lnTo>
                    <a:pt x="8739" y="2681"/>
                  </a:lnTo>
                  <a:lnTo>
                    <a:pt x="8739" y="3924"/>
                  </a:lnTo>
                  <a:lnTo>
                    <a:pt x="9390" y="3924"/>
                  </a:lnTo>
                  <a:lnTo>
                    <a:pt x="9390" y="6666"/>
                  </a:lnTo>
                  <a:lnTo>
                    <a:pt x="0" y="6410"/>
                  </a:lnTo>
                  <a:lnTo>
                    <a:pt x="0" y="7769"/>
                  </a:lnTo>
                  <a:lnTo>
                    <a:pt x="2265" y="7862"/>
                  </a:lnTo>
                  <a:cubicBezTo>
                    <a:pt x="3100" y="8743"/>
                    <a:pt x="4757" y="10649"/>
                    <a:pt x="5633" y="10877"/>
                  </a:cubicBezTo>
                  <a:cubicBezTo>
                    <a:pt x="6526" y="11110"/>
                    <a:pt x="8507" y="11887"/>
                    <a:pt x="8507" y="11887"/>
                  </a:cubicBezTo>
                  <a:cubicBezTo>
                    <a:pt x="8662" y="12197"/>
                    <a:pt x="9245" y="14838"/>
                    <a:pt x="9051" y="15381"/>
                  </a:cubicBezTo>
                  <a:cubicBezTo>
                    <a:pt x="8856" y="15925"/>
                    <a:pt x="8468" y="16818"/>
                    <a:pt x="8001" y="18372"/>
                  </a:cubicBezTo>
                  <a:cubicBezTo>
                    <a:pt x="7535" y="19926"/>
                    <a:pt x="7573" y="20159"/>
                    <a:pt x="8273" y="20431"/>
                  </a:cubicBezTo>
                  <a:cubicBezTo>
                    <a:pt x="8973" y="20703"/>
                    <a:pt x="8700" y="21285"/>
                    <a:pt x="8934" y="23033"/>
                  </a:cubicBezTo>
                  <a:cubicBezTo>
                    <a:pt x="9168" y="24780"/>
                    <a:pt x="8973" y="26100"/>
                    <a:pt x="9206" y="27421"/>
                  </a:cubicBezTo>
                  <a:cubicBezTo>
                    <a:pt x="9246" y="27647"/>
                    <a:pt x="9312" y="27807"/>
                    <a:pt x="9392" y="27919"/>
                  </a:cubicBezTo>
                  <a:lnTo>
                    <a:pt x="9392" y="34166"/>
                  </a:lnTo>
                  <a:cubicBezTo>
                    <a:pt x="9363" y="34190"/>
                    <a:pt x="9334" y="34215"/>
                    <a:pt x="9298" y="34241"/>
                  </a:cubicBezTo>
                  <a:lnTo>
                    <a:pt x="11071" y="33258"/>
                  </a:lnTo>
                  <a:lnTo>
                    <a:pt x="11071" y="20811"/>
                  </a:lnTo>
                  <a:lnTo>
                    <a:pt x="11070" y="20811"/>
                  </a:lnTo>
                  <a:cubicBezTo>
                    <a:pt x="11157" y="20670"/>
                    <a:pt x="11266" y="20580"/>
                    <a:pt x="11401" y="20580"/>
                  </a:cubicBezTo>
                  <a:cubicBezTo>
                    <a:pt x="11455" y="20580"/>
                    <a:pt x="11513" y="20594"/>
                    <a:pt x="11575" y="20625"/>
                  </a:cubicBezTo>
                  <a:cubicBezTo>
                    <a:pt x="11810" y="20743"/>
                    <a:pt x="11946" y="20818"/>
                    <a:pt x="12026" y="20818"/>
                  </a:cubicBezTo>
                  <a:cubicBezTo>
                    <a:pt x="12210" y="20818"/>
                    <a:pt x="12100" y="20420"/>
                    <a:pt x="12235" y="19228"/>
                  </a:cubicBezTo>
                  <a:cubicBezTo>
                    <a:pt x="12430" y="17519"/>
                    <a:pt x="12120" y="16083"/>
                    <a:pt x="11963" y="15615"/>
                  </a:cubicBezTo>
                  <a:cubicBezTo>
                    <a:pt x="11808" y="15150"/>
                    <a:pt x="11808" y="12197"/>
                    <a:pt x="11808" y="11809"/>
                  </a:cubicBezTo>
                  <a:cubicBezTo>
                    <a:pt x="11808" y="11421"/>
                    <a:pt x="12547" y="11109"/>
                    <a:pt x="13944" y="10333"/>
                  </a:cubicBezTo>
                  <a:cubicBezTo>
                    <a:pt x="14846" y="9832"/>
                    <a:pt x="15674" y="8976"/>
                    <a:pt x="16150" y="8432"/>
                  </a:cubicBezTo>
                  <a:lnTo>
                    <a:pt x="19887" y="8585"/>
                  </a:lnTo>
                  <a:lnTo>
                    <a:pt x="19887" y="6953"/>
                  </a:lnTo>
                  <a:lnTo>
                    <a:pt x="11070" y="6712"/>
                  </a:lnTo>
                  <a:lnTo>
                    <a:pt x="11070" y="3923"/>
                  </a:lnTo>
                  <a:lnTo>
                    <a:pt x="11536" y="3923"/>
                  </a:lnTo>
                  <a:lnTo>
                    <a:pt x="11536" y="2680"/>
                  </a:lnTo>
                  <a:lnTo>
                    <a:pt x="11070" y="2680"/>
                  </a:lnTo>
                  <a:lnTo>
                    <a:pt x="11070" y="1"/>
                  </a:ln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1"/>
            <p:cNvSpPr/>
            <p:nvPr/>
          </p:nvSpPr>
          <p:spPr>
            <a:xfrm>
              <a:off x="2232850" y="4255650"/>
              <a:ext cx="295300" cy="404625"/>
            </a:xfrm>
            <a:custGeom>
              <a:avLst/>
              <a:gdLst/>
              <a:ahLst/>
              <a:cxnLst/>
              <a:rect l="l" t="t" r="r" b="b"/>
              <a:pathLst>
                <a:path w="11812" h="16185" extrusionOk="0">
                  <a:moveTo>
                    <a:pt x="6571" y="0"/>
                  </a:moveTo>
                  <a:lnTo>
                    <a:pt x="5579" y="155"/>
                  </a:lnTo>
                  <a:lnTo>
                    <a:pt x="5579" y="1582"/>
                  </a:lnTo>
                  <a:lnTo>
                    <a:pt x="5195" y="1582"/>
                  </a:lnTo>
                  <a:lnTo>
                    <a:pt x="5195" y="2317"/>
                  </a:lnTo>
                  <a:lnTo>
                    <a:pt x="5579" y="2317"/>
                  </a:lnTo>
                  <a:lnTo>
                    <a:pt x="5579" y="3969"/>
                  </a:lnTo>
                  <a:lnTo>
                    <a:pt x="1" y="4415"/>
                  </a:lnTo>
                  <a:lnTo>
                    <a:pt x="87" y="5212"/>
                  </a:lnTo>
                  <a:lnTo>
                    <a:pt x="5579" y="4849"/>
                  </a:lnTo>
                  <a:lnTo>
                    <a:pt x="5579" y="15977"/>
                  </a:lnTo>
                  <a:lnTo>
                    <a:pt x="6571" y="16184"/>
                  </a:lnTo>
                  <a:lnTo>
                    <a:pt x="6571" y="4784"/>
                  </a:lnTo>
                  <a:lnTo>
                    <a:pt x="11811" y="4438"/>
                  </a:lnTo>
                  <a:lnTo>
                    <a:pt x="11708" y="3481"/>
                  </a:lnTo>
                  <a:lnTo>
                    <a:pt x="6571" y="3891"/>
                  </a:lnTo>
                  <a:lnTo>
                    <a:pt x="6571" y="2317"/>
                  </a:lnTo>
                  <a:lnTo>
                    <a:pt x="6847" y="2317"/>
                  </a:lnTo>
                  <a:lnTo>
                    <a:pt x="6847" y="1582"/>
                  </a:lnTo>
                  <a:lnTo>
                    <a:pt x="6571" y="1582"/>
                  </a:lnTo>
                  <a:lnTo>
                    <a:pt x="6571" y="0"/>
                  </a:ln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1"/>
            <p:cNvSpPr/>
            <p:nvPr/>
          </p:nvSpPr>
          <p:spPr>
            <a:xfrm>
              <a:off x="1758525" y="4302125"/>
              <a:ext cx="316375" cy="449100"/>
            </a:xfrm>
            <a:custGeom>
              <a:avLst/>
              <a:gdLst/>
              <a:ahLst/>
              <a:cxnLst/>
              <a:rect l="l" t="t" r="r" b="b"/>
              <a:pathLst>
                <a:path w="12655" h="17964" extrusionOk="0">
                  <a:moveTo>
                    <a:pt x="6726" y="1"/>
                  </a:moveTo>
                  <a:lnTo>
                    <a:pt x="5671" y="238"/>
                  </a:lnTo>
                  <a:lnTo>
                    <a:pt x="5772" y="1774"/>
                  </a:lnTo>
                  <a:lnTo>
                    <a:pt x="5358" y="1801"/>
                  </a:lnTo>
                  <a:lnTo>
                    <a:pt x="5412" y="2591"/>
                  </a:lnTo>
                  <a:lnTo>
                    <a:pt x="5824" y="2563"/>
                  </a:lnTo>
                  <a:lnTo>
                    <a:pt x="5940" y="4278"/>
                  </a:lnTo>
                  <a:lnTo>
                    <a:pt x="1" y="4105"/>
                  </a:lnTo>
                  <a:lnTo>
                    <a:pt x="0" y="4970"/>
                  </a:lnTo>
                  <a:lnTo>
                    <a:pt x="6003" y="5228"/>
                  </a:lnTo>
                  <a:lnTo>
                    <a:pt x="6848" y="17963"/>
                  </a:lnTo>
                  <a:lnTo>
                    <a:pt x="7910" y="17815"/>
                  </a:lnTo>
                  <a:lnTo>
                    <a:pt x="7076" y="5274"/>
                  </a:lnTo>
                  <a:lnTo>
                    <a:pt x="12653" y="5511"/>
                  </a:lnTo>
                  <a:lnTo>
                    <a:pt x="12654" y="4474"/>
                  </a:lnTo>
                  <a:lnTo>
                    <a:pt x="7012" y="4309"/>
                  </a:lnTo>
                  <a:lnTo>
                    <a:pt x="6891" y="2493"/>
                  </a:lnTo>
                  <a:lnTo>
                    <a:pt x="7187" y="2472"/>
                  </a:lnTo>
                  <a:lnTo>
                    <a:pt x="7134" y="1683"/>
                  </a:lnTo>
                  <a:lnTo>
                    <a:pt x="6839" y="1703"/>
                  </a:lnTo>
                  <a:lnTo>
                    <a:pt x="6726" y="1"/>
                  </a:ln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6" name="Google Shape;156;p11"/>
          <p:cNvSpPr txBox="1">
            <a:spLocks noGrp="1"/>
          </p:cNvSpPr>
          <p:nvPr>
            <p:ph type="title" hasCustomPrompt="1"/>
          </p:nvPr>
        </p:nvSpPr>
        <p:spPr>
          <a:xfrm rot="442">
            <a:off x="2238089" y="1619776"/>
            <a:ext cx="4667400" cy="15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57" name="Google Shape;157;p11"/>
          <p:cNvSpPr txBox="1">
            <a:spLocks noGrp="1"/>
          </p:cNvSpPr>
          <p:nvPr>
            <p:ph type="subTitle" idx="1"/>
          </p:nvPr>
        </p:nvSpPr>
        <p:spPr>
          <a:xfrm>
            <a:off x="2238025" y="3025150"/>
            <a:ext cx="4667400" cy="3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58" name="Google Shape;158;p11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159" name="Google Shape;159;p11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1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1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1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3" name="Google Shape;163;p11"/>
          <p:cNvGrpSpPr/>
          <p:nvPr/>
        </p:nvGrpSpPr>
        <p:grpSpPr>
          <a:xfrm>
            <a:off x="0" y="3933916"/>
            <a:ext cx="9143995" cy="1209581"/>
            <a:chOff x="0" y="4059679"/>
            <a:chExt cx="9143995" cy="1209581"/>
          </a:xfrm>
        </p:grpSpPr>
        <p:sp>
          <p:nvSpPr>
            <p:cNvPr id="164" name="Google Shape;164;p11"/>
            <p:cNvSpPr/>
            <p:nvPr/>
          </p:nvSpPr>
          <p:spPr>
            <a:xfrm>
              <a:off x="0" y="4060641"/>
              <a:ext cx="2023373" cy="1208615"/>
            </a:xfrm>
            <a:custGeom>
              <a:avLst/>
              <a:gdLst/>
              <a:ahLst/>
              <a:cxnLst/>
              <a:rect l="l" t="t" r="r" b="b"/>
              <a:pathLst>
                <a:path w="8396" h="5015" extrusionOk="0">
                  <a:moveTo>
                    <a:pt x="1152" y="0"/>
                  </a:moveTo>
                  <a:cubicBezTo>
                    <a:pt x="865" y="0"/>
                    <a:pt x="577" y="91"/>
                    <a:pt x="334" y="273"/>
                  </a:cubicBezTo>
                  <a:lnTo>
                    <a:pt x="6" y="513"/>
                  </a:lnTo>
                  <a:lnTo>
                    <a:pt x="0" y="5014"/>
                  </a:lnTo>
                  <a:lnTo>
                    <a:pt x="8396" y="5014"/>
                  </a:lnTo>
                  <a:lnTo>
                    <a:pt x="1966" y="269"/>
                  </a:lnTo>
                  <a:cubicBezTo>
                    <a:pt x="1725" y="90"/>
                    <a:pt x="1439" y="0"/>
                    <a:pt x="11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5" name="Google Shape;165;p11"/>
            <p:cNvGrpSpPr/>
            <p:nvPr/>
          </p:nvGrpSpPr>
          <p:grpSpPr>
            <a:xfrm>
              <a:off x="650925" y="4059679"/>
              <a:ext cx="8493070" cy="1209581"/>
              <a:chOff x="650925" y="3958141"/>
              <a:chExt cx="8493070" cy="1209581"/>
            </a:xfrm>
          </p:grpSpPr>
          <p:sp>
            <p:nvSpPr>
              <p:cNvPr id="166" name="Google Shape;166;p11"/>
              <p:cNvSpPr/>
              <p:nvPr/>
            </p:nvSpPr>
            <p:spPr>
              <a:xfrm>
                <a:off x="6830467" y="3958141"/>
                <a:ext cx="2313528" cy="1209579"/>
              </a:xfrm>
              <a:custGeom>
                <a:avLst/>
                <a:gdLst/>
                <a:ahLst/>
                <a:cxnLst/>
                <a:rect l="l" t="t" r="r" b="b"/>
                <a:pathLst>
                  <a:path w="9600" h="5019" extrusionOk="0">
                    <a:moveTo>
                      <a:pt x="7250" y="0"/>
                    </a:moveTo>
                    <a:cubicBezTo>
                      <a:pt x="6963" y="0"/>
                      <a:pt x="6675" y="91"/>
                      <a:pt x="6430" y="273"/>
                    </a:cubicBezTo>
                    <a:lnTo>
                      <a:pt x="0" y="5018"/>
                    </a:lnTo>
                    <a:lnTo>
                      <a:pt x="9599" y="5018"/>
                    </a:lnTo>
                    <a:lnTo>
                      <a:pt x="9599" y="1405"/>
                    </a:lnTo>
                    <a:lnTo>
                      <a:pt x="8062" y="269"/>
                    </a:lnTo>
                    <a:cubicBezTo>
                      <a:pt x="7821" y="90"/>
                      <a:pt x="7536" y="0"/>
                      <a:pt x="7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>
                <a:off x="2613570" y="4486898"/>
                <a:ext cx="3492463" cy="680825"/>
              </a:xfrm>
              <a:custGeom>
                <a:avLst/>
                <a:gdLst/>
                <a:ahLst/>
                <a:cxnLst/>
                <a:rect l="l" t="t" r="r" b="b"/>
                <a:pathLst>
                  <a:path w="14492" h="2825" extrusionOk="0">
                    <a:moveTo>
                      <a:pt x="7245" y="0"/>
                    </a:moveTo>
                    <a:cubicBezTo>
                      <a:pt x="7070" y="0"/>
                      <a:pt x="6895" y="33"/>
                      <a:pt x="6731" y="100"/>
                    </a:cubicBezTo>
                    <a:lnTo>
                      <a:pt x="0" y="2824"/>
                    </a:lnTo>
                    <a:lnTo>
                      <a:pt x="14492" y="2824"/>
                    </a:lnTo>
                    <a:lnTo>
                      <a:pt x="7762" y="100"/>
                    </a:lnTo>
                    <a:cubicBezTo>
                      <a:pt x="7595" y="33"/>
                      <a:pt x="7420" y="0"/>
                      <a:pt x="72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>
                <a:off x="650925" y="4030600"/>
                <a:ext cx="3794909" cy="1136153"/>
              </a:xfrm>
              <a:custGeom>
                <a:avLst/>
                <a:gdLst/>
                <a:ahLst/>
                <a:cxnLst/>
                <a:rect l="l" t="t" r="r" b="b"/>
                <a:pathLst>
                  <a:path w="15747" h="5521" extrusionOk="0">
                    <a:moveTo>
                      <a:pt x="7873" y="0"/>
                    </a:moveTo>
                    <a:cubicBezTo>
                      <a:pt x="7585" y="0"/>
                      <a:pt x="7297" y="90"/>
                      <a:pt x="7054" y="271"/>
                    </a:cubicBezTo>
                    <a:lnTo>
                      <a:pt x="1" y="5520"/>
                    </a:lnTo>
                    <a:lnTo>
                      <a:pt x="15747" y="5520"/>
                    </a:lnTo>
                    <a:lnTo>
                      <a:pt x="8693" y="271"/>
                    </a:lnTo>
                    <a:cubicBezTo>
                      <a:pt x="8450" y="90"/>
                      <a:pt x="8161" y="0"/>
                      <a:pt x="78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11"/>
              <p:cNvSpPr/>
              <p:nvPr/>
            </p:nvSpPr>
            <p:spPr>
              <a:xfrm>
                <a:off x="4782990" y="4207095"/>
                <a:ext cx="3794909" cy="960626"/>
              </a:xfrm>
              <a:custGeom>
                <a:avLst/>
                <a:gdLst/>
                <a:ahLst/>
                <a:cxnLst/>
                <a:rect l="l" t="t" r="r" b="b"/>
                <a:pathLst>
                  <a:path w="15747" h="3986" extrusionOk="0">
                    <a:moveTo>
                      <a:pt x="7871" y="0"/>
                    </a:moveTo>
                    <a:cubicBezTo>
                      <a:pt x="7650" y="0"/>
                      <a:pt x="7431" y="53"/>
                      <a:pt x="7232" y="158"/>
                    </a:cubicBezTo>
                    <a:lnTo>
                      <a:pt x="0" y="3985"/>
                    </a:lnTo>
                    <a:lnTo>
                      <a:pt x="15746" y="3985"/>
                    </a:lnTo>
                    <a:lnTo>
                      <a:pt x="8513" y="158"/>
                    </a:lnTo>
                    <a:cubicBezTo>
                      <a:pt x="8312" y="53"/>
                      <a:pt x="8091" y="0"/>
                      <a:pt x="78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70" name="Google Shape;170;p11"/>
          <p:cNvSpPr/>
          <p:nvPr/>
        </p:nvSpPr>
        <p:spPr>
          <a:xfrm rot="517966" flipH="1">
            <a:off x="1100473" y="846738"/>
            <a:ext cx="216201" cy="213415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1"/>
          <p:cNvSpPr/>
          <p:nvPr/>
        </p:nvSpPr>
        <p:spPr>
          <a:xfrm rot="-368186" flipH="1">
            <a:off x="2177818" y="480004"/>
            <a:ext cx="121493" cy="119993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3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3"/>
          <p:cNvSpPr txBox="1">
            <a:spLocks noGrp="1"/>
          </p:cNvSpPr>
          <p:nvPr>
            <p:ph type="title"/>
          </p:nvPr>
        </p:nvSpPr>
        <p:spPr>
          <a:xfrm>
            <a:off x="903208" y="1920772"/>
            <a:ext cx="23364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76" name="Google Shape;176;p13"/>
          <p:cNvSpPr txBox="1">
            <a:spLocks noGrp="1"/>
          </p:cNvSpPr>
          <p:nvPr>
            <p:ph type="subTitle" idx="1"/>
          </p:nvPr>
        </p:nvSpPr>
        <p:spPr>
          <a:xfrm>
            <a:off x="903208" y="2341353"/>
            <a:ext cx="2336400" cy="42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13"/>
          <p:cNvSpPr txBox="1">
            <a:spLocks noGrp="1"/>
          </p:cNvSpPr>
          <p:nvPr>
            <p:ph type="title" idx="2" hasCustomPrompt="1"/>
          </p:nvPr>
        </p:nvSpPr>
        <p:spPr>
          <a:xfrm rot="1722">
            <a:off x="4272512" y="1585273"/>
            <a:ext cx="598800" cy="3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8" name="Google Shape;178;p13"/>
          <p:cNvSpPr txBox="1">
            <a:spLocks noGrp="1"/>
          </p:cNvSpPr>
          <p:nvPr>
            <p:ph type="title" idx="3" hasCustomPrompt="1"/>
          </p:nvPr>
        </p:nvSpPr>
        <p:spPr>
          <a:xfrm>
            <a:off x="6773150" y="1585122"/>
            <a:ext cx="5988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9" name="Google Shape;179;p13"/>
          <p:cNvSpPr txBox="1">
            <a:spLocks noGrp="1"/>
          </p:cNvSpPr>
          <p:nvPr>
            <p:ph type="title" idx="4" hasCustomPrompt="1"/>
          </p:nvPr>
        </p:nvSpPr>
        <p:spPr>
          <a:xfrm>
            <a:off x="4272611" y="3248872"/>
            <a:ext cx="5988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0" name="Google Shape;180;p13"/>
          <p:cNvSpPr txBox="1">
            <a:spLocks noGrp="1"/>
          </p:cNvSpPr>
          <p:nvPr>
            <p:ph type="title" idx="5"/>
          </p:nvPr>
        </p:nvSpPr>
        <p:spPr>
          <a:xfrm>
            <a:off x="5904350" y="1925922"/>
            <a:ext cx="23364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13"/>
          <p:cNvSpPr txBox="1">
            <a:spLocks noGrp="1"/>
          </p:cNvSpPr>
          <p:nvPr>
            <p:ph type="subTitle" idx="6"/>
          </p:nvPr>
        </p:nvSpPr>
        <p:spPr>
          <a:xfrm>
            <a:off x="903208" y="4009053"/>
            <a:ext cx="2336400" cy="42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title" idx="7"/>
          </p:nvPr>
        </p:nvSpPr>
        <p:spPr>
          <a:xfrm>
            <a:off x="3403800" y="3588472"/>
            <a:ext cx="23364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83" name="Google Shape;183;p13"/>
          <p:cNvSpPr txBox="1">
            <a:spLocks noGrp="1"/>
          </p:cNvSpPr>
          <p:nvPr>
            <p:ph type="subTitle" idx="8"/>
          </p:nvPr>
        </p:nvSpPr>
        <p:spPr>
          <a:xfrm>
            <a:off x="3403650" y="4009053"/>
            <a:ext cx="2336400" cy="42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13"/>
          <p:cNvSpPr txBox="1">
            <a:spLocks noGrp="1"/>
          </p:cNvSpPr>
          <p:nvPr>
            <p:ph type="title" idx="9"/>
          </p:nvPr>
        </p:nvSpPr>
        <p:spPr>
          <a:xfrm>
            <a:off x="5904400" y="3588472"/>
            <a:ext cx="23364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85" name="Google Shape;185;p13"/>
          <p:cNvSpPr txBox="1">
            <a:spLocks noGrp="1"/>
          </p:cNvSpPr>
          <p:nvPr>
            <p:ph type="subTitle" idx="13"/>
          </p:nvPr>
        </p:nvSpPr>
        <p:spPr>
          <a:xfrm>
            <a:off x="5904250" y="4009053"/>
            <a:ext cx="2336400" cy="42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13"/>
          <p:cNvSpPr txBox="1">
            <a:spLocks noGrp="1"/>
          </p:cNvSpPr>
          <p:nvPr>
            <p:ph type="title" idx="14"/>
          </p:nvPr>
        </p:nvSpPr>
        <p:spPr>
          <a:xfrm>
            <a:off x="903208" y="3588472"/>
            <a:ext cx="23364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87" name="Google Shape;187;p13"/>
          <p:cNvSpPr txBox="1">
            <a:spLocks noGrp="1"/>
          </p:cNvSpPr>
          <p:nvPr>
            <p:ph type="subTitle" idx="15"/>
          </p:nvPr>
        </p:nvSpPr>
        <p:spPr>
          <a:xfrm>
            <a:off x="3403712" y="2346503"/>
            <a:ext cx="2336400" cy="42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13"/>
          <p:cNvSpPr txBox="1">
            <a:spLocks noGrp="1"/>
          </p:cNvSpPr>
          <p:nvPr>
            <p:ph type="title" idx="16"/>
          </p:nvPr>
        </p:nvSpPr>
        <p:spPr>
          <a:xfrm>
            <a:off x="3403562" y="1925922"/>
            <a:ext cx="23364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89" name="Google Shape;189;p13"/>
          <p:cNvSpPr txBox="1">
            <a:spLocks noGrp="1"/>
          </p:cNvSpPr>
          <p:nvPr>
            <p:ph type="subTitle" idx="17"/>
          </p:nvPr>
        </p:nvSpPr>
        <p:spPr>
          <a:xfrm>
            <a:off x="5904350" y="2346503"/>
            <a:ext cx="2336400" cy="42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13"/>
          <p:cNvSpPr txBox="1">
            <a:spLocks noGrp="1"/>
          </p:cNvSpPr>
          <p:nvPr>
            <p:ph type="title" idx="18" hasCustomPrompt="1"/>
          </p:nvPr>
        </p:nvSpPr>
        <p:spPr>
          <a:xfrm rot="1721">
            <a:off x="1771858" y="1581023"/>
            <a:ext cx="5991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1" name="Google Shape;191;p13"/>
          <p:cNvSpPr txBox="1">
            <a:spLocks noGrp="1"/>
          </p:cNvSpPr>
          <p:nvPr>
            <p:ph type="title" idx="19" hasCustomPrompt="1"/>
          </p:nvPr>
        </p:nvSpPr>
        <p:spPr>
          <a:xfrm rot="1722">
            <a:off x="1772008" y="3248723"/>
            <a:ext cx="5988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2" name="Google Shape;192;p13"/>
          <p:cNvSpPr txBox="1">
            <a:spLocks noGrp="1"/>
          </p:cNvSpPr>
          <p:nvPr>
            <p:ph type="title" idx="20" hasCustomPrompt="1"/>
          </p:nvPr>
        </p:nvSpPr>
        <p:spPr>
          <a:xfrm rot="1721">
            <a:off x="6773000" y="3248723"/>
            <a:ext cx="5991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3" name="Google Shape;193;p13"/>
          <p:cNvSpPr txBox="1">
            <a:spLocks noGrp="1"/>
          </p:cNvSpPr>
          <p:nvPr>
            <p:ph type="title" idx="21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grpSp>
        <p:nvGrpSpPr>
          <p:cNvPr id="194" name="Google Shape;194;p13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195" name="Google Shape;195;p13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3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3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3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9" name="Google Shape;199;p13"/>
          <p:cNvSpPr/>
          <p:nvPr/>
        </p:nvSpPr>
        <p:spPr>
          <a:xfrm rot="1928804">
            <a:off x="805210" y="4356071"/>
            <a:ext cx="124530" cy="122925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3"/>
          <p:cNvSpPr/>
          <p:nvPr/>
        </p:nvSpPr>
        <p:spPr>
          <a:xfrm rot="2814946">
            <a:off x="1109409" y="4568879"/>
            <a:ext cx="70226" cy="69239"/>
          </a:xfrm>
          <a:custGeom>
            <a:avLst/>
            <a:gdLst/>
            <a:ahLst/>
            <a:cxnLst/>
            <a:rect l="l" t="t" r="r" b="b"/>
            <a:pathLst>
              <a:path w="569" h="561" extrusionOk="0">
                <a:moveTo>
                  <a:pt x="285" y="1"/>
                </a:moveTo>
                <a:cubicBezTo>
                  <a:pt x="277" y="1"/>
                  <a:pt x="270" y="5"/>
                  <a:pt x="267" y="13"/>
                </a:cubicBezTo>
                <a:lnTo>
                  <a:pt x="210" y="206"/>
                </a:lnTo>
                <a:lnTo>
                  <a:pt x="17" y="263"/>
                </a:lnTo>
                <a:cubicBezTo>
                  <a:pt x="1" y="269"/>
                  <a:pt x="1" y="290"/>
                  <a:pt x="17" y="298"/>
                </a:cubicBezTo>
                <a:lnTo>
                  <a:pt x="210" y="355"/>
                </a:lnTo>
                <a:lnTo>
                  <a:pt x="267" y="548"/>
                </a:lnTo>
                <a:cubicBezTo>
                  <a:pt x="270" y="556"/>
                  <a:pt x="277" y="560"/>
                  <a:pt x="284" y="560"/>
                </a:cubicBezTo>
                <a:cubicBezTo>
                  <a:pt x="291" y="560"/>
                  <a:pt x="298" y="556"/>
                  <a:pt x="302" y="548"/>
                </a:cubicBezTo>
                <a:lnTo>
                  <a:pt x="359" y="355"/>
                </a:lnTo>
                <a:lnTo>
                  <a:pt x="552" y="298"/>
                </a:lnTo>
                <a:cubicBezTo>
                  <a:pt x="568" y="292"/>
                  <a:pt x="568" y="271"/>
                  <a:pt x="552" y="263"/>
                </a:cubicBezTo>
                <a:lnTo>
                  <a:pt x="359" y="206"/>
                </a:lnTo>
                <a:lnTo>
                  <a:pt x="302" y="13"/>
                </a:lnTo>
                <a:cubicBezTo>
                  <a:pt x="299" y="5"/>
                  <a:pt x="292" y="1"/>
                  <a:pt x="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3"/>
          <p:cNvSpPr/>
          <p:nvPr/>
        </p:nvSpPr>
        <p:spPr>
          <a:xfrm rot="2814946">
            <a:off x="908675" y="4568943"/>
            <a:ext cx="69979" cy="69115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2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14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4"/>
          <p:cNvSpPr txBox="1">
            <a:spLocks noGrp="1"/>
          </p:cNvSpPr>
          <p:nvPr>
            <p:ph type="subTitle" idx="1"/>
          </p:nvPr>
        </p:nvSpPr>
        <p:spPr>
          <a:xfrm>
            <a:off x="5052900" y="3488475"/>
            <a:ext cx="25602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9pPr>
          </a:lstStyle>
          <a:p>
            <a:endParaRPr/>
          </a:p>
        </p:txBody>
      </p:sp>
      <p:sp>
        <p:nvSpPr>
          <p:cNvPr id="205" name="Google Shape;205;p14"/>
          <p:cNvSpPr txBox="1">
            <a:spLocks noGrp="1"/>
          </p:cNvSpPr>
          <p:nvPr>
            <p:ph type="subTitle" idx="2"/>
          </p:nvPr>
        </p:nvSpPr>
        <p:spPr>
          <a:xfrm>
            <a:off x="1528639" y="3488475"/>
            <a:ext cx="25647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000"/>
              <a:buFont typeface="Jua"/>
              <a:buNone/>
              <a:defRPr sz="2000" b="1">
                <a:latin typeface="Jua"/>
                <a:ea typeface="Jua"/>
                <a:cs typeface="Jua"/>
                <a:sym typeface="Jua"/>
              </a:defRPr>
            </a:lvl9pPr>
          </a:lstStyle>
          <a:p>
            <a:endParaRPr/>
          </a:p>
        </p:txBody>
      </p:sp>
      <p:sp>
        <p:nvSpPr>
          <p:cNvPr id="206" name="Google Shape;206;p14"/>
          <p:cNvSpPr txBox="1">
            <a:spLocks noGrp="1"/>
          </p:cNvSpPr>
          <p:nvPr>
            <p:ph type="subTitle" idx="3"/>
          </p:nvPr>
        </p:nvSpPr>
        <p:spPr>
          <a:xfrm>
            <a:off x="5050650" y="3824250"/>
            <a:ext cx="2564700" cy="56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14"/>
          <p:cNvSpPr txBox="1">
            <a:spLocks noGrp="1"/>
          </p:cNvSpPr>
          <p:nvPr>
            <p:ph type="subTitle" idx="4"/>
          </p:nvPr>
        </p:nvSpPr>
        <p:spPr>
          <a:xfrm>
            <a:off x="1528638" y="3872475"/>
            <a:ext cx="25647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14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grpSp>
        <p:nvGrpSpPr>
          <p:cNvPr id="209" name="Google Shape;209;p14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210" name="Google Shape;210;p14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4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4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4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" name="Google Shape;214;p14"/>
          <p:cNvGrpSpPr/>
          <p:nvPr/>
        </p:nvGrpSpPr>
        <p:grpSpPr>
          <a:xfrm>
            <a:off x="4366242" y="-720341"/>
            <a:ext cx="412293" cy="2215882"/>
            <a:chOff x="5450003" y="1098593"/>
            <a:chExt cx="127016" cy="682650"/>
          </a:xfrm>
        </p:grpSpPr>
        <p:sp>
          <p:nvSpPr>
            <p:cNvPr id="215" name="Google Shape;215;p14"/>
            <p:cNvSpPr/>
            <p:nvPr/>
          </p:nvSpPr>
          <p:spPr>
            <a:xfrm>
              <a:off x="5450003" y="1099734"/>
              <a:ext cx="127016" cy="681509"/>
            </a:xfrm>
            <a:custGeom>
              <a:avLst/>
              <a:gdLst/>
              <a:ahLst/>
              <a:cxnLst/>
              <a:rect l="l" t="t" r="r" b="b"/>
              <a:pathLst>
                <a:path w="1893" h="10157" extrusionOk="0">
                  <a:moveTo>
                    <a:pt x="1" y="0"/>
                  </a:moveTo>
                  <a:lnTo>
                    <a:pt x="1" y="10156"/>
                  </a:lnTo>
                  <a:lnTo>
                    <a:pt x="946" y="9201"/>
                  </a:lnTo>
                  <a:lnTo>
                    <a:pt x="1893" y="10156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4"/>
            <p:cNvSpPr/>
            <p:nvPr/>
          </p:nvSpPr>
          <p:spPr>
            <a:xfrm>
              <a:off x="5467515" y="1098593"/>
              <a:ext cx="1946" cy="665070"/>
            </a:xfrm>
            <a:custGeom>
              <a:avLst/>
              <a:gdLst/>
              <a:ahLst/>
              <a:cxnLst/>
              <a:rect l="l" t="t" r="r" b="b"/>
              <a:pathLst>
                <a:path w="29" h="9912" extrusionOk="0">
                  <a:moveTo>
                    <a:pt x="13" y="1"/>
                  </a:moveTo>
                  <a:cubicBezTo>
                    <a:pt x="8" y="1"/>
                    <a:pt x="0" y="5"/>
                    <a:pt x="0" y="13"/>
                  </a:cubicBezTo>
                  <a:lnTo>
                    <a:pt x="0" y="9897"/>
                  </a:lnTo>
                  <a:cubicBezTo>
                    <a:pt x="0" y="9903"/>
                    <a:pt x="6" y="9911"/>
                    <a:pt x="13" y="9911"/>
                  </a:cubicBezTo>
                  <a:cubicBezTo>
                    <a:pt x="21" y="9911"/>
                    <a:pt x="29" y="9903"/>
                    <a:pt x="27" y="9895"/>
                  </a:cubicBezTo>
                  <a:lnTo>
                    <a:pt x="27" y="13"/>
                  </a:lnTo>
                  <a:cubicBezTo>
                    <a:pt x="27" y="7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4"/>
            <p:cNvSpPr/>
            <p:nvPr/>
          </p:nvSpPr>
          <p:spPr>
            <a:xfrm>
              <a:off x="5560043" y="1098996"/>
              <a:ext cx="1879" cy="665070"/>
            </a:xfrm>
            <a:custGeom>
              <a:avLst/>
              <a:gdLst/>
              <a:ahLst/>
              <a:cxnLst/>
              <a:rect l="l" t="t" r="r" b="b"/>
              <a:pathLst>
                <a:path w="28" h="9912" extrusionOk="0">
                  <a:moveTo>
                    <a:pt x="13" y="1"/>
                  </a:moveTo>
                  <a:cubicBezTo>
                    <a:pt x="7" y="1"/>
                    <a:pt x="1" y="7"/>
                    <a:pt x="1" y="15"/>
                  </a:cubicBezTo>
                  <a:lnTo>
                    <a:pt x="1" y="9899"/>
                  </a:lnTo>
                  <a:cubicBezTo>
                    <a:pt x="1" y="9905"/>
                    <a:pt x="5" y="9911"/>
                    <a:pt x="13" y="9911"/>
                  </a:cubicBezTo>
                  <a:cubicBezTo>
                    <a:pt x="23" y="9911"/>
                    <a:pt x="27" y="9907"/>
                    <a:pt x="25" y="9899"/>
                  </a:cubicBezTo>
                  <a:lnTo>
                    <a:pt x="25" y="15"/>
                  </a:lnTo>
                  <a:cubicBezTo>
                    <a:pt x="25" y="9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4"/>
            <p:cNvSpPr/>
            <p:nvPr/>
          </p:nvSpPr>
          <p:spPr>
            <a:xfrm>
              <a:off x="5499118" y="1630274"/>
              <a:ext cx="28382" cy="43680"/>
            </a:xfrm>
            <a:custGeom>
              <a:avLst/>
              <a:gdLst/>
              <a:ahLst/>
              <a:cxnLst/>
              <a:rect l="l" t="t" r="r" b="b"/>
              <a:pathLst>
                <a:path w="423" h="651" extrusionOk="0">
                  <a:moveTo>
                    <a:pt x="19" y="1"/>
                  </a:moveTo>
                  <a:cubicBezTo>
                    <a:pt x="17" y="1"/>
                    <a:pt x="14" y="2"/>
                    <a:pt x="11" y="3"/>
                  </a:cubicBezTo>
                  <a:cubicBezTo>
                    <a:pt x="3" y="5"/>
                    <a:pt x="1" y="13"/>
                    <a:pt x="7" y="21"/>
                  </a:cubicBezTo>
                  <a:lnTo>
                    <a:pt x="396" y="645"/>
                  </a:lnTo>
                  <a:cubicBezTo>
                    <a:pt x="398" y="649"/>
                    <a:pt x="402" y="651"/>
                    <a:pt x="409" y="651"/>
                  </a:cubicBezTo>
                  <a:cubicBezTo>
                    <a:pt x="411" y="651"/>
                    <a:pt x="413" y="649"/>
                    <a:pt x="413" y="649"/>
                  </a:cubicBezTo>
                  <a:cubicBezTo>
                    <a:pt x="421" y="647"/>
                    <a:pt x="423" y="638"/>
                    <a:pt x="419" y="630"/>
                  </a:cubicBezTo>
                  <a:lnTo>
                    <a:pt x="29" y="7"/>
                  </a:lnTo>
                  <a:cubicBezTo>
                    <a:pt x="28" y="3"/>
                    <a:pt x="24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4"/>
            <p:cNvSpPr/>
            <p:nvPr/>
          </p:nvSpPr>
          <p:spPr>
            <a:xfrm>
              <a:off x="5499252" y="1630341"/>
              <a:ext cx="28114" cy="43613"/>
            </a:xfrm>
            <a:custGeom>
              <a:avLst/>
              <a:gdLst/>
              <a:ahLst/>
              <a:cxnLst/>
              <a:rect l="l" t="t" r="r" b="b"/>
              <a:pathLst>
                <a:path w="419" h="650" extrusionOk="0">
                  <a:moveTo>
                    <a:pt x="406" y="1"/>
                  </a:moveTo>
                  <a:cubicBezTo>
                    <a:pt x="402" y="1"/>
                    <a:pt x="397" y="3"/>
                    <a:pt x="394" y="8"/>
                  </a:cubicBezTo>
                  <a:lnTo>
                    <a:pt x="5" y="629"/>
                  </a:lnTo>
                  <a:cubicBezTo>
                    <a:pt x="1" y="635"/>
                    <a:pt x="1" y="644"/>
                    <a:pt x="9" y="648"/>
                  </a:cubicBezTo>
                  <a:cubicBezTo>
                    <a:pt x="11" y="648"/>
                    <a:pt x="15" y="650"/>
                    <a:pt x="17" y="650"/>
                  </a:cubicBezTo>
                  <a:cubicBezTo>
                    <a:pt x="25" y="650"/>
                    <a:pt x="27" y="648"/>
                    <a:pt x="27" y="644"/>
                  </a:cubicBezTo>
                  <a:lnTo>
                    <a:pt x="417" y="20"/>
                  </a:lnTo>
                  <a:cubicBezTo>
                    <a:pt x="419" y="14"/>
                    <a:pt x="419" y="8"/>
                    <a:pt x="411" y="2"/>
                  </a:cubicBezTo>
                  <a:cubicBezTo>
                    <a:pt x="409" y="1"/>
                    <a:pt x="407" y="1"/>
                    <a:pt x="406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ONE_COLUMN_TEXT_1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15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5"/>
          <p:cNvSpPr txBox="1">
            <a:spLocks noGrp="1"/>
          </p:cNvSpPr>
          <p:nvPr>
            <p:ph type="subTitle" idx="1"/>
          </p:nvPr>
        </p:nvSpPr>
        <p:spPr>
          <a:xfrm rot="-237">
            <a:off x="1080050" y="1783355"/>
            <a:ext cx="4349100" cy="20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3" name="Google Shape;223;p15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grpSp>
        <p:nvGrpSpPr>
          <p:cNvPr id="224" name="Google Shape;224;p15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225" name="Google Shape;225;p15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5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5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ONE_COLUMN_TEXT_1_1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16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6"/>
          <p:cNvSpPr txBox="1">
            <a:spLocks noGrp="1"/>
          </p:cNvSpPr>
          <p:nvPr>
            <p:ph type="subTitle" idx="1"/>
          </p:nvPr>
        </p:nvSpPr>
        <p:spPr>
          <a:xfrm rot="-367">
            <a:off x="1168150" y="2448108"/>
            <a:ext cx="2813400" cy="10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1" name="Google Shape;231;p16"/>
          <p:cNvSpPr txBox="1">
            <a:spLocks noGrp="1"/>
          </p:cNvSpPr>
          <p:nvPr>
            <p:ph type="title"/>
          </p:nvPr>
        </p:nvSpPr>
        <p:spPr>
          <a:xfrm>
            <a:off x="1168150" y="1882450"/>
            <a:ext cx="3556200" cy="56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grpSp>
        <p:nvGrpSpPr>
          <p:cNvPr id="232" name="Google Shape;232;p16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233" name="Google Shape;233;p16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6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6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6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7" name="Google Shape;237;p16"/>
          <p:cNvGrpSpPr/>
          <p:nvPr/>
        </p:nvGrpSpPr>
        <p:grpSpPr>
          <a:xfrm>
            <a:off x="0" y="3934879"/>
            <a:ext cx="6106033" cy="1208619"/>
            <a:chOff x="0" y="4060641"/>
            <a:chExt cx="6106033" cy="1208619"/>
          </a:xfrm>
        </p:grpSpPr>
        <p:sp>
          <p:nvSpPr>
            <p:cNvPr id="238" name="Google Shape;238;p16"/>
            <p:cNvSpPr/>
            <p:nvPr/>
          </p:nvSpPr>
          <p:spPr>
            <a:xfrm>
              <a:off x="0" y="4060641"/>
              <a:ext cx="2023373" cy="1208615"/>
            </a:xfrm>
            <a:custGeom>
              <a:avLst/>
              <a:gdLst/>
              <a:ahLst/>
              <a:cxnLst/>
              <a:rect l="l" t="t" r="r" b="b"/>
              <a:pathLst>
                <a:path w="8396" h="5015" extrusionOk="0">
                  <a:moveTo>
                    <a:pt x="1152" y="0"/>
                  </a:moveTo>
                  <a:cubicBezTo>
                    <a:pt x="865" y="0"/>
                    <a:pt x="577" y="91"/>
                    <a:pt x="334" y="273"/>
                  </a:cubicBezTo>
                  <a:lnTo>
                    <a:pt x="6" y="513"/>
                  </a:lnTo>
                  <a:lnTo>
                    <a:pt x="0" y="5014"/>
                  </a:lnTo>
                  <a:lnTo>
                    <a:pt x="8396" y="5014"/>
                  </a:lnTo>
                  <a:lnTo>
                    <a:pt x="1966" y="269"/>
                  </a:lnTo>
                  <a:cubicBezTo>
                    <a:pt x="1725" y="90"/>
                    <a:pt x="1439" y="0"/>
                    <a:pt x="11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9" name="Google Shape;239;p16"/>
            <p:cNvGrpSpPr/>
            <p:nvPr/>
          </p:nvGrpSpPr>
          <p:grpSpPr>
            <a:xfrm>
              <a:off x="650925" y="4132137"/>
              <a:ext cx="5455108" cy="1137123"/>
              <a:chOff x="650925" y="4030600"/>
              <a:chExt cx="5455108" cy="1137123"/>
            </a:xfrm>
          </p:grpSpPr>
          <p:sp>
            <p:nvSpPr>
              <p:cNvPr id="240" name="Google Shape;240;p16"/>
              <p:cNvSpPr/>
              <p:nvPr/>
            </p:nvSpPr>
            <p:spPr>
              <a:xfrm>
                <a:off x="2613570" y="4486898"/>
                <a:ext cx="3492463" cy="680825"/>
              </a:xfrm>
              <a:custGeom>
                <a:avLst/>
                <a:gdLst/>
                <a:ahLst/>
                <a:cxnLst/>
                <a:rect l="l" t="t" r="r" b="b"/>
                <a:pathLst>
                  <a:path w="14492" h="2825" extrusionOk="0">
                    <a:moveTo>
                      <a:pt x="7245" y="0"/>
                    </a:moveTo>
                    <a:cubicBezTo>
                      <a:pt x="7070" y="0"/>
                      <a:pt x="6895" y="33"/>
                      <a:pt x="6731" y="100"/>
                    </a:cubicBezTo>
                    <a:lnTo>
                      <a:pt x="0" y="2824"/>
                    </a:lnTo>
                    <a:lnTo>
                      <a:pt x="14492" y="2824"/>
                    </a:lnTo>
                    <a:lnTo>
                      <a:pt x="7762" y="100"/>
                    </a:lnTo>
                    <a:cubicBezTo>
                      <a:pt x="7595" y="33"/>
                      <a:pt x="7420" y="0"/>
                      <a:pt x="72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6"/>
              <p:cNvSpPr/>
              <p:nvPr/>
            </p:nvSpPr>
            <p:spPr>
              <a:xfrm>
                <a:off x="650925" y="4030600"/>
                <a:ext cx="3794909" cy="1136153"/>
              </a:xfrm>
              <a:custGeom>
                <a:avLst/>
                <a:gdLst/>
                <a:ahLst/>
                <a:cxnLst/>
                <a:rect l="l" t="t" r="r" b="b"/>
                <a:pathLst>
                  <a:path w="15747" h="5521" extrusionOk="0">
                    <a:moveTo>
                      <a:pt x="7873" y="0"/>
                    </a:moveTo>
                    <a:cubicBezTo>
                      <a:pt x="7585" y="0"/>
                      <a:pt x="7297" y="90"/>
                      <a:pt x="7054" y="271"/>
                    </a:cubicBezTo>
                    <a:lnTo>
                      <a:pt x="1" y="5520"/>
                    </a:lnTo>
                    <a:lnTo>
                      <a:pt x="15747" y="5520"/>
                    </a:lnTo>
                    <a:lnTo>
                      <a:pt x="8693" y="271"/>
                    </a:lnTo>
                    <a:cubicBezTo>
                      <a:pt x="8450" y="90"/>
                      <a:pt x="8161" y="0"/>
                      <a:pt x="78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42" name="Google Shape;242;p16"/>
          <p:cNvSpPr/>
          <p:nvPr/>
        </p:nvSpPr>
        <p:spPr>
          <a:xfrm rot="-517966">
            <a:off x="2836383" y="3617626"/>
            <a:ext cx="216201" cy="213415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6"/>
          <p:cNvSpPr/>
          <p:nvPr/>
        </p:nvSpPr>
        <p:spPr>
          <a:xfrm rot="368186">
            <a:off x="8016204" y="996416"/>
            <a:ext cx="121921" cy="120207"/>
          </a:xfrm>
          <a:custGeom>
            <a:avLst/>
            <a:gdLst/>
            <a:ahLst/>
            <a:cxnLst/>
            <a:rect l="l" t="t" r="r" b="b"/>
            <a:pathLst>
              <a:path w="569" h="561" extrusionOk="0">
                <a:moveTo>
                  <a:pt x="285" y="1"/>
                </a:moveTo>
                <a:cubicBezTo>
                  <a:pt x="277" y="1"/>
                  <a:pt x="270" y="5"/>
                  <a:pt x="267" y="13"/>
                </a:cubicBezTo>
                <a:lnTo>
                  <a:pt x="210" y="206"/>
                </a:lnTo>
                <a:lnTo>
                  <a:pt x="17" y="263"/>
                </a:lnTo>
                <a:cubicBezTo>
                  <a:pt x="1" y="269"/>
                  <a:pt x="1" y="290"/>
                  <a:pt x="17" y="298"/>
                </a:cubicBezTo>
                <a:lnTo>
                  <a:pt x="210" y="355"/>
                </a:lnTo>
                <a:lnTo>
                  <a:pt x="267" y="548"/>
                </a:lnTo>
                <a:cubicBezTo>
                  <a:pt x="270" y="556"/>
                  <a:pt x="277" y="560"/>
                  <a:pt x="284" y="560"/>
                </a:cubicBezTo>
                <a:cubicBezTo>
                  <a:pt x="291" y="560"/>
                  <a:pt x="298" y="556"/>
                  <a:pt x="302" y="548"/>
                </a:cubicBezTo>
                <a:lnTo>
                  <a:pt x="359" y="355"/>
                </a:lnTo>
                <a:lnTo>
                  <a:pt x="552" y="298"/>
                </a:lnTo>
                <a:cubicBezTo>
                  <a:pt x="568" y="292"/>
                  <a:pt x="568" y="271"/>
                  <a:pt x="552" y="263"/>
                </a:cubicBezTo>
                <a:lnTo>
                  <a:pt x="359" y="206"/>
                </a:lnTo>
                <a:lnTo>
                  <a:pt x="302" y="13"/>
                </a:lnTo>
                <a:cubicBezTo>
                  <a:pt x="299" y="5"/>
                  <a:pt x="292" y="1"/>
                  <a:pt x="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6"/>
          <p:cNvSpPr/>
          <p:nvPr/>
        </p:nvSpPr>
        <p:spPr>
          <a:xfrm rot="368186">
            <a:off x="7771197" y="776929"/>
            <a:ext cx="121493" cy="119993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5" name="Google Shape;245;p16"/>
          <p:cNvGrpSpPr/>
          <p:nvPr/>
        </p:nvGrpSpPr>
        <p:grpSpPr>
          <a:xfrm>
            <a:off x="1275230" y="-567941"/>
            <a:ext cx="412293" cy="2215882"/>
            <a:chOff x="5450003" y="1098593"/>
            <a:chExt cx="127016" cy="682650"/>
          </a:xfrm>
        </p:grpSpPr>
        <p:sp>
          <p:nvSpPr>
            <p:cNvPr id="246" name="Google Shape;246;p16"/>
            <p:cNvSpPr/>
            <p:nvPr/>
          </p:nvSpPr>
          <p:spPr>
            <a:xfrm>
              <a:off x="5450003" y="1099734"/>
              <a:ext cx="127016" cy="681509"/>
            </a:xfrm>
            <a:custGeom>
              <a:avLst/>
              <a:gdLst/>
              <a:ahLst/>
              <a:cxnLst/>
              <a:rect l="l" t="t" r="r" b="b"/>
              <a:pathLst>
                <a:path w="1893" h="10157" extrusionOk="0">
                  <a:moveTo>
                    <a:pt x="1" y="0"/>
                  </a:moveTo>
                  <a:lnTo>
                    <a:pt x="1" y="10156"/>
                  </a:lnTo>
                  <a:lnTo>
                    <a:pt x="946" y="9201"/>
                  </a:lnTo>
                  <a:lnTo>
                    <a:pt x="1893" y="10156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6"/>
            <p:cNvSpPr/>
            <p:nvPr/>
          </p:nvSpPr>
          <p:spPr>
            <a:xfrm>
              <a:off x="5467515" y="1098593"/>
              <a:ext cx="1946" cy="665070"/>
            </a:xfrm>
            <a:custGeom>
              <a:avLst/>
              <a:gdLst/>
              <a:ahLst/>
              <a:cxnLst/>
              <a:rect l="l" t="t" r="r" b="b"/>
              <a:pathLst>
                <a:path w="29" h="9912" extrusionOk="0">
                  <a:moveTo>
                    <a:pt x="13" y="1"/>
                  </a:moveTo>
                  <a:cubicBezTo>
                    <a:pt x="8" y="1"/>
                    <a:pt x="0" y="5"/>
                    <a:pt x="0" y="13"/>
                  </a:cubicBezTo>
                  <a:lnTo>
                    <a:pt x="0" y="9897"/>
                  </a:lnTo>
                  <a:cubicBezTo>
                    <a:pt x="0" y="9903"/>
                    <a:pt x="6" y="9911"/>
                    <a:pt x="13" y="9911"/>
                  </a:cubicBezTo>
                  <a:cubicBezTo>
                    <a:pt x="21" y="9911"/>
                    <a:pt x="29" y="9903"/>
                    <a:pt x="27" y="9895"/>
                  </a:cubicBezTo>
                  <a:lnTo>
                    <a:pt x="27" y="13"/>
                  </a:lnTo>
                  <a:cubicBezTo>
                    <a:pt x="27" y="7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6"/>
            <p:cNvSpPr/>
            <p:nvPr/>
          </p:nvSpPr>
          <p:spPr>
            <a:xfrm>
              <a:off x="5560043" y="1098996"/>
              <a:ext cx="1879" cy="665070"/>
            </a:xfrm>
            <a:custGeom>
              <a:avLst/>
              <a:gdLst/>
              <a:ahLst/>
              <a:cxnLst/>
              <a:rect l="l" t="t" r="r" b="b"/>
              <a:pathLst>
                <a:path w="28" h="9912" extrusionOk="0">
                  <a:moveTo>
                    <a:pt x="13" y="1"/>
                  </a:moveTo>
                  <a:cubicBezTo>
                    <a:pt x="7" y="1"/>
                    <a:pt x="1" y="7"/>
                    <a:pt x="1" y="15"/>
                  </a:cubicBezTo>
                  <a:lnTo>
                    <a:pt x="1" y="9899"/>
                  </a:lnTo>
                  <a:cubicBezTo>
                    <a:pt x="1" y="9905"/>
                    <a:pt x="5" y="9911"/>
                    <a:pt x="13" y="9911"/>
                  </a:cubicBezTo>
                  <a:cubicBezTo>
                    <a:pt x="23" y="9911"/>
                    <a:pt x="27" y="9907"/>
                    <a:pt x="25" y="9899"/>
                  </a:cubicBezTo>
                  <a:lnTo>
                    <a:pt x="25" y="15"/>
                  </a:lnTo>
                  <a:cubicBezTo>
                    <a:pt x="25" y="9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6"/>
            <p:cNvSpPr/>
            <p:nvPr/>
          </p:nvSpPr>
          <p:spPr>
            <a:xfrm>
              <a:off x="5499118" y="1630274"/>
              <a:ext cx="28382" cy="43680"/>
            </a:xfrm>
            <a:custGeom>
              <a:avLst/>
              <a:gdLst/>
              <a:ahLst/>
              <a:cxnLst/>
              <a:rect l="l" t="t" r="r" b="b"/>
              <a:pathLst>
                <a:path w="423" h="651" extrusionOk="0">
                  <a:moveTo>
                    <a:pt x="19" y="1"/>
                  </a:moveTo>
                  <a:cubicBezTo>
                    <a:pt x="17" y="1"/>
                    <a:pt x="14" y="2"/>
                    <a:pt x="11" y="3"/>
                  </a:cubicBezTo>
                  <a:cubicBezTo>
                    <a:pt x="3" y="5"/>
                    <a:pt x="1" y="13"/>
                    <a:pt x="7" y="21"/>
                  </a:cubicBezTo>
                  <a:lnTo>
                    <a:pt x="396" y="645"/>
                  </a:lnTo>
                  <a:cubicBezTo>
                    <a:pt x="398" y="649"/>
                    <a:pt x="402" y="651"/>
                    <a:pt x="409" y="651"/>
                  </a:cubicBezTo>
                  <a:cubicBezTo>
                    <a:pt x="411" y="651"/>
                    <a:pt x="413" y="649"/>
                    <a:pt x="413" y="649"/>
                  </a:cubicBezTo>
                  <a:cubicBezTo>
                    <a:pt x="421" y="647"/>
                    <a:pt x="423" y="638"/>
                    <a:pt x="419" y="630"/>
                  </a:cubicBezTo>
                  <a:lnTo>
                    <a:pt x="29" y="7"/>
                  </a:lnTo>
                  <a:cubicBezTo>
                    <a:pt x="28" y="3"/>
                    <a:pt x="24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6"/>
            <p:cNvSpPr/>
            <p:nvPr/>
          </p:nvSpPr>
          <p:spPr>
            <a:xfrm>
              <a:off x="5499252" y="1630341"/>
              <a:ext cx="28114" cy="43613"/>
            </a:xfrm>
            <a:custGeom>
              <a:avLst/>
              <a:gdLst/>
              <a:ahLst/>
              <a:cxnLst/>
              <a:rect l="l" t="t" r="r" b="b"/>
              <a:pathLst>
                <a:path w="419" h="650" extrusionOk="0">
                  <a:moveTo>
                    <a:pt x="406" y="1"/>
                  </a:moveTo>
                  <a:cubicBezTo>
                    <a:pt x="402" y="1"/>
                    <a:pt x="397" y="3"/>
                    <a:pt x="394" y="8"/>
                  </a:cubicBezTo>
                  <a:lnTo>
                    <a:pt x="5" y="629"/>
                  </a:lnTo>
                  <a:cubicBezTo>
                    <a:pt x="1" y="635"/>
                    <a:pt x="1" y="644"/>
                    <a:pt x="9" y="648"/>
                  </a:cubicBezTo>
                  <a:cubicBezTo>
                    <a:pt x="11" y="648"/>
                    <a:pt x="15" y="650"/>
                    <a:pt x="17" y="650"/>
                  </a:cubicBezTo>
                  <a:cubicBezTo>
                    <a:pt x="25" y="650"/>
                    <a:pt x="27" y="648"/>
                    <a:pt x="27" y="644"/>
                  </a:cubicBezTo>
                  <a:lnTo>
                    <a:pt x="417" y="20"/>
                  </a:lnTo>
                  <a:cubicBezTo>
                    <a:pt x="419" y="14"/>
                    <a:pt x="419" y="8"/>
                    <a:pt x="411" y="2"/>
                  </a:cubicBezTo>
                  <a:cubicBezTo>
                    <a:pt x="409" y="1"/>
                    <a:pt x="407" y="1"/>
                    <a:pt x="406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ONE_COLUMN_TEXT_1_1_1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17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7"/>
          <p:cNvSpPr txBox="1">
            <a:spLocks noGrp="1"/>
          </p:cNvSpPr>
          <p:nvPr>
            <p:ph type="subTitle" idx="1"/>
          </p:nvPr>
        </p:nvSpPr>
        <p:spPr>
          <a:xfrm rot="-367">
            <a:off x="4368512" y="2571933"/>
            <a:ext cx="2813400" cy="10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4" name="Google Shape;254;p17"/>
          <p:cNvSpPr txBox="1">
            <a:spLocks noGrp="1"/>
          </p:cNvSpPr>
          <p:nvPr>
            <p:ph type="title"/>
          </p:nvPr>
        </p:nvSpPr>
        <p:spPr>
          <a:xfrm>
            <a:off x="4368513" y="2006275"/>
            <a:ext cx="3070500" cy="56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grpSp>
        <p:nvGrpSpPr>
          <p:cNvPr id="255" name="Google Shape;255;p17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256" name="Google Shape;256;p17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7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7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7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0" name="Google Shape;260;p17"/>
          <p:cNvGrpSpPr/>
          <p:nvPr/>
        </p:nvGrpSpPr>
        <p:grpSpPr>
          <a:xfrm>
            <a:off x="2613570" y="3933916"/>
            <a:ext cx="6530425" cy="1209581"/>
            <a:chOff x="2613570" y="3958141"/>
            <a:chExt cx="6530425" cy="1209581"/>
          </a:xfrm>
        </p:grpSpPr>
        <p:sp>
          <p:nvSpPr>
            <p:cNvPr id="261" name="Google Shape;261;p17"/>
            <p:cNvSpPr/>
            <p:nvPr/>
          </p:nvSpPr>
          <p:spPr>
            <a:xfrm>
              <a:off x="6830467" y="3958141"/>
              <a:ext cx="2313528" cy="1209579"/>
            </a:xfrm>
            <a:custGeom>
              <a:avLst/>
              <a:gdLst/>
              <a:ahLst/>
              <a:cxnLst/>
              <a:rect l="l" t="t" r="r" b="b"/>
              <a:pathLst>
                <a:path w="9600" h="5019" extrusionOk="0">
                  <a:moveTo>
                    <a:pt x="7250" y="0"/>
                  </a:moveTo>
                  <a:cubicBezTo>
                    <a:pt x="6963" y="0"/>
                    <a:pt x="6675" y="91"/>
                    <a:pt x="6430" y="273"/>
                  </a:cubicBezTo>
                  <a:lnTo>
                    <a:pt x="0" y="5018"/>
                  </a:lnTo>
                  <a:lnTo>
                    <a:pt x="9599" y="5018"/>
                  </a:lnTo>
                  <a:lnTo>
                    <a:pt x="9599" y="1405"/>
                  </a:lnTo>
                  <a:lnTo>
                    <a:pt x="8062" y="269"/>
                  </a:lnTo>
                  <a:cubicBezTo>
                    <a:pt x="7821" y="90"/>
                    <a:pt x="7536" y="0"/>
                    <a:pt x="7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7"/>
            <p:cNvSpPr/>
            <p:nvPr/>
          </p:nvSpPr>
          <p:spPr>
            <a:xfrm>
              <a:off x="2613570" y="4486898"/>
              <a:ext cx="3492463" cy="680825"/>
            </a:xfrm>
            <a:custGeom>
              <a:avLst/>
              <a:gdLst/>
              <a:ahLst/>
              <a:cxnLst/>
              <a:rect l="l" t="t" r="r" b="b"/>
              <a:pathLst>
                <a:path w="14492" h="2825" extrusionOk="0">
                  <a:moveTo>
                    <a:pt x="7245" y="0"/>
                  </a:moveTo>
                  <a:cubicBezTo>
                    <a:pt x="7070" y="0"/>
                    <a:pt x="6895" y="33"/>
                    <a:pt x="6731" y="100"/>
                  </a:cubicBezTo>
                  <a:lnTo>
                    <a:pt x="0" y="2824"/>
                  </a:lnTo>
                  <a:lnTo>
                    <a:pt x="14492" y="2824"/>
                  </a:lnTo>
                  <a:lnTo>
                    <a:pt x="7762" y="100"/>
                  </a:lnTo>
                  <a:cubicBezTo>
                    <a:pt x="7595" y="33"/>
                    <a:pt x="7420" y="0"/>
                    <a:pt x="72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7"/>
            <p:cNvSpPr/>
            <p:nvPr/>
          </p:nvSpPr>
          <p:spPr>
            <a:xfrm>
              <a:off x="4782990" y="4207095"/>
              <a:ext cx="3794909" cy="960626"/>
            </a:xfrm>
            <a:custGeom>
              <a:avLst/>
              <a:gdLst/>
              <a:ahLst/>
              <a:cxnLst/>
              <a:rect l="l" t="t" r="r" b="b"/>
              <a:pathLst>
                <a:path w="15747" h="3986" extrusionOk="0">
                  <a:moveTo>
                    <a:pt x="7871" y="0"/>
                  </a:moveTo>
                  <a:cubicBezTo>
                    <a:pt x="7650" y="0"/>
                    <a:pt x="7431" y="53"/>
                    <a:pt x="7232" y="158"/>
                  </a:cubicBezTo>
                  <a:lnTo>
                    <a:pt x="0" y="3985"/>
                  </a:lnTo>
                  <a:lnTo>
                    <a:pt x="15746" y="3985"/>
                  </a:lnTo>
                  <a:lnTo>
                    <a:pt x="8513" y="158"/>
                  </a:lnTo>
                  <a:cubicBezTo>
                    <a:pt x="8312" y="53"/>
                    <a:pt x="8091" y="0"/>
                    <a:pt x="7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4" name="Google Shape;264;p17"/>
          <p:cNvGrpSpPr/>
          <p:nvPr/>
        </p:nvGrpSpPr>
        <p:grpSpPr>
          <a:xfrm>
            <a:off x="7505705" y="-567941"/>
            <a:ext cx="412293" cy="2215882"/>
            <a:chOff x="5450003" y="1098593"/>
            <a:chExt cx="127016" cy="682650"/>
          </a:xfrm>
        </p:grpSpPr>
        <p:sp>
          <p:nvSpPr>
            <p:cNvPr id="265" name="Google Shape;265;p17"/>
            <p:cNvSpPr/>
            <p:nvPr/>
          </p:nvSpPr>
          <p:spPr>
            <a:xfrm>
              <a:off x="5450003" y="1099734"/>
              <a:ext cx="127016" cy="681509"/>
            </a:xfrm>
            <a:custGeom>
              <a:avLst/>
              <a:gdLst/>
              <a:ahLst/>
              <a:cxnLst/>
              <a:rect l="l" t="t" r="r" b="b"/>
              <a:pathLst>
                <a:path w="1893" h="10157" extrusionOk="0">
                  <a:moveTo>
                    <a:pt x="1" y="0"/>
                  </a:moveTo>
                  <a:lnTo>
                    <a:pt x="1" y="10156"/>
                  </a:lnTo>
                  <a:lnTo>
                    <a:pt x="946" y="9201"/>
                  </a:lnTo>
                  <a:lnTo>
                    <a:pt x="1893" y="10156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7"/>
            <p:cNvSpPr/>
            <p:nvPr/>
          </p:nvSpPr>
          <p:spPr>
            <a:xfrm>
              <a:off x="5467515" y="1098593"/>
              <a:ext cx="1946" cy="665070"/>
            </a:xfrm>
            <a:custGeom>
              <a:avLst/>
              <a:gdLst/>
              <a:ahLst/>
              <a:cxnLst/>
              <a:rect l="l" t="t" r="r" b="b"/>
              <a:pathLst>
                <a:path w="29" h="9912" extrusionOk="0">
                  <a:moveTo>
                    <a:pt x="13" y="1"/>
                  </a:moveTo>
                  <a:cubicBezTo>
                    <a:pt x="8" y="1"/>
                    <a:pt x="0" y="5"/>
                    <a:pt x="0" y="13"/>
                  </a:cubicBezTo>
                  <a:lnTo>
                    <a:pt x="0" y="9897"/>
                  </a:lnTo>
                  <a:cubicBezTo>
                    <a:pt x="0" y="9903"/>
                    <a:pt x="6" y="9911"/>
                    <a:pt x="13" y="9911"/>
                  </a:cubicBezTo>
                  <a:cubicBezTo>
                    <a:pt x="21" y="9911"/>
                    <a:pt x="29" y="9903"/>
                    <a:pt x="27" y="9895"/>
                  </a:cubicBezTo>
                  <a:lnTo>
                    <a:pt x="27" y="13"/>
                  </a:lnTo>
                  <a:cubicBezTo>
                    <a:pt x="27" y="7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7"/>
            <p:cNvSpPr/>
            <p:nvPr/>
          </p:nvSpPr>
          <p:spPr>
            <a:xfrm>
              <a:off x="5560043" y="1098996"/>
              <a:ext cx="1879" cy="665070"/>
            </a:xfrm>
            <a:custGeom>
              <a:avLst/>
              <a:gdLst/>
              <a:ahLst/>
              <a:cxnLst/>
              <a:rect l="l" t="t" r="r" b="b"/>
              <a:pathLst>
                <a:path w="28" h="9912" extrusionOk="0">
                  <a:moveTo>
                    <a:pt x="13" y="1"/>
                  </a:moveTo>
                  <a:cubicBezTo>
                    <a:pt x="7" y="1"/>
                    <a:pt x="1" y="7"/>
                    <a:pt x="1" y="15"/>
                  </a:cubicBezTo>
                  <a:lnTo>
                    <a:pt x="1" y="9899"/>
                  </a:lnTo>
                  <a:cubicBezTo>
                    <a:pt x="1" y="9905"/>
                    <a:pt x="5" y="9911"/>
                    <a:pt x="13" y="9911"/>
                  </a:cubicBezTo>
                  <a:cubicBezTo>
                    <a:pt x="23" y="9911"/>
                    <a:pt x="27" y="9907"/>
                    <a:pt x="25" y="9899"/>
                  </a:cubicBezTo>
                  <a:lnTo>
                    <a:pt x="25" y="15"/>
                  </a:lnTo>
                  <a:cubicBezTo>
                    <a:pt x="25" y="9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7"/>
            <p:cNvSpPr/>
            <p:nvPr/>
          </p:nvSpPr>
          <p:spPr>
            <a:xfrm>
              <a:off x="5499118" y="1630274"/>
              <a:ext cx="28382" cy="43680"/>
            </a:xfrm>
            <a:custGeom>
              <a:avLst/>
              <a:gdLst/>
              <a:ahLst/>
              <a:cxnLst/>
              <a:rect l="l" t="t" r="r" b="b"/>
              <a:pathLst>
                <a:path w="423" h="651" extrusionOk="0">
                  <a:moveTo>
                    <a:pt x="19" y="1"/>
                  </a:moveTo>
                  <a:cubicBezTo>
                    <a:pt x="17" y="1"/>
                    <a:pt x="14" y="2"/>
                    <a:pt x="11" y="3"/>
                  </a:cubicBezTo>
                  <a:cubicBezTo>
                    <a:pt x="3" y="5"/>
                    <a:pt x="1" y="13"/>
                    <a:pt x="7" y="21"/>
                  </a:cubicBezTo>
                  <a:lnTo>
                    <a:pt x="396" y="645"/>
                  </a:lnTo>
                  <a:cubicBezTo>
                    <a:pt x="398" y="649"/>
                    <a:pt x="402" y="651"/>
                    <a:pt x="409" y="651"/>
                  </a:cubicBezTo>
                  <a:cubicBezTo>
                    <a:pt x="411" y="651"/>
                    <a:pt x="413" y="649"/>
                    <a:pt x="413" y="649"/>
                  </a:cubicBezTo>
                  <a:cubicBezTo>
                    <a:pt x="421" y="647"/>
                    <a:pt x="423" y="638"/>
                    <a:pt x="419" y="630"/>
                  </a:cubicBezTo>
                  <a:lnTo>
                    <a:pt x="29" y="7"/>
                  </a:lnTo>
                  <a:cubicBezTo>
                    <a:pt x="28" y="3"/>
                    <a:pt x="24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7"/>
            <p:cNvSpPr/>
            <p:nvPr/>
          </p:nvSpPr>
          <p:spPr>
            <a:xfrm>
              <a:off x="5499252" y="1630341"/>
              <a:ext cx="28114" cy="43613"/>
            </a:xfrm>
            <a:custGeom>
              <a:avLst/>
              <a:gdLst/>
              <a:ahLst/>
              <a:cxnLst/>
              <a:rect l="l" t="t" r="r" b="b"/>
              <a:pathLst>
                <a:path w="419" h="650" extrusionOk="0">
                  <a:moveTo>
                    <a:pt x="406" y="1"/>
                  </a:moveTo>
                  <a:cubicBezTo>
                    <a:pt x="402" y="1"/>
                    <a:pt x="397" y="3"/>
                    <a:pt x="394" y="8"/>
                  </a:cubicBezTo>
                  <a:lnTo>
                    <a:pt x="5" y="629"/>
                  </a:lnTo>
                  <a:cubicBezTo>
                    <a:pt x="1" y="635"/>
                    <a:pt x="1" y="644"/>
                    <a:pt x="9" y="648"/>
                  </a:cubicBezTo>
                  <a:cubicBezTo>
                    <a:pt x="11" y="648"/>
                    <a:pt x="15" y="650"/>
                    <a:pt x="17" y="650"/>
                  </a:cubicBezTo>
                  <a:cubicBezTo>
                    <a:pt x="25" y="650"/>
                    <a:pt x="27" y="648"/>
                    <a:pt x="27" y="644"/>
                  </a:cubicBezTo>
                  <a:lnTo>
                    <a:pt x="417" y="20"/>
                  </a:lnTo>
                  <a:cubicBezTo>
                    <a:pt x="419" y="14"/>
                    <a:pt x="419" y="8"/>
                    <a:pt x="411" y="2"/>
                  </a:cubicBezTo>
                  <a:cubicBezTo>
                    <a:pt x="409" y="1"/>
                    <a:pt x="407" y="1"/>
                    <a:pt x="406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ONE_COLUMN_TEXT_1_1_1_1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18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2" name="Google Shape;272;p18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273" name="Google Shape;273;p18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8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18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18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7" name="Google Shape;277;p18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18"/>
          <p:cNvSpPr txBox="1">
            <a:spLocks noGrp="1"/>
          </p:cNvSpPr>
          <p:nvPr>
            <p:ph type="body" idx="1"/>
          </p:nvPr>
        </p:nvSpPr>
        <p:spPr>
          <a:xfrm>
            <a:off x="819150" y="1276350"/>
            <a:ext cx="3753000" cy="32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Char char="●"/>
              <a:defRPr sz="12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279" name="Google Shape;279;p18"/>
          <p:cNvGrpSpPr/>
          <p:nvPr/>
        </p:nvGrpSpPr>
        <p:grpSpPr>
          <a:xfrm>
            <a:off x="2613570" y="3933916"/>
            <a:ext cx="6530425" cy="1209581"/>
            <a:chOff x="2613570" y="3958141"/>
            <a:chExt cx="6530425" cy="1209581"/>
          </a:xfrm>
        </p:grpSpPr>
        <p:sp>
          <p:nvSpPr>
            <p:cNvPr id="280" name="Google Shape;280;p18"/>
            <p:cNvSpPr/>
            <p:nvPr/>
          </p:nvSpPr>
          <p:spPr>
            <a:xfrm>
              <a:off x="6830467" y="3958141"/>
              <a:ext cx="2313528" cy="1209579"/>
            </a:xfrm>
            <a:custGeom>
              <a:avLst/>
              <a:gdLst/>
              <a:ahLst/>
              <a:cxnLst/>
              <a:rect l="l" t="t" r="r" b="b"/>
              <a:pathLst>
                <a:path w="9600" h="5019" extrusionOk="0">
                  <a:moveTo>
                    <a:pt x="7250" y="0"/>
                  </a:moveTo>
                  <a:cubicBezTo>
                    <a:pt x="6963" y="0"/>
                    <a:pt x="6675" y="91"/>
                    <a:pt x="6430" y="273"/>
                  </a:cubicBezTo>
                  <a:lnTo>
                    <a:pt x="0" y="5018"/>
                  </a:lnTo>
                  <a:lnTo>
                    <a:pt x="9599" y="5018"/>
                  </a:lnTo>
                  <a:lnTo>
                    <a:pt x="9599" y="1405"/>
                  </a:lnTo>
                  <a:lnTo>
                    <a:pt x="8062" y="269"/>
                  </a:lnTo>
                  <a:cubicBezTo>
                    <a:pt x="7821" y="90"/>
                    <a:pt x="7536" y="0"/>
                    <a:pt x="7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18"/>
            <p:cNvSpPr/>
            <p:nvPr/>
          </p:nvSpPr>
          <p:spPr>
            <a:xfrm>
              <a:off x="2613570" y="4486898"/>
              <a:ext cx="3492463" cy="680825"/>
            </a:xfrm>
            <a:custGeom>
              <a:avLst/>
              <a:gdLst/>
              <a:ahLst/>
              <a:cxnLst/>
              <a:rect l="l" t="t" r="r" b="b"/>
              <a:pathLst>
                <a:path w="14492" h="2825" extrusionOk="0">
                  <a:moveTo>
                    <a:pt x="7245" y="0"/>
                  </a:moveTo>
                  <a:cubicBezTo>
                    <a:pt x="7070" y="0"/>
                    <a:pt x="6895" y="33"/>
                    <a:pt x="6731" y="100"/>
                  </a:cubicBezTo>
                  <a:lnTo>
                    <a:pt x="0" y="2824"/>
                  </a:lnTo>
                  <a:lnTo>
                    <a:pt x="14492" y="2824"/>
                  </a:lnTo>
                  <a:lnTo>
                    <a:pt x="7762" y="100"/>
                  </a:lnTo>
                  <a:cubicBezTo>
                    <a:pt x="7595" y="33"/>
                    <a:pt x="7420" y="0"/>
                    <a:pt x="72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18"/>
            <p:cNvSpPr/>
            <p:nvPr/>
          </p:nvSpPr>
          <p:spPr>
            <a:xfrm>
              <a:off x="4782990" y="4207095"/>
              <a:ext cx="3794909" cy="960626"/>
            </a:xfrm>
            <a:custGeom>
              <a:avLst/>
              <a:gdLst/>
              <a:ahLst/>
              <a:cxnLst/>
              <a:rect l="l" t="t" r="r" b="b"/>
              <a:pathLst>
                <a:path w="15747" h="3986" extrusionOk="0">
                  <a:moveTo>
                    <a:pt x="7871" y="0"/>
                  </a:moveTo>
                  <a:cubicBezTo>
                    <a:pt x="7650" y="0"/>
                    <a:pt x="7431" y="53"/>
                    <a:pt x="7232" y="158"/>
                  </a:cubicBezTo>
                  <a:lnTo>
                    <a:pt x="0" y="3985"/>
                  </a:lnTo>
                  <a:lnTo>
                    <a:pt x="15746" y="3985"/>
                  </a:lnTo>
                  <a:lnTo>
                    <a:pt x="8513" y="158"/>
                  </a:lnTo>
                  <a:cubicBezTo>
                    <a:pt x="8312" y="53"/>
                    <a:pt x="8091" y="0"/>
                    <a:pt x="7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3" name="Google Shape;283;p18"/>
          <p:cNvSpPr txBox="1">
            <a:spLocks noGrp="1"/>
          </p:cNvSpPr>
          <p:nvPr>
            <p:ph type="body" idx="2"/>
          </p:nvPr>
        </p:nvSpPr>
        <p:spPr>
          <a:xfrm>
            <a:off x="4642700" y="1276350"/>
            <a:ext cx="4031400" cy="32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Char char="●"/>
              <a:defRPr sz="12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ONE_COLUMN_TEXT_1_1_1_1_1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19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6" name="Google Shape;286;p19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287" name="Google Shape;287;p19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9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9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9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1" name="Google Shape;291;p19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19"/>
          <p:cNvSpPr txBox="1">
            <a:spLocks noGrp="1"/>
          </p:cNvSpPr>
          <p:nvPr>
            <p:ph type="body" idx="1"/>
          </p:nvPr>
        </p:nvSpPr>
        <p:spPr>
          <a:xfrm>
            <a:off x="819150" y="1276350"/>
            <a:ext cx="3753000" cy="32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Char char="●"/>
              <a:defRPr sz="12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293" name="Google Shape;293;p19"/>
          <p:cNvGrpSpPr/>
          <p:nvPr/>
        </p:nvGrpSpPr>
        <p:grpSpPr>
          <a:xfrm>
            <a:off x="2613570" y="3933916"/>
            <a:ext cx="6530425" cy="1209581"/>
            <a:chOff x="2613570" y="3958141"/>
            <a:chExt cx="6530425" cy="1209581"/>
          </a:xfrm>
        </p:grpSpPr>
        <p:sp>
          <p:nvSpPr>
            <p:cNvPr id="294" name="Google Shape;294;p19"/>
            <p:cNvSpPr/>
            <p:nvPr/>
          </p:nvSpPr>
          <p:spPr>
            <a:xfrm>
              <a:off x="6830467" y="3958141"/>
              <a:ext cx="2313528" cy="1209579"/>
            </a:xfrm>
            <a:custGeom>
              <a:avLst/>
              <a:gdLst/>
              <a:ahLst/>
              <a:cxnLst/>
              <a:rect l="l" t="t" r="r" b="b"/>
              <a:pathLst>
                <a:path w="9600" h="5019" extrusionOk="0">
                  <a:moveTo>
                    <a:pt x="7250" y="0"/>
                  </a:moveTo>
                  <a:cubicBezTo>
                    <a:pt x="6963" y="0"/>
                    <a:pt x="6675" y="91"/>
                    <a:pt x="6430" y="273"/>
                  </a:cubicBezTo>
                  <a:lnTo>
                    <a:pt x="0" y="5018"/>
                  </a:lnTo>
                  <a:lnTo>
                    <a:pt x="9599" y="5018"/>
                  </a:lnTo>
                  <a:lnTo>
                    <a:pt x="9599" y="1405"/>
                  </a:lnTo>
                  <a:lnTo>
                    <a:pt x="8062" y="269"/>
                  </a:lnTo>
                  <a:cubicBezTo>
                    <a:pt x="7821" y="90"/>
                    <a:pt x="7536" y="0"/>
                    <a:pt x="7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9"/>
            <p:cNvSpPr/>
            <p:nvPr/>
          </p:nvSpPr>
          <p:spPr>
            <a:xfrm>
              <a:off x="2613570" y="4486898"/>
              <a:ext cx="3492463" cy="680825"/>
            </a:xfrm>
            <a:custGeom>
              <a:avLst/>
              <a:gdLst/>
              <a:ahLst/>
              <a:cxnLst/>
              <a:rect l="l" t="t" r="r" b="b"/>
              <a:pathLst>
                <a:path w="14492" h="2825" extrusionOk="0">
                  <a:moveTo>
                    <a:pt x="7245" y="0"/>
                  </a:moveTo>
                  <a:cubicBezTo>
                    <a:pt x="7070" y="0"/>
                    <a:pt x="6895" y="33"/>
                    <a:pt x="6731" y="100"/>
                  </a:cubicBezTo>
                  <a:lnTo>
                    <a:pt x="0" y="2824"/>
                  </a:lnTo>
                  <a:lnTo>
                    <a:pt x="14492" y="2824"/>
                  </a:lnTo>
                  <a:lnTo>
                    <a:pt x="7762" y="100"/>
                  </a:lnTo>
                  <a:cubicBezTo>
                    <a:pt x="7595" y="33"/>
                    <a:pt x="7420" y="0"/>
                    <a:pt x="72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9"/>
            <p:cNvSpPr/>
            <p:nvPr/>
          </p:nvSpPr>
          <p:spPr>
            <a:xfrm>
              <a:off x="4782990" y="4207095"/>
              <a:ext cx="3794909" cy="960626"/>
            </a:xfrm>
            <a:custGeom>
              <a:avLst/>
              <a:gdLst/>
              <a:ahLst/>
              <a:cxnLst/>
              <a:rect l="l" t="t" r="r" b="b"/>
              <a:pathLst>
                <a:path w="15747" h="3986" extrusionOk="0">
                  <a:moveTo>
                    <a:pt x="7871" y="0"/>
                  </a:moveTo>
                  <a:cubicBezTo>
                    <a:pt x="7650" y="0"/>
                    <a:pt x="7431" y="53"/>
                    <a:pt x="7232" y="158"/>
                  </a:cubicBezTo>
                  <a:lnTo>
                    <a:pt x="0" y="3985"/>
                  </a:lnTo>
                  <a:lnTo>
                    <a:pt x="15746" y="3985"/>
                  </a:lnTo>
                  <a:lnTo>
                    <a:pt x="8513" y="158"/>
                  </a:lnTo>
                  <a:cubicBezTo>
                    <a:pt x="8312" y="53"/>
                    <a:pt x="8091" y="0"/>
                    <a:pt x="7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20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0"/>
          <p:cNvSpPr txBox="1">
            <a:spLocks noGrp="1"/>
          </p:cNvSpPr>
          <p:nvPr>
            <p:ph type="title"/>
          </p:nvPr>
        </p:nvSpPr>
        <p:spPr>
          <a:xfrm rot="-667">
            <a:off x="1118175" y="3082737"/>
            <a:ext cx="3093900" cy="5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00" name="Google Shape;300;p20"/>
          <p:cNvSpPr txBox="1">
            <a:spLocks noGrp="1"/>
          </p:cNvSpPr>
          <p:nvPr>
            <p:ph type="subTitle" idx="1"/>
          </p:nvPr>
        </p:nvSpPr>
        <p:spPr>
          <a:xfrm>
            <a:off x="1118175" y="1731238"/>
            <a:ext cx="4606500" cy="13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01" name="Google Shape;301;p20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302" name="Google Shape;302;p20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0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0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0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6" name="Google Shape;306;p20"/>
          <p:cNvSpPr/>
          <p:nvPr/>
        </p:nvSpPr>
        <p:spPr>
          <a:xfrm rot="83">
            <a:off x="1118175" y="1019177"/>
            <a:ext cx="209186" cy="206468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20"/>
          <p:cNvSpPr/>
          <p:nvPr/>
        </p:nvSpPr>
        <p:spPr>
          <a:xfrm rot="553731">
            <a:off x="1354406" y="1252345"/>
            <a:ext cx="155098" cy="153082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20"/>
          <p:cNvSpPr/>
          <p:nvPr/>
        </p:nvSpPr>
        <p:spPr>
          <a:xfrm rot="-726842">
            <a:off x="1036799" y="1534609"/>
            <a:ext cx="123554" cy="121938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MAIN_POINT_1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21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1"/>
          <p:cNvSpPr txBox="1">
            <a:spLocks noGrp="1"/>
          </p:cNvSpPr>
          <p:nvPr>
            <p:ph type="subTitle" idx="1"/>
          </p:nvPr>
        </p:nvSpPr>
        <p:spPr>
          <a:xfrm rot="258">
            <a:off x="2576550" y="2991101"/>
            <a:ext cx="3990900" cy="6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21"/>
          <p:cNvSpPr txBox="1">
            <a:spLocks noGrp="1"/>
          </p:cNvSpPr>
          <p:nvPr>
            <p:ph type="title"/>
          </p:nvPr>
        </p:nvSpPr>
        <p:spPr>
          <a:xfrm>
            <a:off x="1789200" y="862863"/>
            <a:ext cx="5565600" cy="228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1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313" name="Google Shape;313;p21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314" name="Google Shape;314;p21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1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1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1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8" name="Google Shape;318;p21"/>
          <p:cNvGrpSpPr/>
          <p:nvPr/>
        </p:nvGrpSpPr>
        <p:grpSpPr>
          <a:xfrm>
            <a:off x="0" y="3933916"/>
            <a:ext cx="9143995" cy="1209581"/>
            <a:chOff x="0" y="4059679"/>
            <a:chExt cx="9143995" cy="1209581"/>
          </a:xfrm>
        </p:grpSpPr>
        <p:sp>
          <p:nvSpPr>
            <p:cNvPr id="319" name="Google Shape;319;p21"/>
            <p:cNvSpPr/>
            <p:nvPr/>
          </p:nvSpPr>
          <p:spPr>
            <a:xfrm>
              <a:off x="0" y="4060641"/>
              <a:ext cx="2023373" cy="1208615"/>
            </a:xfrm>
            <a:custGeom>
              <a:avLst/>
              <a:gdLst/>
              <a:ahLst/>
              <a:cxnLst/>
              <a:rect l="l" t="t" r="r" b="b"/>
              <a:pathLst>
                <a:path w="8396" h="5015" extrusionOk="0">
                  <a:moveTo>
                    <a:pt x="1152" y="0"/>
                  </a:moveTo>
                  <a:cubicBezTo>
                    <a:pt x="865" y="0"/>
                    <a:pt x="577" y="91"/>
                    <a:pt x="334" y="273"/>
                  </a:cubicBezTo>
                  <a:lnTo>
                    <a:pt x="6" y="513"/>
                  </a:lnTo>
                  <a:lnTo>
                    <a:pt x="0" y="5014"/>
                  </a:lnTo>
                  <a:lnTo>
                    <a:pt x="8396" y="5014"/>
                  </a:lnTo>
                  <a:lnTo>
                    <a:pt x="1966" y="269"/>
                  </a:lnTo>
                  <a:cubicBezTo>
                    <a:pt x="1725" y="90"/>
                    <a:pt x="1439" y="0"/>
                    <a:pt x="11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0" name="Google Shape;320;p21"/>
            <p:cNvGrpSpPr/>
            <p:nvPr/>
          </p:nvGrpSpPr>
          <p:grpSpPr>
            <a:xfrm>
              <a:off x="650925" y="4059679"/>
              <a:ext cx="8493070" cy="1209581"/>
              <a:chOff x="650925" y="3958141"/>
              <a:chExt cx="8493070" cy="1209581"/>
            </a:xfrm>
          </p:grpSpPr>
          <p:sp>
            <p:nvSpPr>
              <p:cNvPr id="321" name="Google Shape;321;p21"/>
              <p:cNvSpPr/>
              <p:nvPr/>
            </p:nvSpPr>
            <p:spPr>
              <a:xfrm>
                <a:off x="6830467" y="3958141"/>
                <a:ext cx="2313528" cy="1209579"/>
              </a:xfrm>
              <a:custGeom>
                <a:avLst/>
                <a:gdLst/>
                <a:ahLst/>
                <a:cxnLst/>
                <a:rect l="l" t="t" r="r" b="b"/>
                <a:pathLst>
                  <a:path w="9600" h="5019" extrusionOk="0">
                    <a:moveTo>
                      <a:pt x="7250" y="0"/>
                    </a:moveTo>
                    <a:cubicBezTo>
                      <a:pt x="6963" y="0"/>
                      <a:pt x="6675" y="91"/>
                      <a:pt x="6430" y="273"/>
                    </a:cubicBezTo>
                    <a:lnTo>
                      <a:pt x="0" y="5018"/>
                    </a:lnTo>
                    <a:lnTo>
                      <a:pt x="9599" y="5018"/>
                    </a:lnTo>
                    <a:lnTo>
                      <a:pt x="9599" y="1405"/>
                    </a:lnTo>
                    <a:lnTo>
                      <a:pt x="8062" y="269"/>
                    </a:lnTo>
                    <a:cubicBezTo>
                      <a:pt x="7821" y="90"/>
                      <a:pt x="7536" y="0"/>
                      <a:pt x="7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21"/>
              <p:cNvSpPr/>
              <p:nvPr/>
            </p:nvSpPr>
            <p:spPr>
              <a:xfrm>
                <a:off x="2613570" y="4486898"/>
                <a:ext cx="3492463" cy="680825"/>
              </a:xfrm>
              <a:custGeom>
                <a:avLst/>
                <a:gdLst/>
                <a:ahLst/>
                <a:cxnLst/>
                <a:rect l="l" t="t" r="r" b="b"/>
                <a:pathLst>
                  <a:path w="14492" h="2825" extrusionOk="0">
                    <a:moveTo>
                      <a:pt x="7245" y="0"/>
                    </a:moveTo>
                    <a:cubicBezTo>
                      <a:pt x="7070" y="0"/>
                      <a:pt x="6895" y="33"/>
                      <a:pt x="6731" y="100"/>
                    </a:cubicBezTo>
                    <a:lnTo>
                      <a:pt x="0" y="2824"/>
                    </a:lnTo>
                    <a:lnTo>
                      <a:pt x="14492" y="2824"/>
                    </a:lnTo>
                    <a:lnTo>
                      <a:pt x="7762" y="100"/>
                    </a:lnTo>
                    <a:cubicBezTo>
                      <a:pt x="7595" y="33"/>
                      <a:pt x="7420" y="0"/>
                      <a:pt x="72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21"/>
              <p:cNvSpPr/>
              <p:nvPr/>
            </p:nvSpPr>
            <p:spPr>
              <a:xfrm>
                <a:off x="650925" y="4030600"/>
                <a:ext cx="3794909" cy="1136153"/>
              </a:xfrm>
              <a:custGeom>
                <a:avLst/>
                <a:gdLst/>
                <a:ahLst/>
                <a:cxnLst/>
                <a:rect l="l" t="t" r="r" b="b"/>
                <a:pathLst>
                  <a:path w="15747" h="5521" extrusionOk="0">
                    <a:moveTo>
                      <a:pt x="7873" y="0"/>
                    </a:moveTo>
                    <a:cubicBezTo>
                      <a:pt x="7585" y="0"/>
                      <a:pt x="7297" y="90"/>
                      <a:pt x="7054" y="271"/>
                    </a:cubicBezTo>
                    <a:lnTo>
                      <a:pt x="1" y="5520"/>
                    </a:lnTo>
                    <a:lnTo>
                      <a:pt x="15747" y="5520"/>
                    </a:lnTo>
                    <a:lnTo>
                      <a:pt x="8693" y="271"/>
                    </a:lnTo>
                    <a:cubicBezTo>
                      <a:pt x="8450" y="90"/>
                      <a:pt x="8161" y="0"/>
                      <a:pt x="78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21"/>
              <p:cNvSpPr/>
              <p:nvPr/>
            </p:nvSpPr>
            <p:spPr>
              <a:xfrm>
                <a:off x="4782990" y="4207095"/>
                <a:ext cx="3794909" cy="960626"/>
              </a:xfrm>
              <a:custGeom>
                <a:avLst/>
                <a:gdLst/>
                <a:ahLst/>
                <a:cxnLst/>
                <a:rect l="l" t="t" r="r" b="b"/>
                <a:pathLst>
                  <a:path w="15747" h="3986" extrusionOk="0">
                    <a:moveTo>
                      <a:pt x="7871" y="0"/>
                    </a:moveTo>
                    <a:cubicBezTo>
                      <a:pt x="7650" y="0"/>
                      <a:pt x="7431" y="53"/>
                      <a:pt x="7232" y="158"/>
                    </a:cubicBezTo>
                    <a:lnTo>
                      <a:pt x="0" y="3985"/>
                    </a:lnTo>
                    <a:lnTo>
                      <a:pt x="15746" y="3985"/>
                    </a:lnTo>
                    <a:lnTo>
                      <a:pt x="8513" y="158"/>
                    </a:lnTo>
                    <a:cubicBezTo>
                      <a:pt x="8312" y="53"/>
                      <a:pt x="8091" y="0"/>
                      <a:pt x="78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25" name="Google Shape;325;p21"/>
          <p:cNvSpPr/>
          <p:nvPr/>
        </p:nvSpPr>
        <p:spPr>
          <a:xfrm rot="-517971">
            <a:off x="1144947" y="3112097"/>
            <a:ext cx="419811" cy="414414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21"/>
          <p:cNvSpPr/>
          <p:nvPr/>
        </p:nvSpPr>
        <p:spPr>
          <a:xfrm rot="779880">
            <a:off x="1724339" y="3402140"/>
            <a:ext cx="279125" cy="275537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1"/>
          <p:cNvSpPr/>
          <p:nvPr/>
        </p:nvSpPr>
        <p:spPr>
          <a:xfrm rot="779874">
            <a:off x="1443029" y="3748726"/>
            <a:ext cx="231193" cy="228222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22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2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22"/>
          <p:cNvSpPr txBox="1">
            <a:spLocks noGrp="1"/>
          </p:cNvSpPr>
          <p:nvPr>
            <p:ph type="title" idx="2"/>
          </p:nvPr>
        </p:nvSpPr>
        <p:spPr>
          <a:xfrm>
            <a:off x="856338" y="2388275"/>
            <a:ext cx="2336400" cy="3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32" name="Google Shape;332;p22"/>
          <p:cNvSpPr txBox="1">
            <a:spLocks noGrp="1"/>
          </p:cNvSpPr>
          <p:nvPr>
            <p:ph type="subTitle" idx="1"/>
          </p:nvPr>
        </p:nvSpPr>
        <p:spPr>
          <a:xfrm>
            <a:off x="856338" y="2671225"/>
            <a:ext cx="2336400" cy="7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22"/>
          <p:cNvSpPr txBox="1">
            <a:spLocks noGrp="1"/>
          </p:cNvSpPr>
          <p:nvPr>
            <p:ph type="title" idx="3"/>
          </p:nvPr>
        </p:nvSpPr>
        <p:spPr>
          <a:xfrm>
            <a:off x="3403550" y="2388275"/>
            <a:ext cx="2336400" cy="3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34" name="Google Shape;334;p22"/>
          <p:cNvSpPr txBox="1">
            <a:spLocks noGrp="1"/>
          </p:cNvSpPr>
          <p:nvPr>
            <p:ph type="subTitle" idx="4"/>
          </p:nvPr>
        </p:nvSpPr>
        <p:spPr>
          <a:xfrm>
            <a:off x="3403550" y="2671225"/>
            <a:ext cx="2336400" cy="7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22"/>
          <p:cNvSpPr txBox="1">
            <a:spLocks noGrp="1"/>
          </p:cNvSpPr>
          <p:nvPr>
            <p:ph type="title" idx="5"/>
          </p:nvPr>
        </p:nvSpPr>
        <p:spPr>
          <a:xfrm>
            <a:off x="5950788" y="2388275"/>
            <a:ext cx="2336400" cy="3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36" name="Google Shape;336;p22"/>
          <p:cNvSpPr txBox="1">
            <a:spLocks noGrp="1"/>
          </p:cNvSpPr>
          <p:nvPr>
            <p:ph type="subTitle" idx="6"/>
          </p:nvPr>
        </p:nvSpPr>
        <p:spPr>
          <a:xfrm>
            <a:off x="5950788" y="2671225"/>
            <a:ext cx="2336400" cy="7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37" name="Google Shape;337;p22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338" name="Google Shape;338;p22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2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2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2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2" name="Google Shape;342;p22"/>
          <p:cNvGrpSpPr/>
          <p:nvPr/>
        </p:nvGrpSpPr>
        <p:grpSpPr>
          <a:xfrm>
            <a:off x="2613570" y="3933916"/>
            <a:ext cx="6530425" cy="1209581"/>
            <a:chOff x="2613570" y="3958141"/>
            <a:chExt cx="6530425" cy="1209581"/>
          </a:xfrm>
        </p:grpSpPr>
        <p:sp>
          <p:nvSpPr>
            <p:cNvPr id="343" name="Google Shape;343;p22"/>
            <p:cNvSpPr/>
            <p:nvPr/>
          </p:nvSpPr>
          <p:spPr>
            <a:xfrm>
              <a:off x="6830467" y="3958141"/>
              <a:ext cx="2313528" cy="1209579"/>
            </a:xfrm>
            <a:custGeom>
              <a:avLst/>
              <a:gdLst/>
              <a:ahLst/>
              <a:cxnLst/>
              <a:rect l="l" t="t" r="r" b="b"/>
              <a:pathLst>
                <a:path w="9600" h="5019" extrusionOk="0">
                  <a:moveTo>
                    <a:pt x="7250" y="0"/>
                  </a:moveTo>
                  <a:cubicBezTo>
                    <a:pt x="6963" y="0"/>
                    <a:pt x="6675" y="91"/>
                    <a:pt x="6430" y="273"/>
                  </a:cubicBezTo>
                  <a:lnTo>
                    <a:pt x="0" y="5018"/>
                  </a:lnTo>
                  <a:lnTo>
                    <a:pt x="9599" y="5018"/>
                  </a:lnTo>
                  <a:lnTo>
                    <a:pt x="9599" y="1405"/>
                  </a:lnTo>
                  <a:lnTo>
                    <a:pt x="8062" y="269"/>
                  </a:lnTo>
                  <a:cubicBezTo>
                    <a:pt x="7821" y="90"/>
                    <a:pt x="7536" y="0"/>
                    <a:pt x="7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2"/>
            <p:cNvSpPr/>
            <p:nvPr/>
          </p:nvSpPr>
          <p:spPr>
            <a:xfrm>
              <a:off x="2613570" y="4486898"/>
              <a:ext cx="3492463" cy="680825"/>
            </a:xfrm>
            <a:custGeom>
              <a:avLst/>
              <a:gdLst/>
              <a:ahLst/>
              <a:cxnLst/>
              <a:rect l="l" t="t" r="r" b="b"/>
              <a:pathLst>
                <a:path w="14492" h="2825" extrusionOk="0">
                  <a:moveTo>
                    <a:pt x="7245" y="0"/>
                  </a:moveTo>
                  <a:cubicBezTo>
                    <a:pt x="7070" y="0"/>
                    <a:pt x="6895" y="33"/>
                    <a:pt x="6731" y="100"/>
                  </a:cubicBezTo>
                  <a:lnTo>
                    <a:pt x="0" y="2824"/>
                  </a:lnTo>
                  <a:lnTo>
                    <a:pt x="14492" y="2824"/>
                  </a:lnTo>
                  <a:lnTo>
                    <a:pt x="7762" y="100"/>
                  </a:lnTo>
                  <a:cubicBezTo>
                    <a:pt x="7595" y="33"/>
                    <a:pt x="7420" y="0"/>
                    <a:pt x="72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2"/>
            <p:cNvSpPr/>
            <p:nvPr/>
          </p:nvSpPr>
          <p:spPr>
            <a:xfrm>
              <a:off x="4782990" y="4207095"/>
              <a:ext cx="3794909" cy="960626"/>
            </a:xfrm>
            <a:custGeom>
              <a:avLst/>
              <a:gdLst/>
              <a:ahLst/>
              <a:cxnLst/>
              <a:rect l="l" t="t" r="r" b="b"/>
              <a:pathLst>
                <a:path w="15747" h="3986" extrusionOk="0">
                  <a:moveTo>
                    <a:pt x="7871" y="0"/>
                  </a:moveTo>
                  <a:cubicBezTo>
                    <a:pt x="7650" y="0"/>
                    <a:pt x="7431" y="53"/>
                    <a:pt x="7232" y="158"/>
                  </a:cubicBezTo>
                  <a:lnTo>
                    <a:pt x="0" y="3985"/>
                  </a:lnTo>
                  <a:lnTo>
                    <a:pt x="15746" y="3985"/>
                  </a:lnTo>
                  <a:lnTo>
                    <a:pt x="8513" y="158"/>
                  </a:lnTo>
                  <a:cubicBezTo>
                    <a:pt x="8312" y="53"/>
                    <a:pt x="8091" y="0"/>
                    <a:pt x="7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6" name="Google Shape;346;p22"/>
          <p:cNvSpPr/>
          <p:nvPr/>
        </p:nvSpPr>
        <p:spPr>
          <a:xfrm rot="491421">
            <a:off x="1427148" y="4257387"/>
            <a:ext cx="150647" cy="148710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2"/>
          <p:cNvSpPr/>
          <p:nvPr/>
        </p:nvSpPr>
        <p:spPr>
          <a:xfrm rot="1377631">
            <a:off x="1116268" y="4214284"/>
            <a:ext cx="84957" cy="83762"/>
          </a:xfrm>
          <a:custGeom>
            <a:avLst/>
            <a:gdLst/>
            <a:ahLst/>
            <a:cxnLst/>
            <a:rect l="l" t="t" r="r" b="b"/>
            <a:pathLst>
              <a:path w="569" h="561" extrusionOk="0">
                <a:moveTo>
                  <a:pt x="285" y="1"/>
                </a:moveTo>
                <a:cubicBezTo>
                  <a:pt x="277" y="1"/>
                  <a:pt x="270" y="5"/>
                  <a:pt x="267" y="13"/>
                </a:cubicBezTo>
                <a:lnTo>
                  <a:pt x="210" y="206"/>
                </a:lnTo>
                <a:lnTo>
                  <a:pt x="17" y="263"/>
                </a:lnTo>
                <a:cubicBezTo>
                  <a:pt x="1" y="269"/>
                  <a:pt x="1" y="290"/>
                  <a:pt x="17" y="298"/>
                </a:cubicBezTo>
                <a:lnTo>
                  <a:pt x="210" y="355"/>
                </a:lnTo>
                <a:lnTo>
                  <a:pt x="267" y="548"/>
                </a:lnTo>
                <a:cubicBezTo>
                  <a:pt x="270" y="556"/>
                  <a:pt x="277" y="560"/>
                  <a:pt x="284" y="560"/>
                </a:cubicBezTo>
                <a:cubicBezTo>
                  <a:pt x="291" y="560"/>
                  <a:pt x="298" y="556"/>
                  <a:pt x="302" y="548"/>
                </a:cubicBezTo>
                <a:lnTo>
                  <a:pt x="359" y="355"/>
                </a:lnTo>
                <a:lnTo>
                  <a:pt x="552" y="298"/>
                </a:lnTo>
                <a:cubicBezTo>
                  <a:pt x="568" y="292"/>
                  <a:pt x="568" y="271"/>
                  <a:pt x="552" y="263"/>
                </a:cubicBezTo>
                <a:lnTo>
                  <a:pt x="359" y="206"/>
                </a:lnTo>
                <a:lnTo>
                  <a:pt x="302" y="13"/>
                </a:lnTo>
                <a:cubicBezTo>
                  <a:pt x="299" y="5"/>
                  <a:pt x="292" y="1"/>
                  <a:pt x="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2"/>
          <p:cNvSpPr/>
          <p:nvPr/>
        </p:nvSpPr>
        <p:spPr>
          <a:xfrm rot="1377631">
            <a:off x="1227159" y="4496909"/>
            <a:ext cx="84658" cy="83613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23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3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23"/>
          <p:cNvSpPr txBox="1">
            <a:spLocks noGrp="1"/>
          </p:cNvSpPr>
          <p:nvPr>
            <p:ph type="title" idx="2"/>
          </p:nvPr>
        </p:nvSpPr>
        <p:spPr>
          <a:xfrm>
            <a:off x="1240543" y="1845025"/>
            <a:ext cx="25605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53" name="Google Shape;353;p23"/>
          <p:cNvSpPr txBox="1">
            <a:spLocks noGrp="1"/>
          </p:cNvSpPr>
          <p:nvPr>
            <p:ph type="subTitle" idx="1"/>
          </p:nvPr>
        </p:nvSpPr>
        <p:spPr>
          <a:xfrm>
            <a:off x="1240543" y="2228125"/>
            <a:ext cx="25605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4" name="Google Shape;354;p23"/>
          <p:cNvSpPr txBox="1">
            <a:spLocks noGrp="1"/>
          </p:cNvSpPr>
          <p:nvPr>
            <p:ph type="title" idx="3"/>
          </p:nvPr>
        </p:nvSpPr>
        <p:spPr>
          <a:xfrm>
            <a:off x="5370964" y="3364475"/>
            <a:ext cx="25605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55" name="Google Shape;355;p23"/>
          <p:cNvSpPr txBox="1">
            <a:spLocks noGrp="1"/>
          </p:cNvSpPr>
          <p:nvPr>
            <p:ph type="subTitle" idx="4"/>
          </p:nvPr>
        </p:nvSpPr>
        <p:spPr>
          <a:xfrm>
            <a:off x="5370964" y="3747575"/>
            <a:ext cx="25605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23"/>
          <p:cNvSpPr txBox="1">
            <a:spLocks noGrp="1"/>
          </p:cNvSpPr>
          <p:nvPr>
            <p:ph type="title" idx="5"/>
          </p:nvPr>
        </p:nvSpPr>
        <p:spPr>
          <a:xfrm>
            <a:off x="1240781" y="3370475"/>
            <a:ext cx="25605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57" name="Google Shape;357;p23"/>
          <p:cNvSpPr txBox="1">
            <a:spLocks noGrp="1"/>
          </p:cNvSpPr>
          <p:nvPr>
            <p:ph type="subTitle" idx="6"/>
          </p:nvPr>
        </p:nvSpPr>
        <p:spPr>
          <a:xfrm>
            <a:off x="1240781" y="3753575"/>
            <a:ext cx="25605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8" name="Google Shape;358;p23"/>
          <p:cNvSpPr txBox="1">
            <a:spLocks noGrp="1"/>
          </p:cNvSpPr>
          <p:nvPr>
            <p:ph type="title" idx="7"/>
          </p:nvPr>
        </p:nvSpPr>
        <p:spPr>
          <a:xfrm>
            <a:off x="5370732" y="1808525"/>
            <a:ext cx="25605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59" name="Google Shape;359;p23"/>
          <p:cNvSpPr txBox="1">
            <a:spLocks noGrp="1"/>
          </p:cNvSpPr>
          <p:nvPr>
            <p:ph type="subTitle" idx="8"/>
          </p:nvPr>
        </p:nvSpPr>
        <p:spPr>
          <a:xfrm>
            <a:off x="5370732" y="2191625"/>
            <a:ext cx="25605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60" name="Google Shape;360;p23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361" name="Google Shape;361;p23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3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3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3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5" name="Google Shape;365;p23"/>
          <p:cNvGrpSpPr/>
          <p:nvPr/>
        </p:nvGrpSpPr>
        <p:grpSpPr>
          <a:xfrm>
            <a:off x="2498569" y="802203"/>
            <a:ext cx="4146375" cy="4146375"/>
            <a:chOff x="2498569" y="988703"/>
            <a:chExt cx="4146375" cy="4146375"/>
          </a:xfrm>
        </p:grpSpPr>
        <p:sp>
          <p:nvSpPr>
            <p:cNvPr id="366" name="Google Shape;366;p23"/>
            <p:cNvSpPr/>
            <p:nvPr/>
          </p:nvSpPr>
          <p:spPr>
            <a:xfrm>
              <a:off x="2498569" y="988703"/>
              <a:ext cx="4146375" cy="4146375"/>
            </a:xfrm>
            <a:custGeom>
              <a:avLst/>
              <a:gdLst/>
              <a:ahLst/>
              <a:cxnLst/>
              <a:rect l="l" t="t" r="r" b="b"/>
              <a:pathLst>
                <a:path w="41151" h="41151" extrusionOk="0">
                  <a:moveTo>
                    <a:pt x="13539" y="1241"/>
                  </a:moveTo>
                  <a:lnTo>
                    <a:pt x="13539" y="1241"/>
                  </a:lnTo>
                  <a:lnTo>
                    <a:pt x="13539" y="1241"/>
                  </a:lnTo>
                  <a:close/>
                  <a:moveTo>
                    <a:pt x="7349" y="4813"/>
                  </a:moveTo>
                  <a:lnTo>
                    <a:pt x="7349" y="4813"/>
                  </a:lnTo>
                  <a:lnTo>
                    <a:pt x="7349" y="4813"/>
                  </a:lnTo>
                  <a:close/>
                  <a:moveTo>
                    <a:pt x="20574" y="1"/>
                  </a:moveTo>
                  <a:lnTo>
                    <a:pt x="20397" y="18561"/>
                  </a:lnTo>
                  <a:lnTo>
                    <a:pt x="17003" y="314"/>
                  </a:lnTo>
                  <a:lnTo>
                    <a:pt x="20051" y="18620"/>
                  </a:lnTo>
                  <a:lnTo>
                    <a:pt x="13539" y="1241"/>
                  </a:lnTo>
                  <a:lnTo>
                    <a:pt x="19721" y="18741"/>
                  </a:lnTo>
                  <a:lnTo>
                    <a:pt x="10286" y="2757"/>
                  </a:lnTo>
                  <a:lnTo>
                    <a:pt x="19413" y="18919"/>
                  </a:lnTo>
                  <a:lnTo>
                    <a:pt x="7349" y="4813"/>
                  </a:lnTo>
                  <a:lnTo>
                    <a:pt x="19145" y="19145"/>
                  </a:lnTo>
                  <a:lnTo>
                    <a:pt x="4811" y="7349"/>
                  </a:lnTo>
                  <a:lnTo>
                    <a:pt x="4811" y="7349"/>
                  </a:lnTo>
                  <a:lnTo>
                    <a:pt x="18915" y="19413"/>
                  </a:lnTo>
                  <a:lnTo>
                    <a:pt x="2757" y="10288"/>
                  </a:lnTo>
                  <a:lnTo>
                    <a:pt x="18739" y="19721"/>
                  </a:lnTo>
                  <a:lnTo>
                    <a:pt x="1241" y="13539"/>
                  </a:lnTo>
                  <a:lnTo>
                    <a:pt x="1241" y="13539"/>
                  </a:lnTo>
                  <a:lnTo>
                    <a:pt x="18618" y="20051"/>
                  </a:lnTo>
                  <a:lnTo>
                    <a:pt x="312" y="17003"/>
                  </a:lnTo>
                  <a:lnTo>
                    <a:pt x="312" y="17003"/>
                  </a:lnTo>
                  <a:lnTo>
                    <a:pt x="18561" y="20397"/>
                  </a:lnTo>
                  <a:lnTo>
                    <a:pt x="1" y="20578"/>
                  </a:lnTo>
                  <a:lnTo>
                    <a:pt x="18561" y="20752"/>
                  </a:lnTo>
                  <a:lnTo>
                    <a:pt x="312" y="24148"/>
                  </a:lnTo>
                  <a:lnTo>
                    <a:pt x="312" y="24148"/>
                  </a:lnTo>
                  <a:lnTo>
                    <a:pt x="18618" y="21100"/>
                  </a:lnTo>
                  <a:lnTo>
                    <a:pt x="1241" y="27612"/>
                  </a:lnTo>
                  <a:lnTo>
                    <a:pt x="18739" y="21430"/>
                  </a:lnTo>
                  <a:lnTo>
                    <a:pt x="18739" y="21430"/>
                  </a:lnTo>
                  <a:lnTo>
                    <a:pt x="2757" y="30865"/>
                  </a:lnTo>
                  <a:lnTo>
                    <a:pt x="18915" y="21738"/>
                  </a:lnTo>
                  <a:lnTo>
                    <a:pt x="18915" y="21738"/>
                  </a:lnTo>
                  <a:lnTo>
                    <a:pt x="4811" y="33802"/>
                  </a:lnTo>
                  <a:lnTo>
                    <a:pt x="19145" y="22006"/>
                  </a:lnTo>
                  <a:lnTo>
                    <a:pt x="7349" y="36338"/>
                  </a:lnTo>
                  <a:lnTo>
                    <a:pt x="19413" y="22236"/>
                  </a:lnTo>
                  <a:lnTo>
                    <a:pt x="10286" y="38394"/>
                  </a:lnTo>
                  <a:lnTo>
                    <a:pt x="19721" y="22408"/>
                  </a:lnTo>
                  <a:lnTo>
                    <a:pt x="19721" y="22408"/>
                  </a:lnTo>
                  <a:lnTo>
                    <a:pt x="13539" y="39910"/>
                  </a:lnTo>
                  <a:lnTo>
                    <a:pt x="20051" y="22529"/>
                  </a:lnTo>
                  <a:lnTo>
                    <a:pt x="17003" y="40839"/>
                  </a:lnTo>
                  <a:lnTo>
                    <a:pt x="20397" y="22590"/>
                  </a:lnTo>
                  <a:lnTo>
                    <a:pt x="20574" y="41151"/>
                  </a:lnTo>
                  <a:lnTo>
                    <a:pt x="20750" y="22590"/>
                  </a:lnTo>
                  <a:lnTo>
                    <a:pt x="24148" y="40839"/>
                  </a:lnTo>
                  <a:lnTo>
                    <a:pt x="21098" y="22529"/>
                  </a:lnTo>
                  <a:lnTo>
                    <a:pt x="27612" y="39910"/>
                  </a:lnTo>
                  <a:lnTo>
                    <a:pt x="21430" y="22408"/>
                  </a:lnTo>
                  <a:lnTo>
                    <a:pt x="21430" y="22408"/>
                  </a:lnTo>
                  <a:lnTo>
                    <a:pt x="30863" y="38394"/>
                  </a:lnTo>
                  <a:lnTo>
                    <a:pt x="21734" y="22236"/>
                  </a:lnTo>
                  <a:lnTo>
                    <a:pt x="33802" y="36338"/>
                  </a:lnTo>
                  <a:lnTo>
                    <a:pt x="22006" y="22006"/>
                  </a:lnTo>
                  <a:lnTo>
                    <a:pt x="36336" y="33802"/>
                  </a:lnTo>
                  <a:lnTo>
                    <a:pt x="22234" y="21738"/>
                  </a:lnTo>
                  <a:lnTo>
                    <a:pt x="38394" y="30865"/>
                  </a:lnTo>
                  <a:lnTo>
                    <a:pt x="22408" y="21430"/>
                  </a:lnTo>
                  <a:lnTo>
                    <a:pt x="39910" y="27612"/>
                  </a:lnTo>
                  <a:lnTo>
                    <a:pt x="22529" y="21100"/>
                  </a:lnTo>
                  <a:lnTo>
                    <a:pt x="40837" y="24148"/>
                  </a:lnTo>
                  <a:lnTo>
                    <a:pt x="22590" y="20752"/>
                  </a:lnTo>
                  <a:lnTo>
                    <a:pt x="41150" y="20578"/>
                  </a:lnTo>
                  <a:lnTo>
                    <a:pt x="22590" y="20397"/>
                  </a:lnTo>
                  <a:lnTo>
                    <a:pt x="40837" y="17003"/>
                  </a:lnTo>
                  <a:lnTo>
                    <a:pt x="22529" y="20051"/>
                  </a:lnTo>
                  <a:lnTo>
                    <a:pt x="39910" y="13539"/>
                  </a:lnTo>
                  <a:lnTo>
                    <a:pt x="22408" y="19721"/>
                  </a:lnTo>
                  <a:lnTo>
                    <a:pt x="22408" y="19721"/>
                  </a:lnTo>
                  <a:lnTo>
                    <a:pt x="38394" y="10288"/>
                  </a:lnTo>
                  <a:lnTo>
                    <a:pt x="38394" y="10288"/>
                  </a:lnTo>
                  <a:lnTo>
                    <a:pt x="22234" y="19413"/>
                  </a:lnTo>
                  <a:lnTo>
                    <a:pt x="36336" y="7349"/>
                  </a:lnTo>
                  <a:lnTo>
                    <a:pt x="22006" y="19145"/>
                  </a:lnTo>
                  <a:lnTo>
                    <a:pt x="33802" y="4813"/>
                  </a:lnTo>
                  <a:lnTo>
                    <a:pt x="21734" y="18919"/>
                  </a:lnTo>
                  <a:lnTo>
                    <a:pt x="30863" y="2757"/>
                  </a:lnTo>
                  <a:lnTo>
                    <a:pt x="21430" y="18741"/>
                  </a:lnTo>
                  <a:lnTo>
                    <a:pt x="27612" y="1241"/>
                  </a:lnTo>
                  <a:lnTo>
                    <a:pt x="21098" y="18620"/>
                  </a:lnTo>
                  <a:lnTo>
                    <a:pt x="24148" y="314"/>
                  </a:lnTo>
                  <a:lnTo>
                    <a:pt x="20750" y="18561"/>
                  </a:lnTo>
                  <a:lnTo>
                    <a:pt x="20574" y="1"/>
                  </a:lnTo>
                  <a:close/>
                </a:path>
              </a:pathLst>
            </a:custGeom>
            <a:solidFill>
              <a:srgbClr val="FCCE6B">
                <a:alpha val="35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7" name="Google Shape;367;p23"/>
            <p:cNvGrpSpPr/>
            <p:nvPr/>
          </p:nvGrpSpPr>
          <p:grpSpPr>
            <a:xfrm>
              <a:off x="4289525" y="2779767"/>
              <a:ext cx="564349" cy="564301"/>
              <a:chOff x="6306972" y="608446"/>
              <a:chExt cx="238666" cy="238666"/>
            </a:xfrm>
          </p:grpSpPr>
          <p:sp>
            <p:nvSpPr>
              <p:cNvPr id="368" name="Google Shape;368;p23"/>
              <p:cNvSpPr/>
              <p:nvPr/>
            </p:nvSpPr>
            <p:spPr>
              <a:xfrm>
                <a:off x="6306972" y="608446"/>
                <a:ext cx="238666" cy="238666"/>
              </a:xfrm>
              <a:custGeom>
                <a:avLst/>
                <a:gdLst/>
                <a:ahLst/>
                <a:cxnLst/>
                <a:rect l="l" t="t" r="r" b="b"/>
                <a:pathLst>
                  <a:path w="3557" h="3557" extrusionOk="0">
                    <a:moveTo>
                      <a:pt x="1778" y="1"/>
                    </a:moveTo>
                    <a:cubicBezTo>
                      <a:pt x="796" y="1"/>
                      <a:pt x="1" y="796"/>
                      <a:pt x="1" y="1778"/>
                    </a:cubicBezTo>
                    <a:cubicBezTo>
                      <a:pt x="1" y="2759"/>
                      <a:pt x="796" y="3557"/>
                      <a:pt x="1778" y="3557"/>
                    </a:cubicBezTo>
                    <a:cubicBezTo>
                      <a:pt x="2760" y="3557"/>
                      <a:pt x="3557" y="2759"/>
                      <a:pt x="3557" y="1778"/>
                    </a:cubicBezTo>
                    <a:cubicBezTo>
                      <a:pt x="3557" y="796"/>
                      <a:pt x="2760" y="1"/>
                      <a:pt x="177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23"/>
              <p:cNvSpPr/>
              <p:nvPr/>
            </p:nvSpPr>
            <p:spPr>
              <a:xfrm>
                <a:off x="6334482" y="635822"/>
                <a:ext cx="183780" cy="183646"/>
              </a:xfrm>
              <a:custGeom>
                <a:avLst/>
                <a:gdLst/>
                <a:ahLst/>
                <a:cxnLst/>
                <a:rect l="l" t="t" r="r" b="b"/>
                <a:pathLst>
                  <a:path w="2739" h="2737" extrusionOk="0">
                    <a:moveTo>
                      <a:pt x="1368" y="56"/>
                    </a:moveTo>
                    <a:cubicBezTo>
                      <a:pt x="2093" y="56"/>
                      <a:pt x="2684" y="646"/>
                      <a:pt x="2684" y="1370"/>
                    </a:cubicBezTo>
                    <a:cubicBezTo>
                      <a:pt x="2684" y="2095"/>
                      <a:pt x="2093" y="2686"/>
                      <a:pt x="1368" y="2686"/>
                    </a:cubicBezTo>
                    <a:cubicBezTo>
                      <a:pt x="644" y="2686"/>
                      <a:pt x="54" y="2095"/>
                      <a:pt x="54" y="1370"/>
                    </a:cubicBezTo>
                    <a:cubicBezTo>
                      <a:pt x="54" y="646"/>
                      <a:pt x="644" y="56"/>
                      <a:pt x="1368" y="56"/>
                    </a:cubicBezTo>
                    <a:close/>
                    <a:moveTo>
                      <a:pt x="1368" y="0"/>
                    </a:moveTo>
                    <a:cubicBezTo>
                      <a:pt x="615" y="0"/>
                      <a:pt x="1" y="611"/>
                      <a:pt x="1" y="1368"/>
                    </a:cubicBezTo>
                    <a:cubicBezTo>
                      <a:pt x="1" y="2122"/>
                      <a:pt x="613" y="2737"/>
                      <a:pt x="1368" y="2737"/>
                    </a:cubicBezTo>
                    <a:cubicBezTo>
                      <a:pt x="2124" y="2737"/>
                      <a:pt x="2739" y="2122"/>
                      <a:pt x="2737" y="1368"/>
                    </a:cubicBezTo>
                    <a:cubicBezTo>
                      <a:pt x="2737" y="615"/>
                      <a:pt x="2124" y="0"/>
                      <a:pt x="136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70" name="Google Shape;370;p23"/>
          <p:cNvSpPr/>
          <p:nvPr/>
        </p:nvSpPr>
        <p:spPr>
          <a:xfrm rot="1928859">
            <a:off x="1061888" y="4516109"/>
            <a:ext cx="150648" cy="148709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23"/>
          <p:cNvSpPr/>
          <p:nvPr/>
        </p:nvSpPr>
        <p:spPr>
          <a:xfrm rot="2815045">
            <a:off x="922858" y="4405788"/>
            <a:ext cx="84956" cy="83762"/>
          </a:xfrm>
          <a:custGeom>
            <a:avLst/>
            <a:gdLst/>
            <a:ahLst/>
            <a:cxnLst/>
            <a:rect l="l" t="t" r="r" b="b"/>
            <a:pathLst>
              <a:path w="569" h="561" extrusionOk="0">
                <a:moveTo>
                  <a:pt x="285" y="1"/>
                </a:moveTo>
                <a:cubicBezTo>
                  <a:pt x="277" y="1"/>
                  <a:pt x="270" y="5"/>
                  <a:pt x="267" y="13"/>
                </a:cubicBezTo>
                <a:lnTo>
                  <a:pt x="210" y="206"/>
                </a:lnTo>
                <a:lnTo>
                  <a:pt x="17" y="263"/>
                </a:lnTo>
                <a:cubicBezTo>
                  <a:pt x="1" y="269"/>
                  <a:pt x="1" y="290"/>
                  <a:pt x="17" y="298"/>
                </a:cubicBezTo>
                <a:lnTo>
                  <a:pt x="210" y="355"/>
                </a:lnTo>
                <a:lnTo>
                  <a:pt x="267" y="548"/>
                </a:lnTo>
                <a:cubicBezTo>
                  <a:pt x="270" y="556"/>
                  <a:pt x="277" y="560"/>
                  <a:pt x="284" y="560"/>
                </a:cubicBezTo>
                <a:cubicBezTo>
                  <a:pt x="291" y="560"/>
                  <a:pt x="298" y="556"/>
                  <a:pt x="302" y="548"/>
                </a:cubicBezTo>
                <a:lnTo>
                  <a:pt x="359" y="355"/>
                </a:lnTo>
                <a:lnTo>
                  <a:pt x="552" y="298"/>
                </a:lnTo>
                <a:cubicBezTo>
                  <a:pt x="568" y="292"/>
                  <a:pt x="568" y="271"/>
                  <a:pt x="552" y="263"/>
                </a:cubicBezTo>
                <a:lnTo>
                  <a:pt x="359" y="206"/>
                </a:lnTo>
                <a:lnTo>
                  <a:pt x="302" y="13"/>
                </a:lnTo>
                <a:cubicBezTo>
                  <a:pt x="299" y="5"/>
                  <a:pt x="292" y="1"/>
                  <a:pt x="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23"/>
          <p:cNvSpPr/>
          <p:nvPr/>
        </p:nvSpPr>
        <p:spPr>
          <a:xfrm rot="2815045">
            <a:off x="880492" y="4592217"/>
            <a:ext cx="84658" cy="83612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24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24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376" name="Google Shape;376;p24"/>
          <p:cNvSpPr txBox="1">
            <a:spLocks noGrp="1"/>
          </p:cNvSpPr>
          <p:nvPr>
            <p:ph type="title" idx="2"/>
          </p:nvPr>
        </p:nvSpPr>
        <p:spPr>
          <a:xfrm>
            <a:off x="983246" y="2040600"/>
            <a:ext cx="2213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77" name="Google Shape;377;p24"/>
          <p:cNvSpPr txBox="1">
            <a:spLocks noGrp="1"/>
          </p:cNvSpPr>
          <p:nvPr>
            <p:ph type="subTitle" idx="1"/>
          </p:nvPr>
        </p:nvSpPr>
        <p:spPr>
          <a:xfrm>
            <a:off x="964475" y="2519550"/>
            <a:ext cx="2213700" cy="41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24"/>
          <p:cNvSpPr txBox="1">
            <a:spLocks noGrp="1"/>
          </p:cNvSpPr>
          <p:nvPr>
            <p:ph type="title" idx="3"/>
          </p:nvPr>
        </p:nvSpPr>
        <p:spPr>
          <a:xfrm>
            <a:off x="3465144" y="2031613"/>
            <a:ext cx="2213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79" name="Google Shape;379;p24"/>
          <p:cNvSpPr txBox="1">
            <a:spLocks noGrp="1"/>
          </p:cNvSpPr>
          <p:nvPr>
            <p:ph type="subTitle" idx="4"/>
          </p:nvPr>
        </p:nvSpPr>
        <p:spPr>
          <a:xfrm>
            <a:off x="3465144" y="2510563"/>
            <a:ext cx="2213700" cy="41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24"/>
          <p:cNvSpPr txBox="1">
            <a:spLocks noGrp="1"/>
          </p:cNvSpPr>
          <p:nvPr>
            <p:ph type="title" idx="5"/>
          </p:nvPr>
        </p:nvSpPr>
        <p:spPr>
          <a:xfrm>
            <a:off x="960046" y="3523700"/>
            <a:ext cx="2213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81" name="Google Shape;381;p24"/>
          <p:cNvSpPr txBox="1">
            <a:spLocks noGrp="1"/>
          </p:cNvSpPr>
          <p:nvPr>
            <p:ph type="subTitle" idx="6"/>
          </p:nvPr>
        </p:nvSpPr>
        <p:spPr>
          <a:xfrm>
            <a:off x="960046" y="4002650"/>
            <a:ext cx="2213700" cy="41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24"/>
          <p:cNvSpPr txBox="1">
            <a:spLocks noGrp="1"/>
          </p:cNvSpPr>
          <p:nvPr>
            <p:ph type="title" idx="7"/>
          </p:nvPr>
        </p:nvSpPr>
        <p:spPr>
          <a:xfrm>
            <a:off x="3464905" y="3557088"/>
            <a:ext cx="2213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83" name="Google Shape;383;p24"/>
          <p:cNvSpPr txBox="1">
            <a:spLocks noGrp="1"/>
          </p:cNvSpPr>
          <p:nvPr>
            <p:ph type="subTitle" idx="8"/>
          </p:nvPr>
        </p:nvSpPr>
        <p:spPr>
          <a:xfrm>
            <a:off x="3464907" y="4036038"/>
            <a:ext cx="2213700" cy="41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24"/>
          <p:cNvSpPr txBox="1">
            <a:spLocks noGrp="1"/>
          </p:cNvSpPr>
          <p:nvPr>
            <p:ph type="title" idx="9"/>
          </p:nvPr>
        </p:nvSpPr>
        <p:spPr>
          <a:xfrm>
            <a:off x="5947047" y="3530025"/>
            <a:ext cx="2213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85" name="Google Shape;385;p24"/>
          <p:cNvSpPr txBox="1">
            <a:spLocks noGrp="1"/>
          </p:cNvSpPr>
          <p:nvPr>
            <p:ph type="subTitle" idx="13"/>
          </p:nvPr>
        </p:nvSpPr>
        <p:spPr>
          <a:xfrm>
            <a:off x="5947051" y="4008975"/>
            <a:ext cx="2213700" cy="41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24"/>
          <p:cNvSpPr txBox="1">
            <a:spLocks noGrp="1"/>
          </p:cNvSpPr>
          <p:nvPr>
            <p:ph type="title" idx="14"/>
          </p:nvPr>
        </p:nvSpPr>
        <p:spPr>
          <a:xfrm>
            <a:off x="5947047" y="2031438"/>
            <a:ext cx="2213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87" name="Google Shape;387;p24"/>
          <p:cNvSpPr txBox="1">
            <a:spLocks noGrp="1"/>
          </p:cNvSpPr>
          <p:nvPr>
            <p:ph type="subTitle" idx="15"/>
          </p:nvPr>
        </p:nvSpPr>
        <p:spPr>
          <a:xfrm>
            <a:off x="5947051" y="2510388"/>
            <a:ext cx="2213700" cy="41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88" name="Google Shape;388;p24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389" name="Google Shape;389;p24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4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4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4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3" name="Google Shape;393;p24"/>
          <p:cNvGrpSpPr/>
          <p:nvPr/>
        </p:nvGrpSpPr>
        <p:grpSpPr>
          <a:xfrm>
            <a:off x="7711730" y="-978028"/>
            <a:ext cx="412293" cy="2215882"/>
            <a:chOff x="5450003" y="1098593"/>
            <a:chExt cx="127016" cy="682650"/>
          </a:xfrm>
        </p:grpSpPr>
        <p:sp>
          <p:nvSpPr>
            <p:cNvPr id="394" name="Google Shape;394;p24"/>
            <p:cNvSpPr/>
            <p:nvPr/>
          </p:nvSpPr>
          <p:spPr>
            <a:xfrm>
              <a:off x="5450003" y="1099734"/>
              <a:ext cx="127016" cy="681509"/>
            </a:xfrm>
            <a:custGeom>
              <a:avLst/>
              <a:gdLst/>
              <a:ahLst/>
              <a:cxnLst/>
              <a:rect l="l" t="t" r="r" b="b"/>
              <a:pathLst>
                <a:path w="1893" h="10157" extrusionOk="0">
                  <a:moveTo>
                    <a:pt x="1" y="0"/>
                  </a:moveTo>
                  <a:lnTo>
                    <a:pt x="1" y="10156"/>
                  </a:lnTo>
                  <a:lnTo>
                    <a:pt x="946" y="9201"/>
                  </a:lnTo>
                  <a:lnTo>
                    <a:pt x="1893" y="10156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4"/>
            <p:cNvSpPr/>
            <p:nvPr/>
          </p:nvSpPr>
          <p:spPr>
            <a:xfrm>
              <a:off x="5467515" y="1098593"/>
              <a:ext cx="1946" cy="665070"/>
            </a:xfrm>
            <a:custGeom>
              <a:avLst/>
              <a:gdLst/>
              <a:ahLst/>
              <a:cxnLst/>
              <a:rect l="l" t="t" r="r" b="b"/>
              <a:pathLst>
                <a:path w="29" h="9912" extrusionOk="0">
                  <a:moveTo>
                    <a:pt x="13" y="1"/>
                  </a:moveTo>
                  <a:cubicBezTo>
                    <a:pt x="8" y="1"/>
                    <a:pt x="0" y="5"/>
                    <a:pt x="0" y="13"/>
                  </a:cubicBezTo>
                  <a:lnTo>
                    <a:pt x="0" y="9897"/>
                  </a:lnTo>
                  <a:cubicBezTo>
                    <a:pt x="0" y="9903"/>
                    <a:pt x="6" y="9911"/>
                    <a:pt x="13" y="9911"/>
                  </a:cubicBezTo>
                  <a:cubicBezTo>
                    <a:pt x="21" y="9911"/>
                    <a:pt x="29" y="9903"/>
                    <a:pt x="27" y="9895"/>
                  </a:cubicBezTo>
                  <a:lnTo>
                    <a:pt x="27" y="13"/>
                  </a:lnTo>
                  <a:cubicBezTo>
                    <a:pt x="27" y="7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4"/>
            <p:cNvSpPr/>
            <p:nvPr/>
          </p:nvSpPr>
          <p:spPr>
            <a:xfrm>
              <a:off x="5560043" y="1098996"/>
              <a:ext cx="1879" cy="665070"/>
            </a:xfrm>
            <a:custGeom>
              <a:avLst/>
              <a:gdLst/>
              <a:ahLst/>
              <a:cxnLst/>
              <a:rect l="l" t="t" r="r" b="b"/>
              <a:pathLst>
                <a:path w="28" h="9912" extrusionOk="0">
                  <a:moveTo>
                    <a:pt x="13" y="1"/>
                  </a:moveTo>
                  <a:cubicBezTo>
                    <a:pt x="7" y="1"/>
                    <a:pt x="1" y="7"/>
                    <a:pt x="1" y="15"/>
                  </a:cubicBezTo>
                  <a:lnTo>
                    <a:pt x="1" y="9899"/>
                  </a:lnTo>
                  <a:cubicBezTo>
                    <a:pt x="1" y="9905"/>
                    <a:pt x="5" y="9911"/>
                    <a:pt x="13" y="9911"/>
                  </a:cubicBezTo>
                  <a:cubicBezTo>
                    <a:pt x="23" y="9911"/>
                    <a:pt x="27" y="9907"/>
                    <a:pt x="25" y="9899"/>
                  </a:cubicBezTo>
                  <a:lnTo>
                    <a:pt x="25" y="15"/>
                  </a:lnTo>
                  <a:cubicBezTo>
                    <a:pt x="25" y="9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4"/>
            <p:cNvSpPr/>
            <p:nvPr/>
          </p:nvSpPr>
          <p:spPr>
            <a:xfrm>
              <a:off x="5499118" y="1630274"/>
              <a:ext cx="28382" cy="43680"/>
            </a:xfrm>
            <a:custGeom>
              <a:avLst/>
              <a:gdLst/>
              <a:ahLst/>
              <a:cxnLst/>
              <a:rect l="l" t="t" r="r" b="b"/>
              <a:pathLst>
                <a:path w="423" h="651" extrusionOk="0">
                  <a:moveTo>
                    <a:pt x="19" y="1"/>
                  </a:moveTo>
                  <a:cubicBezTo>
                    <a:pt x="17" y="1"/>
                    <a:pt x="14" y="2"/>
                    <a:pt x="11" y="3"/>
                  </a:cubicBezTo>
                  <a:cubicBezTo>
                    <a:pt x="3" y="5"/>
                    <a:pt x="1" y="13"/>
                    <a:pt x="7" y="21"/>
                  </a:cubicBezTo>
                  <a:lnTo>
                    <a:pt x="396" y="645"/>
                  </a:lnTo>
                  <a:cubicBezTo>
                    <a:pt x="398" y="649"/>
                    <a:pt x="402" y="651"/>
                    <a:pt x="409" y="651"/>
                  </a:cubicBezTo>
                  <a:cubicBezTo>
                    <a:pt x="411" y="651"/>
                    <a:pt x="413" y="649"/>
                    <a:pt x="413" y="649"/>
                  </a:cubicBezTo>
                  <a:cubicBezTo>
                    <a:pt x="421" y="647"/>
                    <a:pt x="423" y="638"/>
                    <a:pt x="419" y="630"/>
                  </a:cubicBezTo>
                  <a:lnTo>
                    <a:pt x="29" y="7"/>
                  </a:lnTo>
                  <a:cubicBezTo>
                    <a:pt x="28" y="3"/>
                    <a:pt x="24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4"/>
            <p:cNvSpPr/>
            <p:nvPr/>
          </p:nvSpPr>
          <p:spPr>
            <a:xfrm>
              <a:off x="5499252" y="1630341"/>
              <a:ext cx="28114" cy="43613"/>
            </a:xfrm>
            <a:custGeom>
              <a:avLst/>
              <a:gdLst/>
              <a:ahLst/>
              <a:cxnLst/>
              <a:rect l="l" t="t" r="r" b="b"/>
              <a:pathLst>
                <a:path w="419" h="650" extrusionOk="0">
                  <a:moveTo>
                    <a:pt x="406" y="1"/>
                  </a:moveTo>
                  <a:cubicBezTo>
                    <a:pt x="402" y="1"/>
                    <a:pt x="397" y="3"/>
                    <a:pt x="394" y="8"/>
                  </a:cubicBezTo>
                  <a:lnTo>
                    <a:pt x="5" y="629"/>
                  </a:lnTo>
                  <a:cubicBezTo>
                    <a:pt x="1" y="635"/>
                    <a:pt x="1" y="644"/>
                    <a:pt x="9" y="648"/>
                  </a:cubicBezTo>
                  <a:cubicBezTo>
                    <a:pt x="11" y="648"/>
                    <a:pt x="15" y="650"/>
                    <a:pt x="17" y="650"/>
                  </a:cubicBezTo>
                  <a:cubicBezTo>
                    <a:pt x="25" y="650"/>
                    <a:pt x="27" y="648"/>
                    <a:pt x="27" y="644"/>
                  </a:cubicBezTo>
                  <a:lnTo>
                    <a:pt x="417" y="20"/>
                  </a:lnTo>
                  <a:cubicBezTo>
                    <a:pt x="419" y="14"/>
                    <a:pt x="419" y="8"/>
                    <a:pt x="411" y="2"/>
                  </a:cubicBezTo>
                  <a:cubicBezTo>
                    <a:pt x="409" y="1"/>
                    <a:pt x="407" y="1"/>
                    <a:pt x="406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9" name="Google Shape;399;p24"/>
          <p:cNvSpPr/>
          <p:nvPr/>
        </p:nvSpPr>
        <p:spPr>
          <a:xfrm rot="115">
            <a:off x="1102913" y="3315009"/>
            <a:ext cx="150649" cy="148710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4"/>
          <p:cNvSpPr/>
          <p:nvPr/>
        </p:nvSpPr>
        <p:spPr>
          <a:xfrm rot="87">
            <a:off x="1233400" y="3523551"/>
            <a:ext cx="99225" cy="97947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24"/>
          <p:cNvSpPr/>
          <p:nvPr/>
        </p:nvSpPr>
        <p:spPr>
          <a:xfrm rot="617328">
            <a:off x="8124013" y="4450360"/>
            <a:ext cx="150650" cy="148710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25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25"/>
          <p:cNvSpPr txBox="1">
            <a:spLocks noGrp="1"/>
          </p:cNvSpPr>
          <p:nvPr>
            <p:ph type="title" hasCustomPrompt="1"/>
          </p:nvPr>
        </p:nvSpPr>
        <p:spPr>
          <a:xfrm rot="-222">
            <a:off x="2252975" y="1087150"/>
            <a:ext cx="4638000" cy="9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05" name="Google Shape;405;p25"/>
          <p:cNvSpPr txBox="1">
            <a:spLocks noGrp="1"/>
          </p:cNvSpPr>
          <p:nvPr>
            <p:ph type="subTitle" idx="1"/>
          </p:nvPr>
        </p:nvSpPr>
        <p:spPr>
          <a:xfrm>
            <a:off x="2253025" y="2078503"/>
            <a:ext cx="4638000" cy="32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6" name="Google Shape;406;p25"/>
          <p:cNvSpPr txBox="1">
            <a:spLocks noGrp="1"/>
          </p:cNvSpPr>
          <p:nvPr>
            <p:ph type="title" idx="2" hasCustomPrompt="1"/>
          </p:nvPr>
        </p:nvSpPr>
        <p:spPr>
          <a:xfrm>
            <a:off x="2253026" y="2723670"/>
            <a:ext cx="4638000" cy="9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07" name="Google Shape;407;p25"/>
          <p:cNvSpPr txBox="1">
            <a:spLocks noGrp="1"/>
          </p:cNvSpPr>
          <p:nvPr>
            <p:ph type="subTitle" idx="3"/>
          </p:nvPr>
        </p:nvSpPr>
        <p:spPr>
          <a:xfrm>
            <a:off x="2253008" y="3714862"/>
            <a:ext cx="4638000" cy="3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08" name="Google Shape;408;p25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409" name="Google Shape;409;p25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5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5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5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" name="Google Shape;413;p25"/>
          <p:cNvGrpSpPr/>
          <p:nvPr/>
        </p:nvGrpSpPr>
        <p:grpSpPr>
          <a:xfrm>
            <a:off x="3076645" y="4362424"/>
            <a:ext cx="6067439" cy="781267"/>
            <a:chOff x="2613570" y="3958152"/>
            <a:chExt cx="6530447" cy="1209579"/>
          </a:xfrm>
        </p:grpSpPr>
        <p:sp>
          <p:nvSpPr>
            <p:cNvPr id="414" name="Google Shape;414;p25"/>
            <p:cNvSpPr/>
            <p:nvPr/>
          </p:nvSpPr>
          <p:spPr>
            <a:xfrm>
              <a:off x="5430545" y="3958152"/>
              <a:ext cx="3713472" cy="1209579"/>
            </a:xfrm>
            <a:custGeom>
              <a:avLst/>
              <a:gdLst/>
              <a:ahLst/>
              <a:cxnLst/>
              <a:rect l="l" t="t" r="r" b="b"/>
              <a:pathLst>
                <a:path w="9600" h="5019" extrusionOk="0">
                  <a:moveTo>
                    <a:pt x="7250" y="0"/>
                  </a:moveTo>
                  <a:cubicBezTo>
                    <a:pt x="6963" y="0"/>
                    <a:pt x="6675" y="91"/>
                    <a:pt x="6430" y="273"/>
                  </a:cubicBezTo>
                  <a:lnTo>
                    <a:pt x="0" y="5018"/>
                  </a:lnTo>
                  <a:lnTo>
                    <a:pt x="9599" y="5018"/>
                  </a:lnTo>
                  <a:lnTo>
                    <a:pt x="9599" y="1405"/>
                  </a:lnTo>
                  <a:lnTo>
                    <a:pt x="8062" y="269"/>
                  </a:lnTo>
                  <a:cubicBezTo>
                    <a:pt x="7821" y="90"/>
                    <a:pt x="7536" y="0"/>
                    <a:pt x="7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5"/>
            <p:cNvSpPr/>
            <p:nvPr/>
          </p:nvSpPr>
          <p:spPr>
            <a:xfrm>
              <a:off x="2613570" y="4486898"/>
              <a:ext cx="3492463" cy="680825"/>
            </a:xfrm>
            <a:custGeom>
              <a:avLst/>
              <a:gdLst/>
              <a:ahLst/>
              <a:cxnLst/>
              <a:rect l="l" t="t" r="r" b="b"/>
              <a:pathLst>
                <a:path w="14492" h="2825" extrusionOk="0">
                  <a:moveTo>
                    <a:pt x="7245" y="0"/>
                  </a:moveTo>
                  <a:cubicBezTo>
                    <a:pt x="7070" y="0"/>
                    <a:pt x="6895" y="33"/>
                    <a:pt x="6731" y="100"/>
                  </a:cubicBezTo>
                  <a:lnTo>
                    <a:pt x="0" y="2824"/>
                  </a:lnTo>
                  <a:lnTo>
                    <a:pt x="14492" y="2824"/>
                  </a:lnTo>
                  <a:lnTo>
                    <a:pt x="7762" y="100"/>
                  </a:lnTo>
                  <a:cubicBezTo>
                    <a:pt x="7595" y="33"/>
                    <a:pt x="7420" y="0"/>
                    <a:pt x="72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5"/>
            <p:cNvSpPr/>
            <p:nvPr/>
          </p:nvSpPr>
          <p:spPr>
            <a:xfrm>
              <a:off x="4782983" y="4207083"/>
              <a:ext cx="2942091" cy="960646"/>
            </a:xfrm>
            <a:custGeom>
              <a:avLst/>
              <a:gdLst/>
              <a:ahLst/>
              <a:cxnLst/>
              <a:rect l="l" t="t" r="r" b="b"/>
              <a:pathLst>
                <a:path w="15747" h="3986" extrusionOk="0">
                  <a:moveTo>
                    <a:pt x="7871" y="0"/>
                  </a:moveTo>
                  <a:cubicBezTo>
                    <a:pt x="7650" y="0"/>
                    <a:pt x="7431" y="53"/>
                    <a:pt x="7232" y="158"/>
                  </a:cubicBezTo>
                  <a:lnTo>
                    <a:pt x="0" y="3985"/>
                  </a:lnTo>
                  <a:lnTo>
                    <a:pt x="15746" y="3985"/>
                  </a:lnTo>
                  <a:lnTo>
                    <a:pt x="8513" y="158"/>
                  </a:lnTo>
                  <a:cubicBezTo>
                    <a:pt x="8312" y="53"/>
                    <a:pt x="8091" y="0"/>
                    <a:pt x="7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7" name="Google Shape;417;p25"/>
          <p:cNvSpPr/>
          <p:nvPr/>
        </p:nvSpPr>
        <p:spPr>
          <a:xfrm rot="-517966">
            <a:off x="7160733" y="1239313"/>
            <a:ext cx="216201" cy="213415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25"/>
          <p:cNvSpPr/>
          <p:nvPr/>
        </p:nvSpPr>
        <p:spPr>
          <a:xfrm rot="368186">
            <a:off x="7542597" y="891229"/>
            <a:ext cx="121493" cy="119993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5"/>
          <p:cNvSpPr/>
          <p:nvPr/>
        </p:nvSpPr>
        <p:spPr>
          <a:xfrm rot="368186">
            <a:off x="7978104" y="1234541"/>
            <a:ext cx="121921" cy="120207"/>
          </a:xfrm>
          <a:custGeom>
            <a:avLst/>
            <a:gdLst/>
            <a:ahLst/>
            <a:cxnLst/>
            <a:rect l="l" t="t" r="r" b="b"/>
            <a:pathLst>
              <a:path w="569" h="561" extrusionOk="0">
                <a:moveTo>
                  <a:pt x="285" y="1"/>
                </a:moveTo>
                <a:cubicBezTo>
                  <a:pt x="277" y="1"/>
                  <a:pt x="270" y="5"/>
                  <a:pt x="267" y="13"/>
                </a:cubicBezTo>
                <a:lnTo>
                  <a:pt x="210" y="206"/>
                </a:lnTo>
                <a:lnTo>
                  <a:pt x="17" y="263"/>
                </a:lnTo>
                <a:cubicBezTo>
                  <a:pt x="1" y="269"/>
                  <a:pt x="1" y="290"/>
                  <a:pt x="17" y="298"/>
                </a:cubicBezTo>
                <a:lnTo>
                  <a:pt x="210" y="355"/>
                </a:lnTo>
                <a:lnTo>
                  <a:pt x="267" y="548"/>
                </a:lnTo>
                <a:cubicBezTo>
                  <a:pt x="270" y="556"/>
                  <a:pt x="277" y="560"/>
                  <a:pt x="284" y="560"/>
                </a:cubicBezTo>
                <a:cubicBezTo>
                  <a:pt x="291" y="560"/>
                  <a:pt x="298" y="556"/>
                  <a:pt x="302" y="548"/>
                </a:cubicBezTo>
                <a:lnTo>
                  <a:pt x="359" y="355"/>
                </a:lnTo>
                <a:lnTo>
                  <a:pt x="552" y="298"/>
                </a:lnTo>
                <a:cubicBezTo>
                  <a:pt x="568" y="292"/>
                  <a:pt x="568" y="271"/>
                  <a:pt x="552" y="263"/>
                </a:cubicBezTo>
                <a:lnTo>
                  <a:pt x="359" y="206"/>
                </a:lnTo>
                <a:lnTo>
                  <a:pt x="302" y="13"/>
                </a:lnTo>
                <a:cubicBezTo>
                  <a:pt x="299" y="5"/>
                  <a:pt x="292" y="1"/>
                  <a:pt x="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TITLE_AND_TWO_COLUMNS_1"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26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26"/>
          <p:cNvSpPr txBox="1">
            <a:spLocks noGrp="1"/>
          </p:cNvSpPr>
          <p:nvPr>
            <p:ph type="subTitle" idx="1"/>
          </p:nvPr>
        </p:nvSpPr>
        <p:spPr>
          <a:xfrm>
            <a:off x="2317500" y="2372750"/>
            <a:ext cx="2907600" cy="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26"/>
          <p:cNvSpPr txBox="1">
            <a:spLocks noGrp="1"/>
          </p:cNvSpPr>
          <p:nvPr>
            <p:ph type="subTitle" idx="2"/>
          </p:nvPr>
        </p:nvSpPr>
        <p:spPr>
          <a:xfrm>
            <a:off x="2317500" y="3861438"/>
            <a:ext cx="2907600" cy="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26"/>
          <p:cNvSpPr txBox="1">
            <a:spLocks noGrp="1"/>
          </p:cNvSpPr>
          <p:nvPr>
            <p:ph type="title" hasCustomPrompt="1"/>
          </p:nvPr>
        </p:nvSpPr>
        <p:spPr>
          <a:xfrm>
            <a:off x="2317500" y="1685225"/>
            <a:ext cx="1642500" cy="6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4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25" name="Google Shape;425;p26"/>
          <p:cNvSpPr txBox="1">
            <a:spLocks noGrp="1"/>
          </p:cNvSpPr>
          <p:nvPr>
            <p:ph type="title" idx="3" hasCustomPrompt="1"/>
          </p:nvPr>
        </p:nvSpPr>
        <p:spPr>
          <a:xfrm>
            <a:off x="2317500" y="3174821"/>
            <a:ext cx="1644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4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200"/>
              <a:buNone/>
              <a:defRPr sz="62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26" name="Google Shape;426;p26"/>
          <p:cNvSpPr txBox="1">
            <a:spLocks noGrp="1"/>
          </p:cNvSpPr>
          <p:nvPr>
            <p:ph type="title" idx="4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grpSp>
        <p:nvGrpSpPr>
          <p:cNvPr id="427" name="Google Shape;427;p26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428" name="Google Shape;428;p26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6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6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6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27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27"/>
          <p:cNvSpPr txBox="1">
            <a:spLocks noGrp="1"/>
          </p:cNvSpPr>
          <p:nvPr>
            <p:ph type="title"/>
          </p:nvPr>
        </p:nvSpPr>
        <p:spPr>
          <a:xfrm>
            <a:off x="813125" y="2441000"/>
            <a:ext cx="3572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5" name="Google Shape;435;p27"/>
          <p:cNvSpPr txBox="1">
            <a:spLocks noGrp="1"/>
          </p:cNvSpPr>
          <p:nvPr>
            <p:ph type="title" idx="2" hasCustomPrompt="1"/>
          </p:nvPr>
        </p:nvSpPr>
        <p:spPr>
          <a:xfrm>
            <a:off x="1824038" y="1463725"/>
            <a:ext cx="1550100" cy="9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7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36" name="Google Shape;436;p27"/>
          <p:cNvSpPr txBox="1">
            <a:spLocks noGrp="1"/>
          </p:cNvSpPr>
          <p:nvPr>
            <p:ph type="subTitle" idx="1"/>
          </p:nvPr>
        </p:nvSpPr>
        <p:spPr>
          <a:xfrm rot="373">
            <a:off x="1218562" y="3239400"/>
            <a:ext cx="2761500" cy="5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37" name="Google Shape;437;p27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438" name="Google Shape;438;p27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7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7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1" name="Google Shape;441;p27"/>
          <p:cNvSpPr/>
          <p:nvPr/>
        </p:nvSpPr>
        <p:spPr>
          <a:xfrm rot="-937978">
            <a:off x="1035355" y="3913741"/>
            <a:ext cx="130771" cy="129088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27"/>
          <p:cNvSpPr/>
          <p:nvPr/>
        </p:nvSpPr>
        <p:spPr>
          <a:xfrm rot="779874">
            <a:off x="1318379" y="4163326"/>
            <a:ext cx="231193" cy="228222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2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28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28"/>
          <p:cNvSpPr/>
          <p:nvPr/>
        </p:nvSpPr>
        <p:spPr>
          <a:xfrm>
            <a:off x="3652850" y="2824175"/>
            <a:ext cx="5491150" cy="2366950"/>
          </a:xfrm>
          <a:custGeom>
            <a:avLst/>
            <a:gdLst/>
            <a:ahLst/>
            <a:cxnLst/>
            <a:rect l="l" t="t" r="r" b="b"/>
            <a:pathLst>
              <a:path w="219646" h="94678" extrusionOk="0">
                <a:moveTo>
                  <a:pt x="190" y="0"/>
                </a:moveTo>
                <a:lnTo>
                  <a:pt x="0" y="94678"/>
                </a:lnTo>
                <a:lnTo>
                  <a:pt x="219646" y="94297"/>
                </a:lnTo>
                <a:lnTo>
                  <a:pt x="219456" y="66675"/>
                </a:lnTo>
                <a:close/>
              </a:path>
            </a:pathLst>
          </a:custGeom>
          <a:solidFill>
            <a:srgbClr val="FCCE6B">
              <a:alpha val="36310"/>
            </a:srgbClr>
          </a:solidFill>
          <a:ln>
            <a:noFill/>
          </a:ln>
        </p:spPr>
      </p:sp>
      <p:grpSp>
        <p:nvGrpSpPr>
          <p:cNvPr id="446" name="Google Shape;446;p28"/>
          <p:cNvGrpSpPr/>
          <p:nvPr/>
        </p:nvGrpSpPr>
        <p:grpSpPr>
          <a:xfrm>
            <a:off x="7297242" y="1728027"/>
            <a:ext cx="837286" cy="3310774"/>
            <a:chOff x="3439200" y="4073425"/>
            <a:chExt cx="235497" cy="931143"/>
          </a:xfrm>
        </p:grpSpPr>
        <p:sp>
          <p:nvSpPr>
            <p:cNvPr id="447" name="Google Shape;447;p28"/>
            <p:cNvSpPr/>
            <p:nvPr/>
          </p:nvSpPr>
          <p:spPr>
            <a:xfrm>
              <a:off x="3470525" y="4283275"/>
              <a:ext cx="27950" cy="205900"/>
            </a:xfrm>
            <a:custGeom>
              <a:avLst/>
              <a:gdLst/>
              <a:ahLst/>
              <a:cxnLst/>
              <a:rect l="l" t="t" r="r" b="b"/>
              <a:pathLst>
                <a:path w="1118" h="8236" extrusionOk="0">
                  <a:moveTo>
                    <a:pt x="0" y="0"/>
                  </a:moveTo>
                  <a:lnTo>
                    <a:pt x="0" y="8236"/>
                  </a:lnTo>
                  <a:lnTo>
                    <a:pt x="1117" y="8236"/>
                  </a:lnTo>
                  <a:lnTo>
                    <a:pt x="111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8"/>
            <p:cNvSpPr/>
            <p:nvPr/>
          </p:nvSpPr>
          <p:spPr>
            <a:xfrm>
              <a:off x="3439200" y="4489150"/>
              <a:ext cx="84125" cy="447325"/>
            </a:xfrm>
            <a:custGeom>
              <a:avLst/>
              <a:gdLst/>
              <a:ahLst/>
              <a:cxnLst/>
              <a:rect l="l" t="t" r="r" b="b"/>
              <a:pathLst>
                <a:path w="3365" h="17893" extrusionOk="0">
                  <a:moveTo>
                    <a:pt x="1" y="1"/>
                  </a:moveTo>
                  <a:lnTo>
                    <a:pt x="1593" y="1354"/>
                  </a:lnTo>
                  <a:lnTo>
                    <a:pt x="1563" y="17893"/>
                  </a:lnTo>
                  <a:lnTo>
                    <a:pt x="2034" y="17671"/>
                  </a:lnTo>
                  <a:lnTo>
                    <a:pt x="2081" y="1354"/>
                  </a:lnTo>
                  <a:lnTo>
                    <a:pt x="33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8"/>
            <p:cNvSpPr/>
            <p:nvPr/>
          </p:nvSpPr>
          <p:spPr>
            <a:xfrm>
              <a:off x="3473325" y="4184825"/>
              <a:ext cx="23350" cy="93250"/>
            </a:xfrm>
            <a:custGeom>
              <a:avLst/>
              <a:gdLst/>
              <a:ahLst/>
              <a:cxnLst/>
              <a:rect l="l" t="t" r="r" b="b"/>
              <a:pathLst>
                <a:path w="934" h="3730" extrusionOk="0">
                  <a:moveTo>
                    <a:pt x="761" y="1"/>
                  </a:moveTo>
                  <a:cubicBezTo>
                    <a:pt x="761" y="1"/>
                    <a:pt x="112" y="1761"/>
                    <a:pt x="54" y="2298"/>
                  </a:cubicBezTo>
                  <a:cubicBezTo>
                    <a:pt x="1" y="2837"/>
                    <a:pt x="317" y="3729"/>
                    <a:pt x="317" y="3729"/>
                  </a:cubicBezTo>
                  <a:lnTo>
                    <a:pt x="727" y="3145"/>
                  </a:lnTo>
                  <a:cubicBezTo>
                    <a:pt x="934" y="2745"/>
                    <a:pt x="761" y="1"/>
                    <a:pt x="7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8"/>
            <p:cNvSpPr/>
            <p:nvPr/>
          </p:nvSpPr>
          <p:spPr>
            <a:xfrm>
              <a:off x="3478500" y="4224175"/>
              <a:ext cx="11200" cy="43375"/>
            </a:xfrm>
            <a:custGeom>
              <a:avLst/>
              <a:gdLst/>
              <a:ahLst/>
              <a:cxnLst/>
              <a:rect l="l" t="t" r="r" b="b"/>
              <a:pathLst>
                <a:path w="448" h="1735" extrusionOk="0">
                  <a:moveTo>
                    <a:pt x="448" y="1"/>
                  </a:moveTo>
                  <a:lnTo>
                    <a:pt x="448" y="1"/>
                  </a:lnTo>
                  <a:cubicBezTo>
                    <a:pt x="448" y="1"/>
                    <a:pt x="1" y="722"/>
                    <a:pt x="1" y="919"/>
                  </a:cubicBezTo>
                  <a:cubicBezTo>
                    <a:pt x="1" y="1118"/>
                    <a:pt x="116" y="1735"/>
                    <a:pt x="116" y="1735"/>
                  </a:cubicBezTo>
                  <a:cubicBezTo>
                    <a:pt x="116" y="1735"/>
                    <a:pt x="267" y="1470"/>
                    <a:pt x="331" y="1272"/>
                  </a:cubicBezTo>
                  <a:cubicBezTo>
                    <a:pt x="401" y="1071"/>
                    <a:pt x="448" y="1"/>
                    <a:pt x="4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8"/>
            <p:cNvSpPr/>
            <p:nvPr/>
          </p:nvSpPr>
          <p:spPr>
            <a:xfrm>
              <a:off x="3566850" y="4210750"/>
              <a:ext cx="48550" cy="314775"/>
            </a:xfrm>
            <a:custGeom>
              <a:avLst/>
              <a:gdLst/>
              <a:ahLst/>
              <a:cxnLst/>
              <a:rect l="l" t="t" r="r" b="b"/>
              <a:pathLst>
                <a:path w="1942" h="12591" extrusionOk="0">
                  <a:moveTo>
                    <a:pt x="1" y="1"/>
                  </a:moveTo>
                  <a:lnTo>
                    <a:pt x="441" y="12590"/>
                  </a:lnTo>
                  <a:lnTo>
                    <a:pt x="1942" y="12469"/>
                  </a:lnTo>
                  <a:lnTo>
                    <a:pt x="13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8"/>
            <p:cNvSpPr/>
            <p:nvPr/>
          </p:nvSpPr>
          <p:spPr>
            <a:xfrm>
              <a:off x="3564400" y="4073425"/>
              <a:ext cx="27525" cy="131475"/>
            </a:xfrm>
            <a:custGeom>
              <a:avLst/>
              <a:gdLst/>
              <a:ahLst/>
              <a:cxnLst/>
              <a:rect l="l" t="t" r="r" b="b"/>
              <a:pathLst>
                <a:path w="1101" h="5259" extrusionOk="0">
                  <a:moveTo>
                    <a:pt x="652" y="1"/>
                  </a:moveTo>
                  <a:cubicBezTo>
                    <a:pt x="652" y="1"/>
                    <a:pt x="181" y="1323"/>
                    <a:pt x="90" y="2087"/>
                  </a:cubicBezTo>
                  <a:cubicBezTo>
                    <a:pt x="0" y="2850"/>
                    <a:pt x="652" y="5258"/>
                    <a:pt x="652" y="5258"/>
                  </a:cubicBezTo>
                  <a:cubicBezTo>
                    <a:pt x="652" y="5258"/>
                    <a:pt x="968" y="4576"/>
                    <a:pt x="1033" y="3747"/>
                  </a:cubicBezTo>
                  <a:cubicBezTo>
                    <a:pt x="1101" y="2917"/>
                    <a:pt x="652" y="1"/>
                    <a:pt x="6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8"/>
            <p:cNvSpPr/>
            <p:nvPr/>
          </p:nvSpPr>
          <p:spPr>
            <a:xfrm>
              <a:off x="3574375" y="4130150"/>
              <a:ext cx="11475" cy="54650"/>
            </a:xfrm>
            <a:custGeom>
              <a:avLst/>
              <a:gdLst/>
              <a:ahLst/>
              <a:cxnLst/>
              <a:rect l="l" t="t" r="r" b="b"/>
              <a:pathLst>
                <a:path w="459" h="2186" extrusionOk="0">
                  <a:moveTo>
                    <a:pt x="274" y="1"/>
                  </a:moveTo>
                  <a:cubicBezTo>
                    <a:pt x="274" y="1"/>
                    <a:pt x="97" y="589"/>
                    <a:pt x="50" y="802"/>
                  </a:cubicBezTo>
                  <a:cubicBezTo>
                    <a:pt x="1" y="1015"/>
                    <a:pt x="224" y="2186"/>
                    <a:pt x="224" y="2186"/>
                  </a:cubicBezTo>
                  <a:cubicBezTo>
                    <a:pt x="224" y="2186"/>
                    <a:pt x="284" y="1743"/>
                    <a:pt x="370" y="1405"/>
                  </a:cubicBezTo>
                  <a:cubicBezTo>
                    <a:pt x="458" y="1066"/>
                    <a:pt x="274" y="1"/>
                    <a:pt x="2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8"/>
            <p:cNvSpPr/>
            <p:nvPr/>
          </p:nvSpPr>
          <p:spPr>
            <a:xfrm>
              <a:off x="3582472" y="4530776"/>
              <a:ext cx="92225" cy="473792"/>
            </a:xfrm>
            <a:custGeom>
              <a:avLst/>
              <a:gdLst/>
              <a:ahLst/>
              <a:cxnLst/>
              <a:rect l="l" t="t" r="r" b="b"/>
              <a:pathLst>
                <a:path w="3689" h="23109" extrusionOk="0">
                  <a:moveTo>
                    <a:pt x="1" y="0"/>
                  </a:moveTo>
                  <a:lnTo>
                    <a:pt x="2977" y="23109"/>
                  </a:lnTo>
                  <a:lnTo>
                    <a:pt x="3688" y="23109"/>
                  </a:lnTo>
                  <a:lnTo>
                    <a:pt x="8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5" name="Google Shape;455;p28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456" name="Google Shape;456;p28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8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8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8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0" name="Google Shape;460;p28"/>
          <p:cNvGrpSpPr/>
          <p:nvPr/>
        </p:nvGrpSpPr>
        <p:grpSpPr>
          <a:xfrm>
            <a:off x="-13191" y="495227"/>
            <a:ext cx="3667087" cy="4648663"/>
            <a:chOff x="4453600" y="2233150"/>
            <a:chExt cx="892800" cy="1131750"/>
          </a:xfrm>
        </p:grpSpPr>
        <p:sp>
          <p:nvSpPr>
            <p:cNvPr id="461" name="Google Shape;461;p28"/>
            <p:cNvSpPr/>
            <p:nvPr/>
          </p:nvSpPr>
          <p:spPr>
            <a:xfrm>
              <a:off x="4648025" y="2301675"/>
              <a:ext cx="611725" cy="205850"/>
            </a:xfrm>
            <a:custGeom>
              <a:avLst/>
              <a:gdLst/>
              <a:ahLst/>
              <a:cxnLst/>
              <a:rect l="l" t="t" r="r" b="b"/>
              <a:pathLst>
                <a:path w="24469" h="8234" extrusionOk="0">
                  <a:moveTo>
                    <a:pt x="3" y="230"/>
                  </a:moveTo>
                  <a:lnTo>
                    <a:pt x="0" y="432"/>
                  </a:lnTo>
                  <a:cubicBezTo>
                    <a:pt x="0" y="432"/>
                    <a:pt x="1" y="432"/>
                    <a:pt x="3" y="432"/>
                  </a:cubicBezTo>
                  <a:lnTo>
                    <a:pt x="3" y="432"/>
                  </a:lnTo>
                  <a:lnTo>
                    <a:pt x="3" y="230"/>
                  </a:lnTo>
                  <a:close/>
                  <a:moveTo>
                    <a:pt x="17031" y="1"/>
                  </a:moveTo>
                  <a:cubicBezTo>
                    <a:pt x="13862" y="1"/>
                    <a:pt x="243" y="425"/>
                    <a:pt x="3" y="432"/>
                  </a:cubicBezTo>
                  <a:lnTo>
                    <a:pt x="3" y="432"/>
                  </a:lnTo>
                  <a:lnTo>
                    <a:pt x="3" y="6206"/>
                  </a:lnTo>
                  <a:lnTo>
                    <a:pt x="746" y="6511"/>
                  </a:lnTo>
                  <a:cubicBezTo>
                    <a:pt x="835" y="6430"/>
                    <a:pt x="941" y="6397"/>
                    <a:pt x="1055" y="6397"/>
                  </a:cubicBezTo>
                  <a:cubicBezTo>
                    <a:pt x="1512" y="6397"/>
                    <a:pt x="2083" y="6916"/>
                    <a:pt x="2083" y="6916"/>
                  </a:cubicBezTo>
                  <a:cubicBezTo>
                    <a:pt x="2253" y="6533"/>
                    <a:pt x="2464" y="6407"/>
                    <a:pt x="2668" y="6407"/>
                  </a:cubicBezTo>
                  <a:cubicBezTo>
                    <a:pt x="3058" y="6407"/>
                    <a:pt x="3421" y="6866"/>
                    <a:pt x="3421" y="6866"/>
                  </a:cubicBezTo>
                  <a:cubicBezTo>
                    <a:pt x="3643" y="6590"/>
                    <a:pt x="3901" y="6496"/>
                    <a:pt x="4149" y="6496"/>
                  </a:cubicBezTo>
                  <a:cubicBezTo>
                    <a:pt x="4674" y="6496"/>
                    <a:pt x="5153" y="6916"/>
                    <a:pt x="5153" y="6916"/>
                  </a:cubicBezTo>
                  <a:cubicBezTo>
                    <a:pt x="5345" y="6660"/>
                    <a:pt x="5511" y="6570"/>
                    <a:pt x="5649" y="6570"/>
                  </a:cubicBezTo>
                  <a:cubicBezTo>
                    <a:pt x="5974" y="6570"/>
                    <a:pt x="6145" y="7069"/>
                    <a:pt x="6145" y="7069"/>
                  </a:cubicBezTo>
                  <a:cubicBezTo>
                    <a:pt x="6145" y="6664"/>
                    <a:pt x="7086" y="6563"/>
                    <a:pt x="7086" y="6563"/>
                  </a:cubicBezTo>
                  <a:cubicBezTo>
                    <a:pt x="8175" y="6613"/>
                    <a:pt x="18229" y="6613"/>
                    <a:pt x="18229" y="6613"/>
                  </a:cubicBezTo>
                  <a:cubicBezTo>
                    <a:pt x="18486" y="6376"/>
                    <a:pt x="18703" y="6286"/>
                    <a:pt x="18885" y="6286"/>
                  </a:cubicBezTo>
                  <a:cubicBezTo>
                    <a:pt x="19440" y="6286"/>
                    <a:pt x="19666" y="7119"/>
                    <a:pt x="19666" y="7119"/>
                  </a:cubicBezTo>
                  <a:cubicBezTo>
                    <a:pt x="19809" y="6946"/>
                    <a:pt x="19977" y="6882"/>
                    <a:pt x="20146" y="6882"/>
                  </a:cubicBezTo>
                  <a:cubicBezTo>
                    <a:pt x="20619" y="6882"/>
                    <a:pt x="21102" y="7381"/>
                    <a:pt x="21102" y="7381"/>
                  </a:cubicBezTo>
                  <a:cubicBezTo>
                    <a:pt x="21317" y="7150"/>
                    <a:pt x="21531" y="7066"/>
                    <a:pt x="21730" y="7066"/>
                  </a:cubicBezTo>
                  <a:cubicBezTo>
                    <a:pt x="22265" y="7066"/>
                    <a:pt x="22686" y="7676"/>
                    <a:pt x="22686" y="7676"/>
                  </a:cubicBezTo>
                  <a:cubicBezTo>
                    <a:pt x="22755" y="7605"/>
                    <a:pt x="22835" y="7576"/>
                    <a:pt x="22919" y="7576"/>
                  </a:cubicBezTo>
                  <a:cubicBezTo>
                    <a:pt x="23319" y="7576"/>
                    <a:pt x="23826" y="8233"/>
                    <a:pt x="23826" y="8233"/>
                  </a:cubicBezTo>
                  <a:lnTo>
                    <a:pt x="24469" y="2559"/>
                  </a:lnTo>
                  <a:cubicBezTo>
                    <a:pt x="24469" y="2559"/>
                    <a:pt x="17535" y="178"/>
                    <a:pt x="17684" y="26"/>
                  </a:cubicBezTo>
                  <a:cubicBezTo>
                    <a:pt x="17701" y="9"/>
                    <a:pt x="17463" y="1"/>
                    <a:pt x="17031" y="1"/>
                  </a:cubicBez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8"/>
            <p:cNvSpPr/>
            <p:nvPr/>
          </p:nvSpPr>
          <p:spPr>
            <a:xfrm>
              <a:off x="5242500" y="2374800"/>
              <a:ext cx="23750" cy="359725"/>
            </a:xfrm>
            <a:custGeom>
              <a:avLst/>
              <a:gdLst/>
              <a:ahLst/>
              <a:cxnLst/>
              <a:rect l="l" t="t" r="r" b="b"/>
              <a:pathLst>
                <a:path w="950" h="14389" extrusionOk="0">
                  <a:moveTo>
                    <a:pt x="323" y="0"/>
                  </a:moveTo>
                  <a:lnTo>
                    <a:pt x="323" y="6958"/>
                  </a:lnTo>
                  <a:cubicBezTo>
                    <a:pt x="1" y="7586"/>
                    <a:pt x="323" y="8083"/>
                    <a:pt x="323" y="8083"/>
                  </a:cubicBezTo>
                  <a:lnTo>
                    <a:pt x="323" y="8555"/>
                  </a:lnTo>
                  <a:cubicBezTo>
                    <a:pt x="149" y="9026"/>
                    <a:pt x="323" y="9732"/>
                    <a:pt x="323" y="9732"/>
                  </a:cubicBezTo>
                  <a:lnTo>
                    <a:pt x="323" y="14389"/>
                  </a:lnTo>
                  <a:lnTo>
                    <a:pt x="671" y="14389"/>
                  </a:lnTo>
                  <a:lnTo>
                    <a:pt x="671" y="13604"/>
                  </a:lnTo>
                  <a:lnTo>
                    <a:pt x="671" y="9784"/>
                  </a:lnTo>
                  <a:cubicBezTo>
                    <a:pt x="943" y="9209"/>
                    <a:pt x="661" y="8555"/>
                    <a:pt x="661" y="8555"/>
                  </a:cubicBezTo>
                  <a:lnTo>
                    <a:pt x="661" y="8083"/>
                  </a:lnTo>
                  <a:cubicBezTo>
                    <a:pt x="949" y="7639"/>
                    <a:pt x="646" y="6880"/>
                    <a:pt x="646" y="6880"/>
                  </a:cubicBezTo>
                  <a:lnTo>
                    <a:pt x="646" y="419"/>
                  </a:lnTo>
                  <a:cubicBezTo>
                    <a:pt x="745" y="27"/>
                    <a:pt x="325" y="0"/>
                    <a:pt x="325" y="0"/>
                  </a:cubicBez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8"/>
            <p:cNvSpPr/>
            <p:nvPr/>
          </p:nvSpPr>
          <p:spPr>
            <a:xfrm>
              <a:off x="5211650" y="2491950"/>
              <a:ext cx="15025" cy="228150"/>
            </a:xfrm>
            <a:custGeom>
              <a:avLst/>
              <a:gdLst/>
              <a:ahLst/>
              <a:cxnLst/>
              <a:rect l="l" t="t" r="r" b="b"/>
              <a:pathLst>
                <a:path w="601" h="9126" extrusionOk="0">
                  <a:moveTo>
                    <a:pt x="204" y="1"/>
                  </a:moveTo>
                  <a:lnTo>
                    <a:pt x="204" y="4415"/>
                  </a:lnTo>
                  <a:cubicBezTo>
                    <a:pt x="0" y="4812"/>
                    <a:pt x="204" y="5127"/>
                    <a:pt x="204" y="5127"/>
                  </a:cubicBezTo>
                  <a:lnTo>
                    <a:pt x="204" y="5426"/>
                  </a:lnTo>
                  <a:cubicBezTo>
                    <a:pt x="95" y="5724"/>
                    <a:pt x="204" y="6173"/>
                    <a:pt x="204" y="6173"/>
                  </a:cubicBezTo>
                  <a:lnTo>
                    <a:pt x="204" y="9126"/>
                  </a:lnTo>
                  <a:lnTo>
                    <a:pt x="425" y="9126"/>
                  </a:lnTo>
                  <a:lnTo>
                    <a:pt x="425" y="8628"/>
                  </a:lnTo>
                  <a:lnTo>
                    <a:pt x="425" y="6206"/>
                  </a:lnTo>
                  <a:cubicBezTo>
                    <a:pt x="597" y="5842"/>
                    <a:pt x="418" y="5426"/>
                    <a:pt x="418" y="5426"/>
                  </a:cubicBezTo>
                  <a:lnTo>
                    <a:pt x="418" y="5127"/>
                  </a:lnTo>
                  <a:cubicBezTo>
                    <a:pt x="600" y="4844"/>
                    <a:pt x="408" y="4364"/>
                    <a:pt x="408" y="4364"/>
                  </a:cubicBezTo>
                  <a:lnTo>
                    <a:pt x="408" y="267"/>
                  </a:lnTo>
                  <a:cubicBezTo>
                    <a:pt x="471" y="17"/>
                    <a:pt x="204" y="1"/>
                    <a:pt x="204" y="1"/>
                  </a:cubicBez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8"/>
            <p:cNvSpPr/>
            <p:nvPr/>
          </p:nvSpPr>
          <p:spPr>
            <a:xfrm>
              <a:off x="5163675" y="2480725"/>
              <a:ext cx="15025" cy="212025"/>
            </a:xfrm>
            <a:custGeom>
              <a:avLst/>
              <a:gdLst/>
              <a:ahLst/>
              <a:cxnLst/>
              <a:rect l="l" t="t" r="r" b="b"/>
              <a:pathLst>
                <a:path w="601" h="8481" extrusionOk="0">
                  <a:moveTo>
                    <a:pt x="204" y="0"/>
                  </a:moveTo>
                  <a:lnTo>
                    <a:pt x="204" y="4100"/>
                  </a:lnTo>
                  <a:cubicBezTo>
                    <a:pt x="0" y="4471"/>
                    <a:pt x="204" y="4763"/>
                    <a:pt x="204" y="4763"/>
                  </a:cubicBezTo>
                  <a:lnTo>
                    <a:pt x="204" y="5041"/>
                  </a:lnTo>
                  <a:cubicBezTo>
                    <a:pt x="94" y="5319"/>
                    <a:pt x="204" y="5735"/>
                    <a:pt x="204" y="5735"/>
                  </a:cubicBezTo>
                  <a:lnTo>
                    <a:pt x="204" y="8480"/>
                  </a:lnTo>
                  <a:lnTo>
                    <a:pt x="424" y="8480"/>
                  </a:lnTo>
                  <a:lnTo>
                    <a:pt x="424" y="8019"/>
                  </a:lnTo>
                  <a:lnTo>
                    <a:pt x="424" y="5767"/>
                  </a:lnTo>
                  <a:cubicBezTo>
                    <a:pt x="596" y="5429"/>
                    <a:pt x="418" y="5042"/>
                    <a:pt x="418" y="5042"/>
                  </a:cubicBezTo>
                  <a:lnTo>
                    <a:pt x="418" y="4764"/>
                  </a:lnTo>
                  <a:cubicBezTo>
                    <a:pt x="600" y="4503"/>
                    <a:pt x="408" y="4056"/>
                    <a:pt x="408" y="4056"/>
                  </a:cubicBezTo>
                  <a:lnTo>
                    <a:pt x="408" y="247"/>
                  </a:lnTo>
                  <a:cubicBezTo>
                    <a:pt x="471" y="16"/>
                    <a:pt x="204" y="0"/>
                    <a:pt x="204" y="0"/>
                  </a:cubicBez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8"/>
            <p:cNvSpPr/>
            <p:nvPr/>
          </p:nvSpPr>
          <p:spPr>
            <a:xfrm>
              <a:off x="5131225" y="2468300"/>
              <a:ext cx="15050" cy="212025"/>
            </a:xfrm>
            <a:custGeom>
              <a:avLst/>
              <a:gdLst/>
              <a:ahLst/>
              <a:cxnLst/>
              <a:rect l="l" t="t" r="r" b="b"/>
              <a:pathLst>
                <a:path w="602" h="8481" extrusionOk="0">
                  <a:moveTo>
                    <a:pt x="204" y="0"/>
                  </a:moveTo>
                  <a:lnTo>
                    <a:pt x="204" y="4101"/>
                  </a:lnTo>
                  <a:cubicBezTo>
                    <a:pt x="0" y="4471"/>
                    <a:pt x="204" y="4764"/>
                    <a:pt x="204" y="4764"/>
                  </a:cubicBezTo>
                  <a:lnTo>
                    <a:pt x="204" y="5041"/>
                  </a:lnTo>
                  <a:cubicBezTo>
                    <a:pt x="94" y="5319"/>
                    <a:pt x="204" y="5736"/>
                    <a:pt x="204" y="5736"/>
                  </a:cubicBezTo>
                  <a:lnTo>
                    <a:pt x="204" y="8481"/>
                  </a:lnTo>
                  <a:lnTo>
                    <a:pt x="424" y="8481"/>
                  </a:lnTo>
                  <a:lnTo>
                    <a:pt x="424" y="8019"/>
                  </a:lnTo>
                  <a:lnTo>
                    <a:pt x="424" y="5768"/>
                  </a:lnTo>
                  <a:cubicBezTo>
                    <a:pt x="598" y="5429"/>
                    <a:pt x="419" y="5043"/>
                    <a:pt x="419" y="5043"/>
                  </a:cubicBezTo>
                  <a:lnTo>
                    <a:pt x="419" y="4765"/>
                  </a:lnTo>
                  <a:cubicBezTo>
                    <a:pt x="602" y="4503"/>
                    <a:pt x="409" y="4057"/>
                    <a:pt x="409" y="4057"/>
                  </a:cubicBezTo>
                  <a:lnTo>
                    <a:pt x="409" y="247"/>
                  </a:lnTo>
                  <a:cubicBezTo>
                    <a:pt x="472" y="16"/>
                    <a:pt x="205" y="0"/>
                    <a:pt x="205" y="0"/>
                  </a:cubicBez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8"/>
            <p:cNvSpPr/>
            <p:nvPr/>
          </p:nvSpPr>
          <p:spPr>
            <a:xfrm>
              <a:off x="5094725" y="2457200"/>
              <a:ext cx="15050" cy="212025"/>
            </a:xfrm>
            <a:custGeom>
              <a:avLst/>
              <a:gdLst/>
              <a:ahLst/>
              <a:cxnLst/>
              <a:rect l="l" t="t" r="r" b="b"/>
              <a:pathLst>
                <a:path w="602" h="8481" extrusionOk="0">
                  <a:moveTo>
                    <a:pt x="205" y="0"/>
                  </a:moveTo>
                  <a:lnTo>
                    <a:pt x="205" y="4100"/>
                  </a:lnTo>
                  <a:cubicBezTo>
                    <a:pt x="0" y="4471"/>
                    <a:pt x="205" y="4763"/>
                    <a:pt x="205" y="4763"/>
                  </a:cubicBezTo>
                  <a:lnTo>
                    <a:pt x="205" y="5041"/>
                  </a:lnTo>
                  <a:cubicBezTo>
                    <a:pt x="95" y="5319"/>
                    <a:pt x="205" y="5735"/>
                    <a:pt x="205" y="5735"/>
                  </a:cubicBezTo>
                  <a:lnTo>
                    <a:pt x="205" y="8480"/>
                  </a:lnTo>
                  <a:lnTo>
                    <a:pt x="425" y="8480"/>
                  </a:lnTo>
                  <a:lnTo>
                    <a:pt x="425" y="8018"/>
                  </a:lnTo>
                  <a:lnTo>
                    <a:pt x="425" y="5767"/>
                  </a:lnTo>
                  <a:cubicBezTo>
                    <a:pt x="597" y="5428"/>
                    <a:pt x="419" y="5042"/>
                    <a:pt x="419" y="5042"/>
                  </a:cubicBezTo>
                  <a:lnTo>
                    <a:pt x="419" y="4765"/>
                  </a:lnTo>
                  <a:cubicBezTo>
                    <a:pt x="602" y="4503"/>
                    <a:pt x="409" y="4055"/>
                    <a:pt x="409" y="4055"/>
                  </a:cubicBezTo>
                  <a:lnTo>
                    <a:pt x="409" y="247"/>
                  </a:lnTo>
                  <a:cubicBezTo>
                    <a:pt x="472" y="16"/>
                    <a:pt x="205" y="0"/>
                    <a:pt x="205" y="0"/>
                  </a:cubicBez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8"/>
            <p:cNvSpPr/>
            <p:nvPr/>
          </p:nvSpPr>
          <p:spPr>
            <a:xfrm>
              <a:off x="4794575" y="2468275"/>
              <a:ext cx="15050" cy="215500"/>
            </a:xfrm>
            <a:custGeom>
              <a:avLst/>
              <a:gdLst/>
              <a:ahLst/>
              <a:cxnLst/>
              <a:rect l="l" t="t" r="r" b="b"/>
              <a:pathLst>
                <a:path w="602" h="8620" extrusionOk="0">
                  <a:moveTo>
                    <a:pt x="205" y="0"/>
                  </a:moveTo>
                  <a:lnTo>
                    <a:pt x="205" y="4169"/>
                  </a:lnTo>
                  <a:cubicBezTo>
                    <a:pt x="1" y="4546"/>
                    <a:pt x="205" y="4844"/>
                    <a:pt x="205" y="4844"/>
                  </a:cubicBezTo>
                  <a:lnTo>
                    <a:pt x="205" y="5125"/>
                  </a:lnTo>
                  <a:cubicBezTo>
                    <a:pt x="96" y="5407"/>
                    <a:pt x="205" y="5831"/>
                    <a:pt x="205" y="5831"/>
                  </a:cubicBezTo>
                  <a:lnTo>
                    <a:pt x="205" y="8619"/>
                  </a:lnTo>
                  <a:lnTo>
                    <a:pt x="426" y="8619"/>
                  </a:lnTo>
                  <a:lnTo>
                    <a:pt x="426" y="8149"/>
                  </a:lnTo>
                  <a:lnTo>
                    <a:pt x="426" y="5861"/>
                  </a:lnTo>
                  <a:cubicBezTo>
                    <a:pt x="598" y="5516"/>
                    <a:pt x="418" y="5124"/>
                    <a:pt x="418" y="5124"/>
                  </a:cubicBezTo>
                  <a:lnTo>
                    <a:pt x="418" y="4843"/>
                  </a:lnTo>
                  <a:cubicBezTo>
                    <a:pt x="602" y="4576"/>
                    <a:pt x="410" y="4122"/>
                    <a:pt x="410" y="4122"/>
                  </a:cubicBezTo>
                  <a:lnTo>
                    <a:pt x="410" y="251"/>
                  </a:lnTo>
                  <a:cubicBezTo>
                    <a:pt x="472" y="16"/>
                    <a:pt x="205" y="0"/>
                    <a:pt x="205" y="0"/>
                  </a:cubicBez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8"/>
            <p:cNvSpPr/>
            <p:nvPr/>
          </p:nvSpPr>
          <p:spPr>
            <a:xfrm>
              <a:off x="4766750" y="2468275"/>
              <a:ext cx="15025" cy="215500"/>
            </a:xfrm>
            <a:custGeom>
              <a:avLst/>
              <a:gdLst/>
              <a:ahLst/>
              <a:cxnLst/>
              <a:rect l="l" t="t" r="r" b="b"/>
              <a:pathLst>
                <a:path w="601" h="8620" extrusionOk="0">
                  <a:moveTo>
                    <a:pt x="205" y="0"/>
                  </a:moveTo>
                  <a:lnTo>
                    <a:pt x="205" y="4169"/>
                  </a:lnTo>
                  <a:cubicBezTo>
                    <a:pt x="1" y="4546"/>
                    <a:pt x="205" y="4844"/>
                    <a:pt x="205" y="4844"/>
                  </a:cubicBezTo>
                  <a:lnTo>
                    <a:pt x="205" y="5125"/>
                  </a:lnTo>
                  <a:cubicBezTo>
                    <a:pt x="95" y="5407"/>
                    <a:pt x="205" y="5831"/>
                    <a:pt x="205" y="5831"/>
                  </a:cubicBezTo>
                  <a:lnTo>
                    <a:pt x="205" y="8619"/>
                  </a:lnTo>
                  <a:lnTo>
                    <a:pt x="425" y="8619"/>
                  </a:lnTo>
                  <a:lnTo>
                    <a:pt x="425" y="8149"/>
                  </a:lnTo>
                  <a:lnTo>
                    <a:pt x="425" y="5861"/>
                  </a:lnTo>
                  <a:cubicBezTo>
                    <a:pt x="597" y="5516"/>
                    <a:pt x="418" y="5124"/>
                    <a:pt x="418" y="5124"/>
                  </a:cubicBezTo>
                  <a:lnTo>
                    <a:pt x="418" y="4843"/>
                  </a:lnTo>
                  <a:cubicBezTo>
                    <a:pt x="601" y="4576"/>
                    <a:pt x="409" y="4122"/>
                    <a:pt x="409" y="4122"/>
                  </a:cubicBezTo>
                  <a:lnTo>
                    <a:pt x="409" y="251"/>
                  </a:lnTo>
                  <a:cubicBezTo>
                    <a:pt x="472" y="16"/>
                    <a:pt x="205" y="0"/>
                    <a:pt x="205" y="0"/>
                  </a:cubicBez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8"/>
            <p:cNvSpPr/>
            <p:nvPr/>
          </p:nvSpPr>
          <p:spPr>
            <a:xfrm>
              <a:off x="4725500" y="2463700"/>
              <a:ext cx="15025" cy="145725"/>
            </a:xfrm>
            <a:custGeom>
              <a:avLst/>
              <a:gdLst/>
              <a:ahLst/>
              <a:cxnLst/>
              <a:rect l="l" t="t" r="r" b="b"/>
              <a:pathLst>
                <a:path w="601" h="5829" extrusionOk="0">
                  <a:moveTo>
                    <a:pt x="205" y="1"/>
                  </a:moveTo>
                  <a:lnTo>
                    <a:pt x="205" y="2820"/>
                  </a:lnTo>
                  <a:cubicBezTo>
                    <a:pt x="1" y="3073"/>
                    <a:pt x="205" y="3275"/>
                    <a:pt x="205" y="3275"/>
                  </a:cubicBezTo>
                  <a:lnTo>
                    <a:pt x="205" y="3466"/>
                  </a:lnTo>
                  <a:cubicBezTo>
                    <a:pt x="95" y="3657"/>
                    <a:pt x="205" y="3943"/>
                    <a:pt x="205" y="3943"/>
                  </a:cubicBezTo>
                  <a:lnTo>
                    <a:pt x="205" y="5829"/>
                  </a:lnTo>
                  <a:lnTo>
                    <a:pt x="425" y="5829"/>
                  </a:lnTo>
                  <a:lnTo>
                    <a:pt x="425" y="5512"/>
                  </a:lnTo>
                  <a:lnTo>
                    <a:pt x="425" y="3964"/>
                  </a:lnTo>
                  <a:cubicBezTo>
                    <a:pt x="597" y="3730"/>
                    <a:pt x="418" y="3466"/>
                    <a:pt x="418" y="3466"/>
                  </a:cubicBezTo>
                  <a:lnTo>
                    <a:pt x="418" y="3275"/>
                  </a:lnTo>
                  <a:cubicBezTo>
                    <a:pt x="601" y="3095"/>
                    <a:pt x="409" y="2788"/>
                    <a:pt x="409" y="2788"/>
                  </a:cubicBezTo>
                  <a:lnTo>
                    <a:pt x="409" y="169"/>
                  </a:lnTo>
                  <a:cubicBezTo>
                    <a:pt x="472" y="11"/>
                    <a:pt x="205" y="1"/>
                    <a:pt x="205" y="1"/>
                  </a:cubicBez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8"/>
            <p:cNvSpPr/>
            <p:nvPr/>
          </p:nvSpPr>
          <p:spPr>
            <a:xfrm>
              <a:off x="4692325" y="2463700"/>
              <a:ext cx="15025" cy="145725"/>
            </a:xfrm>
            <a:custGeom>
              <a:avLst/>
              <a:gdLst/>
              <a:ahLst/>
              <a:cxnLst/>
              <a:rect l="l" t="t" r="r" b="b"/>
              <a:pathLst>
                <a:path w="601" h="5829" extrusionOk="0">
                  <a:moveTo>
                    <a:pt x="204" y="1"/>
                  </a:moveTo>
                  <a:lnTo>
                    <a:pt x="204" y="2820"/>
                  </a:lnTo>
                  <a:cubicBezTo>
                    <a:pt x="0" y="3073"/>
                    <a:pt x="204" y="3275"/>
                    <a:pt x="204" y="3275"/>
                  </a:cubicBezTo>
                  <a:lnTo>
                    <a:pt x="204" y="3466"/>
                  </a:lnTo>
                  <a:cubicBezTo>
                    <a:pt x="95" y="3657"/>
                    <a:pt x="204" y="3943"/>
                    <a:pt x="204" y="3943"/>
                  </a:cubicBezTo>
                  <a:lnTo>
                    <a:pt x="204" y="5829"/>
                  </a:lnTo>
                  <a:lnTo>
                    <a:pt x="425" y="5829"/>
                  </a:lnTo>
                  <a:lnTo>
                    <a:pt x="425" y="5512"/>
                  </a:lnTo>
                  <a:lnTo>
                    <a:pt x="425" y="3964"/>
                  </a:lnTo>
                  <a:cubicBezTo>
                    <a:pt x="597" y="3730"/>
                    <a:pt x="418" y="3466"/>
                    <a:pt x="418" y="3466"/>
                  </a:cubicBezTo>
                  <a:lnTo>
                    <a:pt x="418" y="3275"/>
                  </a:lnTo>
                  <a:cubicBezTo>
                    <a:pt x="600" y="3095"/>
                    <a:pt x="408" y="2788"/>
                    <a:pt x="408" y="2788"/>
                  </a:cubicBezTo>
                  <a:lnTo>
                    <a:pt x="408" y="169"/>
                  </a:lnTo>
                  <a:cubicBezTo>
                    <a:pt x="471" y="11"/>
                    <a:pt x="204" y="1"/>
                    <a:pt x="204" y="1"/>
                  </a:cubicBez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8"/>
            <p:cNvSpPr/>
            <p:nvPr/>
          </p:nvSpPr>
          <p:spPr>
            <a:xfrm>
              <a:off x="4654900" y="2457975"/>
              <a:ext cx="15025" cy="145725"/>
            </a:xfrm>
            <a:custGeom>
              <a:avLst/>
              <a:gdLst/>
              <a:ahLst/>
              <a:cxnLst/>
              <a:rect l="l" t="t" r="r" b="b"/>
              <a:pathLst>
                <a:path w="601" h="5829" extrusionOk="0">
                  <a:moveTo>
                    <a:pt x="205" y="0"/>
                  </a:moveTo>
                  <a:lnTo>
                    <a:pt x="205" y="2820"/>
                  </a:lnTo>
                  <a:cubicBezTo>
                    <a:pt x="1" y="3073"/>
                    <a:pt x="205" y="3275"/>
                    <a:pt x="205" y="3275"/>
                  </a:cubicBezTo>
                  <a:lnTo>
                    <a:pt x="205" y="3466"/>
                  </a:lnTo>
                  <a:cubicBezTo>
                    <a:pt x="96" y="3656"/>
                    <a:pt x="205" y="3942"/>
                    <a:pt x="205" y="3942"/>
                  </a:cubicBezTo>
                  <a:lnTo>
                    <a:pt x="205" y="5828"/>
                  </a:lnTo>
                  <a:lnTo>
                    <a:pt x="425" y="5828"/>
                  </a:lnTo>
                  <a:lnTo>
                    <a:pt x="425" y="5511"/>
                  </a:lnTo>
                  <a:lnTo>
                    <a:pt x="425" y="3964"/>
                  </a:lnTo>
                  <a:cubicBezTo>
                    <a:pt x="598" y="3730"/>
                    <a:pt x="418" y="3466"/>
                    <a:pt x="418" y="3466"/>
                  </a:cubicBezTo>
                  <a:lnTo>
                    <a:pt x="418" y="3275"/>
                  </a:lnTo>
                  <a:cubicBezTo>
                    <a:pt x="601" y="3094"/>
                    <a:pt x="409" y="2788"/>
                    <a:pt x="409" y="2788"/>
                  </a:cubicBezTo>
                  <a:lnTo>
                    <a:pt x="409" y="169"/>
                  </a:lnTo>
                  <a:cubicBezTo>
                    <a:pt x="472" y="11"/>
                    <a:pt x="205" y="0"/>
                    <a:pt x="205" y="0"/>
                  </a:cubicBez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8"/>
            <p:cNvSpPr/>
            <p:nvPr/>
          </p:nvSpPr>
          <p:spPr>
            <a:xfrm>
              <a:off x="4928775" y="2486975"/>
              <a:ext cx="29775" cy="24450"/>
            </a:xfrm>
            <a:custGeom>
              <a:avLst/>
              <a:gdLst/>
              <a:ahLst/>
              <a:cxnLst/>
              <a:rect l="l" t="t" r="r" b="b"/>
              <a:pathLst>
                <a:path w="1191" h="978" extrusionOk="0">
                  <a:moveTo>
                    <a:pt x="497" y="1"/>
                  </a:moveTo>
                  <a:cubicBezTo>
                    <a:pt x="497" y="1"/>
                    <a:pt x="399" y="172"/>
                    <a:pt x="300" y="285"/>
                  </a:cubicBezTo>
                  <a:cubicBezTo>
                    <a:pt x="282" y="305"/>
                    <a:pt x="261" y="314"/>
                    <a:pt x="238" y="314"/>
                  </a:cubicBezTo>
                  <a:cubicBezTo>
                    <a:pt x="136" y="314"/>
                    <a:pt x="3" y="139"/>
                    <a:pt x="3" y="139"/>
                  </a:cubicBezTo>
                  <a:lnTo>
                    <a:pt x="3" y="434"/>
                  </a:lnTo>
                  <a:lnTo>
                    <a:pt x="1" y="434"/>
                  </a:lnTo>
                  <a:lnTo>
                    <a:pt x="1" y="909"/>
                  </a:lnTo>
                  <a:lnTo>
                    <a:pt x="1002" y="977"/>
                  </a:lnTo>
                  <a:lnTo>
                    <a:pt x="1066" y="432"/>
                  </a:lnTo>
                  <a:lnTo>
                    <a:pt x="1190" y="137"/>
                  </a:lnTo>
                  <a:lnTo>
                    <a:pt x="1190" y="137"/>
                  </a:lnTo>
                  <a:cubicBezTo>
                    <a:pt x="1190" y="137"/>
                    <a:pt x="893" y="257"/>
                    <a:pt x="770" y="332"/>
                  </a:cubicBezTo>
                  <a:cubicBezTo>
                    <a:pt x="759" y="338"/>
                    <a:pt x="748" y="341"/>
                    <a:pt x="738" y="341"/>
                  </a:cubicBezTo>
                  <a:cubicBezTo>
                    <a:pt x="622" y="341"/>
                    <a:pt x="497" y="1"/>
                    <a:pt x="497" y="1"/>
                  </a:cubicBez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8"/>
            <p:cNvSpPr/>
            <p:nvPr/>
          </p:nvSpPr>
          <p:spPr>
            <a:xfrm>
              <a:off x="4928800" y="2500800"/>
              <a:ext cx="28300" cy="17150"/>
            </a:xfrm>
            <a:custGeom>
              <a:avLst/>
              <a:gdLst/>
              <a:ahLst/>
              <a:cxnLst/>
              <a:rect l="l" t="t" r="r" b="b"/>
              <a:pathLst>
                <a:path w="1132" h="686" extrusionOk="0">
                  <a:moveTo>
                    <a:pt x="675" y="1"/>
                  </a:moveTo>
                  <a:cubicBezTo>
                    <a:pt x="377" y="1"/>
                    <a:pt x="2" y="165"/>
                    <a:pt x="2" y="165"/>
                  </a:cubicBezTo>
                  <a:lnTo>
                    <a:pt x="2" y="611"/>
                  </a:lnTo>
                  <a:lnTo>
                    <a:pt x="1" y="683"/>
                  </a:lnTo>
                  <a:lnTo>
                    <a:pt x="1132" y="686"/>
                  </a:lnTo>
                  <a:lnTo>
                    <a:pt x="1067" y="424"/>
                  </a:lnTo>
                  <a:cubicBezTo>
                    <a:pt x="1067" y="424"/>
                    <a:pt x="1070" y="388"/>
                    <a:pt x="1027" y="215"/>
                  </a:cubicBezTo>
                  <a:cubicBezTo>
                    <a:pt x="987" y="53"/>
                    <a:pt x="843" y="1"/>
                    <a:pt x="675" y="1"/>
                  </a:cubicBez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8"/>
            <p:cNvSpPr/>
            <p:nvPr/>
          </p:nvSpPr>
          <p:spPr>
            <a:xfrm>
              <a:off x="4453600" y="2233150"/>
              <a:ext cx="892800" cy="1131750"/>
            </a:xfrm>
            <a:custGeom>
              <a:avLst/>
              <a:gdLst/>
              <a:ahLst/>
              <a:cxnLst/>
              <a:rect l="l" t="t" r="r" b="b"/>
              <a:pathLst>
                <a:path w="35712" h="45270" extrusionOk="0">
                  <a:moveTo>
                    <a:pt x="1" y="0"/>
                  </a:moveTo>
                  <a:lnTo>
                    <a:pt x="1" y="45270"/>
                  </a:lnTo>
                  <a:lnTo>
                    <a:pt x="35712" y="45270"/>
                  </a:lnTo>
                  <a:lnTo>
                    <a:pt x="35712" y="22436"/>
                  </a:lnTo>
                  <a:lnTo>
                    <a:pt x="34721" y="23427"/>
                  </a:lnTo>
                  <a:lnTo>
                    <a:pt x="33360" y="22634"/>
                  </a:lnTo>
                  <a:lnTo>
                    <a:pt x="32710" y="20054"/>
                  </a:lnTo>
                  <a:lnTo>
                    <a:pt x="27144" y="17533"/>
                  </a:lnTo>
                  <a:cubicBezTo>
                    <a:pt x="27144" y="17533"/>
                    <a:pt x="27082" y="17537"/>
                    <a:pt x="26977" y="17537"/>
                  </a:cubicBezTo>
                  <a:cubicBezTo>
                    <a:pt x="26719" y="17537"/>
                    <a:pt x="26200" y="17512"/>
                    <a:pt x="25707" y="17335"/>
                  </a:cubicBezTo>
                  <a:cubicBezTo>
                    <a:pt x="25014" y="17089"/>
                    <a:pt x="22065" y="13299"/>
                    <a:pt x="21497" y="12680"/>
                  </a:cubicBezTo>
                  <a:cubicBezTo>
                    <a:pt x="20859" y="11982"/>
                    <a:pt x="20413" y="11254"/>
                    <a:pt x="19510" y="11254"/>
                  </a:cubicBezTo>
                  <a:cubicBezTo>
                    <a:pt x="19492" y="11254"/>
                    <a:pt x="19473" y="11255"/>
                    <a:pt x="19455" y="11255"/>
                  </a:cubicBezTo>
                  <a:cubicBezTo>
                    <a:pt x="18712" y="11281"/>
                    <a:pt x="18477" y="12135"/>
                    <a:pt x="18477" y="12135"/>
                  </a:cubicBezTo>
                  <a:cubicBezTo>
                    <a:pt x="17387" y="13225"/>
                    <a:pt x="15455" y="18030"/>
                    <a:pt x="15455" y="18030"/>
                  </a:cubicBezTo>
                  <a:lnTo>
                    <a:pt x="12682" y="17930"/>
                  </a:lnTo>
                  <a:lnTo>
                    <a:pt x="12682" y="15652"/>
                  </a:lnTo>
                  <a:lnTo>
                    <a:pt x="6936" y="14314"/>
                  </a:lnTo>
                  <a:lnTo>
                    <a:pt x="5895" y="15108"/>
                  </a:lnTo>
                  <a:lnTo>
                    <a:pt x="3815" y="16691"/>
                  </a:lnTo>
                  <a:lnTo>
                    <a:pt x="3320" y="17534"/>
                  </a:lnTo>
                  <a:lnTo>
                    <a:pt x="2676" y="21694"/>
                  </a:lnTo>
                  <a:cubicBezTo>
                    <a:pt x="2329" y="21694"/>
                    <a:pt x="1735" y="22090"/>
                    <a:pt x="1735" y="22090"/>
                  </a:cubicBezTo>
                  <a:cubicBezTo>
                    <a:pt x="1735" y="22090"/>
                    <a:pt x="1735" y="21793"/>
                    <a:pt x="1686" y="19812"/>
                  </a:cubicBezTo>
                  <a:cubicBezTo>
                    <a:pt x="1636" y="17831"/>
                    <a:pt x="1116" y="16791"/>
                    <a:pt x="1116" y="16791"/>
                  </a:cubicBezTo>
                  <a:lnTo>
                    <a:pt x="1116" y="8222"/>
                  </a:lnTo>
                  <a:lnTo>
                    <a:pt x="2230" y="7083"/>
                  </a:lnTo>
                  <a:lnTo>
                    <a:pt x="1933" y="7083"/>
                  </a:lnTo>
                  <a:cubicBezTo>
                    <a:pt x="1884" y="6043"/>
                    <a:pt x="967" y="5300"/>
                    <a:pt x="967" y="5300"/>
                  </a:cubicBezTo>
                  <a:lnTo>
                    <a:pt x="967" y="3418"/>
                  </a:lnTo>
                  <a:lnTo>
                    <a:pt x="1933" y="30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5" name="Google Shape;475;p28"/>
          <p:cNvSpPr txBox="1">
            <a:spLocks noGrp="1"/>
          </p:cNvSpPr>
          <p:nvPr>
            <p:ph type="title"/>
          </p:nvPr>
        </p:nvSpPr>
        <p:spPr>
          <a:xfrm>
            <a:off x="2391900" y="2336225"/>
            <a:ext cx="4360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76" name="Google Shape;476;p28"/>
          <p:cNvSpPr txBox="1">
            <a:spLocks noGrp="1"/>
          </p:cNvSpPr>
          <p:nvPr>
            <p:ph type="title" idx="2" hasCustomPrompt="1"/>
          </p:nvPr>
        </p:nvSpPr>
        <p:spPr>
          <a:xfrm>
            <a:off x="3796713" y="1358950"/>
            <a:ext cx="1550100" cy="9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7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77" name="Google Shape;477;p28"/>
          <p:cNvSpPr txBox="1">
            <a:spLocks noGrp="1"/>
          </p:cNvSpPr>
          <p:nvPr>
            <p:ph type="subTitle" idx="1"/>
          </p:nvPr>
        </p:nvSpPr>
        <p:spPr>
          <a:xfrm rot="373">
            <a:off x="3191012" y="3134625"/>
            <a:ext cx="2761500" cy="5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78" name="Google Shape;478;p28"/>
          <p:cNvGrpSpPr/>
          <p:nvPr/>
        </p:nvGrpSpPr>
        <p:grpSpPr>
          <a:xfrm>
            <a:off x="0" y="3933916"/>
            <a:ext cx="9143995" cy="1209581"/>
            <a:chOff x="0" y="4059679"/>
            <a:chExt cx="9143995" cy="1209581"/>
          </a:xfrm>
        </p:grpSpPr>
        <p:sp>
          <p:nvSpPr>
            <p:cNvPr id="479" name="Google Shape;479;p28"/>
            <p:cNvSpPr/>
            <p:nvPr/>
          </p:nvSpPr>
          <p:spPr>
            <a:xfrm>
              <a:off x="0" y="4060641"/>
              <a:ext cx="2023373" cy="1208615"/>
            </a:xfrm>
            <a:custGeom>
              <a:avLst/>
              <a:gdLst/>
              <a:ahLst/>
              <a:cxnLst/>
              <a:rect l="l" t="t" r="r" b="b"/>
              <a:pathLst>
                <a:path w="8396" h="5015" extrusionOk="0">
                  <a:moveTo>
                    <a:pt x="1152" y="0"/>
                  </a:moveTo>
                  <a:cubicBezTo>
                    <a:pt x="865" y="0"/>
                    <a:pt x="577" y="91"/>
                    <a:pt x="334" y="273"/>
                  </a:cubicBezTo>
                  <a:lnTo>
                    <a:pt x="6" y="513"/>
                  </a:lnTo>
                  <a:lnTo>
                    <a:pt x="0" y="5014"/>
                  </a:lnTo>
                  <a:lnTo>
                    <a:pt x="8396" y="5014"/>
                  </a:lnTo>
                  <a:lnTo>
                    <a:pt x="1966" y="269"/>
                  </a:lnTo>
                  <a:cubicBezTo>
                    <a:pt x="1725" y="90"/>
                    <a:pt x="1439" y="0"/>
                    <a:pt x="11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80" name="Google Shape;480;p28"/>
            <p:cNvGrpSpPr/>
            <p:nvPr/>
          </p:nvGrpSpPr>
          <p:grpSpPr>
            <a:xfrm>
              <a:off x="650925" y="4059679"/>
              <a:ext cx="8493070" cy="1209581"/>
              <a:chOff x="650925" y="3958141"/>
              <a:chExt cx="8493070" cy="1209581"/>
            </a:xfrm>
          </p:grpSpPr>
          <p:sp>
            <p:nvSpPr>
              <p:cNvPr id="481" name="Google Shape;481;p28"/>
              <p:cNvSpPr/>
              <p:nvPr/>
            </p:nvSpPr>
            <p:spPr>
              <a:xfrm>
                <a:off x="6830467" y="3958141"/>
                <a:ext cx="2313528" cy="1209579"/>
              </a:xfrm>
              <a:custGeom>
                <a:avLst/>
                <a:gdLst/>
                <a:ahLst/>
                <a:cxnLst/>
                <a:rect l="l" t="t" r="r" b="b"/>
                <a:pathLst>
                  <a:path w="9600" h="5019" extrusionOk="0">
                    <a:moveTo>
                      <a:pt x="7250" y="0"/>
                    </a:moveTo>
                    <a:cubicBezTo>
                      <a:pt x="6963" y="0"/>
                      <a:pt x="6675" y="91"/>
                      <a:pt x="6430" y="273"/>
                    </a:cubicBezTo>
                    <a:lnTo>
                      <a:pt x="0" y="5018"/>
                    </a:lnTo>
                    <a:lnTo>
                      <a:pt x="9599" y="5018"/>
                    </a:lnTo>
                    <a:lnTo>
                      <a:pt x="9599" y="1405"/>
                    </a:lnTo>
                    <a:lnTo>
                      <a:pt x="8062" y="269"/>
                    </a:lnTo>
                    <a:cubicBezTo>
                      <a:pt x="7821" y="90"/>
                      <a:pt x="7536" y="0"/>
                      <a:pt x="7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28"/>
              <p:cNvSpPr/>
              <p:nvPr/>
            </p:nvSpPr>
            <p:spPr>
              <a:xfrm>
                <a:off x="2613570" y="4486898"/>
                <a:ext cx="3492463" cy="680825"/>
              </a:xfrm>
              <a:custGeom>
                <a:avLst/>
                <a:gdLst/>
                <a:ahLst/>
                <a:cxnLst/>
                <a:rect l="l" t="t" r="r" b="b"/>
                <a:pathLst>
                  <a:path w="14492" h="2825" extrusionOk="0">
                    <a:moveTo>
                      <a:pt x="7245" y="0"/>
                    </a:moveTo>
                    <a:cubicBezTo>
                      <a:pt x="7070" y="0"/>
                      <a:pt x="6895" y="33"/>
                      <a:pt x="6731" y="100"/>
                    </a:cubicBezTo>
                    <a:lnTo>
                      <a:pt x="0" y="2824"/>
                    </a:lnTo>
                    <a:lnTo>
                      <a:pt x="14492" y="2824"/>
                    </a:lnTo>
                    <a:lnTo>
                      <a:pt x="7762" y="100"/>
                    </a:lnTo>
                    <a:cubicBezTo>
                      <a:pt x="7595" y="33"/>
                      <a:pt x="7420" y="0"/>
                      <a:pt x="72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28"/>
              <p:cNvSpPr/>
              <p:nvPr/>
            </p:nvSpPr>
            <p:spPr>
              <a:xfrm>
                <a:off x="650925" y="4030600"/>
                <a:ext cx="3794909" cy="1136153"/>
              </a:xfrm>
              <a:custGeom>
                <a:avLst/>
                <a:gdLst/>
                <a:ahLst/>
                <a:cxnLst/>
                <a:rect l="l" t="t" r="r" b="b"/>
                <a:pathLst>
                  <a:path w="15747" h="5521" extrusionOk="0">
                    <a:moveTo>
                      <a:pt x="7873" y="0"/>
                    </a:moveTo>
                    <a:cubicBezTo>
                      <a:pt x="7585" y="0"/>
                      <a:pt x="7297" y="90"/>
                      <a:pt x="7054" y="271"/>
                    </a:cubicBezTo>
                    <a:lnTo>
                      <a:pt x="1" y="5520"/>
                    </a:lnTo>
                    <a:lnTo>
                      <a:pt x="15747" y="5520"/>
                    </a:lnTo>
                    <a:lnTo>
                      <a:pt x="8693" y="271"/>
                    </a:lnTo>
                    <a:cubicBezTo>
                      <a:pt x="8450" y="90"/>
                      <a:pt x="8161" y="0"/>
                      <a:pt x="78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28"/>
              <p:cNvSpPr/>
              <p:nvPr/>
            </p:nvSpPr>
            <p:spPr>
              <a:xfrm>
                <a:off x="4782990" y="4207095"/>
                <a:ext cx="3794909" cy="960626"/>
              </a:xfrm>
              <a:custGeom>
                <a:avLst/>
                <a:gdLst/>
                <a:ahLst/>
                <a:cxnLst/>
                <a:rect l="l" t="t" r="r" b="b"/>
                <a:pathLst>
                  <a:path w="15747" h="3986" extrusionOk="0">
                    <a:moveTo>
                      <a:pt x="7871" y="0"/>
                    </a:moveTo>
                    <a:cubicBezTo>
                      <a:pt x="7650" y="0"/>
                      <a:pt x="7431" y="53"/>
                      <a:pt x="7232" y="158"/>
                    </a:cubicBezTo>
                    <a:lnTo>
                      <a:pt x="0" y="3985"/>
                    </a:lnTo>
                    <a:lnTo>
                      <a:pt x="15746" y="3985"/>
                    </a:lnTo>
                    <a:lnTo>
                      <a:pt x="8513" y="158"/>
                    </a:lnTo>
                    <a:cubicBezTo>
                      <a:pt x="8312" y="53"/>
                      <a:pt x="8091" y="0"/>
                      <a:pt x="78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85" name="Google Shape;485;p28"/>
          <p:cNvSpPr/>
          <p:nvPr/>
        </p:nvSpPr>
        <p:spPr>
          <a:xfrm rot="-937978">
            <a:off x="7650505" y="1118316"/>
            <a:ext cx="130771" cy="129088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28"/>
          <p:cNvSpPr/>
          <p:nvPr/>
        </p:nvSpPr>
        <p:spPr>
          <a:xfrm rot="779874">
            <a:off x="7880629" y="851776"/>
            <a:ext cx="231193" cy="228222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3"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Google Shape;488;p29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29"/>
          <p:cNvSpPr txBox="1">
            <a:spLocks noGrp="1"/>
          </p:cNvSpPr>
          <p:nvPr>
            <p:ph type="title"/>
          </p:nvPr>
        </p:nvSpPr>
        <p:spPr>
          <a:xfrm>
            <a:off x="3611875" y="2336225"/>
            <a:ext cx="4360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90" name="Google Shape;490;p29"/>
          <p:cNvSpPr txBox="1">
            <a:spLocks noGrp="1"/>
          </p:cNvSpPr>
          <p:nvPr>
            <p:ph type="title" idx="2" hasCustomPrompt="1"/>
          </p:nvPr>
        </p:nvSpPr>
        <p:spPr>
          <a:xfrm>
            <a:off x="5016688" y="1358950"/>
            <a:ext cx="1550100" cy="9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7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91" name="Google Shape;491;p29"/>
          <p:cNvSpPr txBox="1">
            <a:spLocks noGrp="1"/>
          </p:cNvSpPr>
          <p:nvPr>
            <p:ph type="subTitle" idx="1"/>
          </p:nvPr>
        </p:nvSpPr>
        <p:spPr>
          <a:xfrm rot="373">
            <a:off x="4411212" y="3134625"/>
            <a:ext cx="2761500" cy="5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92" name="Google Shape;492;p29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493" name="Google Shape;493;p29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9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9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9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30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30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500" name="Google Shape;500;p30"/>
          <p:cNvSpPr/>
          <p:nvPr/>
        </p:nvSpPr>
        <p:spPr>
          <a:xfrm rot="136609">
            <a:off x="8001895" y="763224"/>
            <a:ext cx="216200" cy="213415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30"/>
          <p:cNvSpPr/>
          <p:nvPr/>
        </p:nvSpPr>
        <p:spPr>
          <a:xfrm rot="-982365" flipH="1">
            <a:off x="7759192" y="862319"/>
            <a:ext cx="121492" cy="119992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30"/>
          <p:cNvSpPr/>
          <p:nvPr/>
        </p:nvSpPr>
        <p:spPr>
          <a:xfrm rot="-246000">
            <a:off x="7938222" y="1112889"/>
            <a:ext cx="121493" cy="119993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3" name="Google Shape;503;p30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504" name="Google Shape;504;p30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0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0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0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Google Shape;509;p31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31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31"/>
          <p:cNvSpPr txBox="1"/>
          <p:nvPr/>
        </p:nvSpPr>
        <p:spPr>
          <a:xfrm>
            <a:off x="4817700" y="3410725"/>
            <a:ext cx="35853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accent1"/>
                </a:solidFill>
                <a:latin typeface="Hind"/>
                <a:ea typeface="Hind"/>
                <a:cs typeface="Hind"/>
                <a:sym typeface="Hind"/>
              </a:rPr>
              <a:t>CREDITS:</a:t>
            </a:r>
            <a:r>
              <a:rPr lang="en" sz="1100">
                <a:solidFill>
                  <a:schemeClr val="accent1"/>
                </a:solidFill>
                <a:latin typeface="Hind"/>
                <a:ea typeface="Hind"/>
                <a:cs typeface="Hind"/>
                <a:sym typeface="Hind"/>
              </a:rPr>
              <a:t> </a:t>
            </a:r>
            <a:r>
              <a:rPr lang="en" sz="11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This presentation template was created by </a:t>
            </a:r>
            <a:r>
              <a:rPr lang="en" sz="1100" b="1">
                <a:solidFill>
                  <a:schemeClr val="accent1"/>
                </a:solidFill>
                <a:uFill>
                  <a:noFill/>
                </a:uFill>
                <a:latin typeface="Hind"/>
                <a:ea typeface="Hind"/>
                <a:cs typeface="Hind"/>
                <a:sym typeface="Hi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 b="1">
                <a:solidFill>
                  <a:schemeClr val="accent1"/>
                </a:solidFill>
                <a:latin typeface="Hind"/>
                <a:ea typeface="Hind"/>
                <a:cs typeface="Hind"/>
                <a:sym typeface="Hind"/>
              </a:rPr>
              <a:t>,</a:t>
            </a:r>
            <a:r>
              <a:rPr lang="en" sz="1100">
                <a:solidFill>
                  <a:schemeClr val="accent1"/>
                </a:solidFill>
                <a:latin typeface="Hind"/>
                <a:ea typeface="Hind"/>
                <a:cs typeface="Hind"/>
                <a:sym typeface="Hind"/>
              </a:rPr>
              <a:t> </a:t>
            </a:r>
            <a:r>
              <a:rPr lang="en" sz="11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including icons by </a:t>
            </a:r>
            <a:r>
              <a:rPr lang="en" sz="1100" b="1">
                <a:solidFill>
                  <a:schemeClr val="accent1"/>
                </a:solidFill>
                <a:uFill>
                  <a:noFill/>
                </a:uFill>
                <a:latin typeface="Hind"/>
                <a:ea typeface="Hind"/>
                <a:cs typeface="Hind"/>
                <a:sym typeface="Hin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 b="1">
                <a:solidFill>
                  <a:schemeClr val="accent1"/>
                </a:solidFill>
                <a:latin typeface="Hind"/>
                <a:ea typeface="Hind"/>
                <a:cs typeface="Hind"/>
                <a:sym typeface="Hind"/>
              </a:rPr>
              <a:t>,</a:t>
            </a:r>
            <a:r>
              <a:rPr lang="en" sz="1100">
                <a:solidFill>
                  <a:schemeClr val="accent1"/>
                </a:solidFill>
                <a:latin typeface="Hind"/>
                <a:ea typeface="Hind"/>
                <a:cs typeface="Hind"/>
                <a:sym typeface="Hind"/>
              </a:rPr>
              <a:t> </a:t>
            </a:r>
            <a:r>
              <a:rPr lang="en" sz="11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and infographics &amp; images by </a:t>
            </a:r>
            <a:r>
              <a:rPr lang="en" sz="1100" b="1">
                <a:solidFill>
                  <a:schemeClr val="accent1"/>
                </a:solidFill>
                <a:uFill>
                  <a:noFill/>
                </a:uFill>
                <a:latin typeface="Hind"/>
                <a:ea typeface="Hind"/>
                <a:cs typeface="Hind"/>
                <a:sym typeface="Hin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100" b="1">
              <a:solidFill>
                <a:schemeClr val="accen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12" name="Google Shape;512;p31"/>
          <p:cNvSpPr txBox="1">
            <a:spLocks noGrp="1"/>
          </p:cNvSpPr>
          <p:nvPr>
            <p:ph type="ctrTitle"/>
          </p:nvPr>
        </p:nvSpPr>
        <p:spPr>
          <a:xfrm>
            <a:off x="4884450" y="626275"/>
            <a:ext cx="3451800" cy="13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13" name="Google Shape;513;p31"/>
          <p:cNvSpPr txBox="1">
            <a:spLocks noGrp="1"/>
          </p:cNvSpPr>
          <p:nvPr>
            <p:ph type="subTitle" idx="1"/>
          </p:nvPr>
        </p:nvSpPr>
        <p:spPr>
          <a:xfrm>
            <a:off x="4717650" y="2182833"/>
            <a:ext cx="3785400" cy="12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14" name="Google Shape;514;p31"/>
          <p:cNvSpPr txBox="1">
            <a:spLocks noGrp="1"/>
          </p:cNvSpPr>
          <p:nvPr>
            <p:ph type="subTitle" idx="2"/>
          </p:nvPr>
        </p:nvSpPr>
        <p:spPr>
          <a:xfrm rot="-962">
            <a:off x="5002050" y="4229842"/>
            <a:ext cx="3216600" cy="3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515" name="Google Shape;515;p31"/>
          <p:cNvGrpSpPr/>
          <p:nvPr/>
        </p:nvGrpSpPr>
        <p:grpSpPr>
          <a:xfrm>
            <a:off x="7357179" y="440139"/>
            <a:ext cx="1173072" cy="4243060"/>
            <a:chOff x="7357179" y="440139"/>
            <a:chExt cx="1173072" cy="4243060"/>
          </a:xfrm>
        </p:grpSpPr>
        <p:sp>
          <p:nvSpPr>
            <p:cNvPr id="516" name="Google Shape;516;p31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1"/>
            <p:cNvSpPr/>
            <p:nvPr/>
          </p:nvSpPr>
          <p:spPr>
            <a:xfrm>
              <a:off x="7357179" y="3019229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8" name="Google Shape;518;p31"/>
          <p:cNvGrpSpPr/>
          <p:nvPr/>
        </p:nvGrpSpPr>
        <p:grpSpPr>
          <a:xfrm>
            <a:off x="-420775" y="-1752600"/>
            <a:ext cx="5478844" cy="5478844"/>
            <a:chOff x="-420775" y="-1752600"/>
            <a:chExt cx="5478844" cy="5478844"/>
          </a:xfrm>
        </p:grpSpPr>
        <p:sp>
          <p:nvSpPr>
            <p:cNvPr id="519" name="Google Shape;519;p31"/>
            <p:cNvSpPr/>
            <p:nvPr/>
          </p:nvSpPr>
          <p:spPr>
            <a:xfrm>
              <a:off x="-420775" y="-1752600"/>
              <a:ext cx="5478844" cy="5478844"/>
            </a:xfrm>
            <a:custGeom>
              <a:avLst/>
              <a:gdLst/>
              <a:ahLst/>
              <a:cxnLst/>
              <a:rect l="l" t="t" r="r" b="b"/>
              <a:pathLst>
                <a:path w="41151" h="41151" extrusionOk="0">
                  <a:moveTo>
                    <a:pt x="13539" y="1241"/>
                  </a:moveTo>
                  <a:lnTo>
                    <a:pt x="13539" y="1241"/>
                  </a:lnTo>
                  <a:lnTo>
                    <a:pt x="13539" y="1241"/>
                  </a:lnTo>
                  <a:close/>
                  <a:moveTo>
                    <a:pt x="7349" y="4813"/>
                  </a:moveTo>
                  <a:lnTo>
                    <a:pt x="7349" y="4813"/>
                  </a:lnTo>
                  <a:lnTo>
                    <a:pt x="7349" y="4813"/>
                  </a:lnTo>
                  <a:close/>
                  <a:moveTo>
                    <a:pt x="20574" y="1"/>
                  </a:moveTo>
                  <a:lnTo>
                    <a:pt x="20397" y="18561"/>
                  </a:lnTo>
                  <a:lnTo>
                    <a:pt x="17003" y="314"/>
                  </a:lnTo>
                  <a:lnTo>
                    <a:pt x="20051" y="18620"/>
                  </a:lnTo>
                  <a:lnTo>
                    <a:pt x="13539" y="1241"/>
                  </a:lnTo>
                  <a:lnTo>
                    <a:pt x="19721" y="18741"/>
                  </a:lnTo>
                  <a:lnTo>
                    <a:pt x="10286" y="2757"/>
                  </a:lnTo>
                  <a:lnTo>
                    <a:pt x="19413" y="18919"/>
                  </a:lnTo>
                  <a:lnTo>
                    <a:pt x="7349" y="4813"/>
                  </a:lnTo>
                  <a:lnTo>
                    <a:pt x="19145" y="19145"/>
                  </a:lnTo>
                  <a:lnTo>
                    <a:pt x="4811" y="7349"/>
                  </a:lnTo>
                  <a:lnTo>
                    <a:pt x="4811" y="7349"/>
                  </a:lnTo>
                  <a:lnTo>
                    <a:pt x="18915" y="19413"/>
                  </a:lnTo>
                  <a:lnTo>
                    <a:pt x="2757" y="10288"/>
                  </a:lnTo>
                  <a:lnTo>
                    <a:pt x="18739" y="19721"/>
                  </a:lnTo>
                  <a:lnTo>
                    <a:pt x="1241" y="13539"/>
                  </a:lnTo>
                  <a:lnTo>
                    <a:pt x="1241" y="13539"/>
                  </a:lnTo>
                  <a:lnTo>
                    <a:pt x="18618" y="20051"/>
                  </a:lnTo>
                  <a:lnTo>
                    <a:pt x="312" y="17003"/>
                  </a:lnTo>
                  <a:lnTo>
                    <a:pt x="312" y="17003"/>
                  </a:lnTo>
                  <a:lnTo>
                    <a:pt x="18561" y="20397"/>
                  </a:lnTo>
                  <a:lnTo>
                    <a:pt x="1" y="20578"/>
                  </a:lnTo>
                  <a:lnTo>
                    <a:pt x="18561" y="20752"/>
                  </a:lnTo>
                  <a:lnTo>
                    <a:pt x="312" y="24148"/>
                  </a:lnTo>
                  <a:lnTo>
                    <a:pt x="312" y="24148"/>
                  </a:lnTo>
                  <a:lnTo>
                    <a:pt x="18618" y="21100"/>
                  </a:lnTo>
                  <a:lnTo>
                    <a:pt x="1241" y="27612"/>
                  </a:lnTo>
                  <a:lnTo>
                    <a:pt x="18739" y="21430"/>
                  </a:lnTo>
                  <a:lnTo>
                    <a:pt x="18739" y="21430"/>
                  </a:lnTo>
                  <a:lnTo>
                    <a:pt x="2757" y="30865"/>
                  </a:lnTo>
                  <a:lnTo>
                    <a:pt x="18915" y="21738"/>
                  </a:lnTo>
                  <a:lnTo>
                    <a:pt x="18915" y="21738"/>
                  </a:lnTo>
                  <a:lnTo>
                    <a:pt x="4811" y="33802"/>
                  </a:lnTo>
                  <a:lnTo>
                    <a:pt x="19145" y="22006"/>
                  </a:lnTo>
                  <a:lnTo>
                    <a:pt x="7349" y="36338"/>
                  </a:lnTo>
                  <a:lnTo>
                    <a:pt x="19413" y="22236"/>
                  </a:lnTo>
                  <a:lnTo>
                    <a:pt x="10286" y="38394"/>
                  </a:lnTo>
                  <a:lnTo>
                    <a:pt x="19721" y="22408"/>
                  </a:lnTo>
                  <a:lnTo>
                    <a:pt x="19721" y="22408"/>
                  </a:lnTo>
                  <a:lnTo>
                    <a:pt x="13539" y="39910"/>
                  </a:lnTo>
                  <a:lnTo>
                    <a:pt x="20051" y="22529"/>
                  </a:lnTo>
                  <a:lnTo>
                    <a:pt x="17003" y="40839"/>
                  </a:lnTo>
                  <a:lnTo>
                    <a:pt x="20397" y="22590"/>
                  </a:lnTo>
                  <a:lnTo>
                    <a:pt x="20574" y="41151"/>
                  </a:lnTo>
                  <a:lnTo>
                    <a:pt x="20750" y="22590"/>
                  </a:lnTo>
                  <a:lnTo>
                    <a:pt x="24148" y="40839"/>
                  </a:lnTo>
                  <a:lnTo>
                    <a:pt x="21098" y="22529"/>
                  </a:lnTo>
                  <a:lnTo>
                    <a:pt x="27612" y="39910"/>
                  </a:lnTo>
                  <a:lnTo>
                    <a:pt x="21430" y="22408"/>
                  </a:lnTo>
                  <a:lnTo>
                    <a:pt x="21430" y="22408"/>
                  </a:lnTo>
                  <a:lnTo>
                    <a:pt x="30863" y="38394"/>
                  </a:lnTo>
                  <a:lnTo>
                    <a:pt x="21734" y="22236"/>
                  </a:lnTo>
                  <a:lnTo>
                    <a:pt x="33802" y="36338"/>
                  </a:lnTo>
                  <a:lnTo>
                    <a:pt x="22006" y="22006"/>
                  </a:lnTo>
                  <a:lnTo>
                    <a:pt x="36336" y="33802"/>
                  </a:lnTo>
                  <a:lnTo>
                    <a:pt x="22234" y="21738"/>
                  </a:lnTo>
                  <a:lnTo>
                    <a:pt x="38394" y="30865"/>
                  </a:lnTo>
                  <a:lnTo>
                    <a:pt x="22408" y="21430"/>
                  </a:lnTo>
                  <a:lnTo>
                    <a:pt x="39910" y="27612"/>
                  </a:lnTo>
                  <a:lnTo>
                    <a:pt x="22529" y="21100"/>
                  </a:lnTo>
                  <a:lnTo>
                    <a:pt x="40837" y="24148"/>
                  </a:lnTo>
                  <a:lnTo>
                    <a:pt x="22590" y="20752"/>
                  </a:lnTo>
                  <a:lnTo>
                    <a:pt x="41150" y="20578"/>
                  </a:lnTo>
                  <a:lnTo>
                    <a:pt x="22590" y="20397"/>
                  </a:lnTo>
                  <a:lnTo>
                    <a:pt x="40837" y="17003"/>
                  </a:lnTo>
                  <a:lnTo>
                    <a:pt x="22529" y="20051"/>
                  </a:lnTo>
                  <a:lnTo>
                    <a:pt x="39910" y="13539"/>
                  </a:lnTo>
                  <a:lnTo>
                    <a:pt x="22408" y="19721"/>
                  </a:lnTo>
                  <a:lnTo>
                    <a:pt x="22408" y="19721"/>
                  </a:lnTo>
                  <a:lnTo>
                    <a:pt x="38394" y="10288"/>
                  </a:lnTo>
                  <a:lnTo>
                    <a:pt x="38394" y="10288"/>
                  </a:lnTo>
                  <a:lnTo>
                    <a:pt x="22234" y="19413"/>
                  </a:lnTo>
                  <a:lnTo>
                    <a:pt x="36336" y="7349"/>
                  </a:lnTo>
                  <a:lnTo>
                    <a:pt x="22006" y="19145"/>
                  </a:lnTo>
                  <a:lnTo>
                    <a:pt x="33802" y="4813"/>
                  </a:lnTo>
                  <a:lnTo>
                    <a:pt x="21734" y="18919"/>
                  </a:lnTo>
                  <a:lnTo>
                    <a:pt x="30863" y="2757"/>
                  </a:lnTo>
                  <a:lnTo>
                    <a:pt x="21430" y="18741"/>
                  </a:lnTo>
                  <a:lnTo>
                    <a:pt x="27612" y="1241"/>
                  </a:lnTo>
                  <a:lnTo>
                    <a:pt x="21098" y="18620"/>
                  </a:lnTo>
                  <a:lnTo>
                    <a:pt x="24148" y="314"/>
                  </a:lnTo>
                  <a:lnTo>
                    <a:pt x="20750" y="18561"/>
                  </a:lnTo>
                  <a:lnTo>
                    <a:pt x="20574" y="1"/>
                  </a:lnTo>
                  <a:close/>
                </a:path>
              </a:pathLst>
            </a:custGeom>
            <a:solidFill>
              <a:srgbClr val="FCCE6B">
                <a:alpha val="35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20" name="Google Shape;520;p31"/>
            <p:cNvGrpSpPr/>
            <p:nvPr/>
          </p:nvGrpSpPr>
          <p:grpSpPr>
            <a:xfrm>
              <a:off x="1601314" y="269386"/>
              <a:ext cx="1434954" cy="1434883"/>
              <a:chOff x="6306972" y="608446"/>
              <a:chExt cx="238666" cy="238666"/>
            </a:xfrm>
          </p:grpSpPr>
          <p:sp>
            <p:nvSpPr>
              <p:cNvPr id="521" name="Google Shape;521;p31"/>
              <p:cNvSpPr/>
              <p:nvPr/>
            </p:nvSpPr>
            <p:spPr>
              <a:xfrm>
                <a:off x="6306972" y="608446"/>
                <a:ext cx="238666" cy="238666"/>
              </a:xfrm>
              <a:custGeom>
                <a:avLst/>
                <a:gdLst/>
                <a:ahLst/>
                <a:cxnLst/>
                <a:rect l="l" t="t" r="r" b="b"/>
                <a:pathLst>
                  <a:path w="3557" h="3557" extrusionOk="0">
                    <a:moveTo>
                      <a:pt x="1778" y="1"/>
                    </a:moveTo>
                    <a:cubicBezTo>
                      <a:pt x="796" y="1"/>
                      <a:pt x="1" y="796"/>
                      <a:pt x="1" y="1778"/>
                    </a:cubicBezTo>
                    <a:cubicBezTo>
                      <a:pt x="1" y="2759"/>
                      <a:pt x="796" y="3557"/>
                      <a:pt x="1778" y="3557"/>
                    </a:cubicBezTo>
                    <a:cubicBezTo>
                      <a:pt x="2760" y="3557"/>
                      <a:pt x="3557" y="2759"/>
                      <a:pt x="3557" y="1778"/>
                    </a:cubicBezTo>
                    <a:cubicBezTo>
                      <a:pt x="3557" y="796"/>
                      <a:pt x="2760" y="1"/>
                      <a:pt x="177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31"/>
              <p:cNvSpPr/>
              <p:nvPr/>
            </p:nvSpPr>
            <p:spPr>
              <a:xfrm>
                <a:off x="6334482" y="635822"/>
                <a:ext cx="183780" cy="183646"/>
              </a:xfrm>
              <a:custGeom>
                <a:avLst/>
                <a:gdLst/>
                <a:ahLst/>
                <a:cxnLst/>
                <a:rect l="l" t="t" r="r" b="b"/>
                <a:pathLst>
                  <a:path w="2739" h="2737" extrusionOk="0">
                    <a:moveTo>
                      <a:pt x="1368" y="56"/>
                    </a:moveTo>
                    <a:cubicBezTo>
                      <a:pt x="2093" y="56"/>
                      <a:pt x="2684" y="646"/>
                      <a:pt x="2684" y="1370"/>
                    </a:cubicBezTo>
                    <a:cubicBezTo>
                      <a:pt x="2684" y="2095"/>
                      <a:pt x="2093" y="2686"/>
                      <a:pt x="1368" y="2686"/>
                    </a:cubicBezTo>
                    <a:cubicBezTo>
                      <a:pt x="644" y="2686"/>
                      <a:pt x="54" y="2095"/>
                      <a:pt x="54" y="1370"/>
                    </a:cubicBezTo>
                    <a:cubicBezTo>
                      <a:pt x="54" y="646"/>
                      <a:pt x="644" y="56"/>
                      <a:pt x="1368" y="56"/>
                    </a:cubicBezTo>
                    <a:close/>
                    <a:moveTo>
                      <a:pt x="1368" y="0"/>
                    </a:moveTo>
                    <a:cubicBezTo>
                      <a:pt x="615" y="0"/>
                      <a:pt x="1" y="611"/>
                      <a:pt x="1" y="1368"/>
                    </a:cubicBezTo>
                    <a:cubicBezTo>
                      <a:pt x="1" y="2122"/>
                      <a:pt x="613" y="2737"/>
                      <a:pt x="1368" y="2737"/>
                    </a:cubicBezTo>
                    <a:cubicBezTo>
                      <a:pt x="2124" y="2737"/>
                      <a:pt x="2739" y="2122"/>
                      <a:pt x="2737" y="1368"/>
                    </a:cubicBezTo>
                    <a:cubicBezTo>
                      <a:pt x="2737" y="615"/>
                      <a:pt x="2124" y="0"/>
                      <a:pt x="136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23" name="Google Shape;523;p31"/>
          <p:cNvGrpSpPr/>
          <p:nvPr/>
        </p:nvGrpSpPr>
        <p:grpSpPr>
          <a:xfrm>
            <a:off x="1368578" y="926223"/>
            <a:ext cx="1900135" cy="3918802"/>
            <a:chOff x="871903" y="918148"/>
            <a:chExt cx="1900135" cy="3918802"/>
          </a:xfrm>
        </p:grpSpPr>
        <p:grpSp>
          <p:nvGrpSpPr>
            <p:cNvPr id="524" name="Google Shape;524;p31"/>
            <p:cNvGrpSpPr/>
            <p:nvPr/>
          </p:nvGrpSpPr>
          <p:grpSpPr>
            <a:xfrm>
              <a:off x="871903" y="918148"/>
              <a:ext cx="1900135" cy="3918802"/>
              <a:chOff x="4900742" y="912398"/>
              <a:chExt cx="777660" cy="1603832"/>
            </a:xfrm>
          </p:grpSpPr>
          <p:sp>
            <p:nvSpPr>
              <p:cNvPr id="525" name="Google Shape;525;p31"/>
              <p:cNvSpPr/>
              <p:nvPr/>
            </p:nvSpPr>
            <p:spPr>
              <a:xfrm>
                <a:off x="4900742" y="912398"/>
                <a:ext cx="777660" cy="1603832"/>
              </a:xfrm>
              <a:custGeom>
                <a:avLst/>
                <a:gdLst/>
                <a:ahLst/>
                <a:cxnLst/>
                <a:rect l="l" t="t" r="r" b="b"/>
                <a:pathLst>
                  <a:path w="11590" h="23903" extrusionOk="0">
                    <a:moveTo>
                      <a:pt x="4840" y="0"/>
                    </a:moveTo>
                    <a:lnTo>
                      <a:pt x="4840" y="2792"/>
                    </a:lnTo>
                    <a:lnTo>
                      <a:pt x="0" y="2792"/>
                    </a:lnTo>
                    <a:lnTo>
                      <a:pt x="0" y="4702"/>
                    </a:lnTo>
                    <a:lnTo>
                      <a:pt x="4840" y="4702"/>
                    </a:lnTo>
                    <a:lnTo>
                      <a:pt x="4840" y="23902"/>
                    </a:lnTo>
                    <a:lnTo>
                      <a:pt x="6748" y="23902"/>
                    </a:lnTo>
                    <a:lnTo>
                      <a:pt x="6748" y="4702"/>
                    </a:lnTo>
                    <a:lnTo>
                      <a:pt x="11589" y="4702"/>
                    </a:lnTo>
                    <a:lnTo>
                      <a:pt x="11589" y="2792"/>
                    </a:lnTo>
                    <a:lnTo>
                      <a:pt x="6748" y="2792"/>
                    </a:lnTo>
                    <a:lnTo>
                      <a:pt x="674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31"/>
              <p:cNvSpPr/>
              <p:nvPr/>
            </p:nvSpPr>
            <p:spPr>
              <a:xfrm>
                <a:off x="4915437" y="926287"/>
                <a:ext cx="753438" cy="1580146"/>
              </a:xfrm>
              <a:custGeom>
                <a:avLst/>
                <a:gdLst/>
                <a:ahLst/>
                <a:cxnLst/>
                <a:rect l="l" t="t" r="r" b="b"/>
                <a:pathLst>
                  <a:path w="11229" h="23550" extrusionOk="0">
                    <a:moveTo>
                      <a:pt x="6328" y="29"/>
                    </a:moveTo>
                    <a:lnTo>
                      <a:pt x="6328" y="2790"/>
                    </a:lnTo>
                    <a:cubicBezTo>
                      <a:pt x="6328" y="2796"/>
                      <a:pt x="6332" y="2804"/>
                      <a:pt x="6340" y="2804"/>
                    </a:cubicBezTo>
                    <a:lnTo>
                      <a:pt x="11200" y="2804"/>
                    </a:lnTo>
                    <a:lnTo>
                      <a:pt x="11200" y="4307"/>
                    </a:lnTo>
                    <a:lnTo>
                      <a:pt x="6340" y="4307"/>
                    </a:lnTo>
                    <a:cubicBezTo>
                      <a:pt x="6334" y="4307"/>
                      <a:pt x="6328" y="4313"/>
                      <a:pt x="6328" y="4321"/>
                    </a:cubicBezTo>
                    <a:lnTo>
                      <a:pt x="6328" y="23523"/>
                    </a:lnTo>
                    <a:lnTo>
                      <a:pt x="4824" y="23523"/>
                    </a:lnTo>
                    <a:lnTo>
                      <a:pt x="4822" y="4321"/>
                    </a:lnTo>
                    <a:cubicBezTo>
                      <a:pt x="4822" y="4315"/>
                      <a:pt x="4815" y="4307"/>
                      <a:pt x="4807" y="4307"/>
                    </a:cubicBezTo>
                    <a:lnTo>
                      <a:pt x="25" y="4307"/>
                    </a:lnTo>
                    <a:lnTo>
                      <a:pt x="25" y="2804"/>
                    </a:lnTo>
                    <a:lnTo>
                      <a:pt x="4811" y="2804"/>
                    </a:lnTo>
                    <a:cubicBezTo>
                      <a:pt x="4815" y="2804"/>
                      <a:pt x="4824" y="2798"/>
                      <a:pt x="4824" y="2790"/>
                    </a:cubicBezTo>
                    <a:lnTo>
                      <a:pt x="4824" y="29"/>
                    </a:lnTo>
                    <a:close/>
                    <a:moveTo>
                      <a:pt x="4811" y="0"/>
                    </a:moveTo>
                    <a:cubicBezTo>
                      <a:pt x="4805" y="0"/>
                      <a:pt x="4797" y="5"/>
                      <a:pt x="4797" y="13"/>
                    </a:cubicBezTo>
                    <a:lnTo>
                      <a:pt x="4797" y="2776"/>
                    </a:lnTo>
                    <a:lnTo>
                      <a:pt x="15" y="2776"/>
                    </a:lnTo>
                    <a:cubicBezTo>
                      <a:pt x="9" y="2776"/>
                      <a:pt x="1" y="2780"/>
                      <a:pt x="1" y="2788"/>
                    </a:cubicBezTo>
                    <a:lnTo>
                      <a:pt x="1" y="4321"/>
                    </a:lnTo>
                    <a:cubicBezTo>
                      <a:pt x="1" y="4325"/>
                      <a:pt x="7" y="4334"/>
                      <a:pt x="15" y="4334"/>
                    </a:cubicBezTo>
                    <a:lnTo>
                      <a:pt x="4797" y="4334"/>
                    </a:lnTo>
                    <a:lnTo>
                      <a:pt x="4797" y="23537"/>
                    </a:lnTo>
                    <a:cubicBezTo>
                      <a:pt x="4797" y="23541"/>
                      <a:pt x="4803" y="23550"/>
                      <a:pt x="4811" y="23550"/>
                    </a:cubicBezTo>
                    <a:lnTo>
                      <a:pt x="6343" y="23550"/>
                    </a:lnTo>
                    <a:cubicBezTo>
                      <a:pt x="6349" y="23550"/>
                      <a:pt x="6355" y="23543"/>
                      <a:pt x="6355" y="23537"/>
                    </a:cubicBezTo>
                    <a:lnTo>
                      <a:pt x="6355" y="4334"/>
                    </a:lnTo>
                    <a:lnTo>
                      <a:pt x="11217" y="4334"/>
                    </a:lnTo>
                    <a:cubicBezTo>
                      <a:pt x="11221" y="4334"/>
                      <a:pt x="11229" y="4327"/>
                      <a:pt x="11229" y="4321"/>
                    </a:cubicBezTo>
                    <a:lnTo>
                      <a:pt x="11229" y="2788"/>
                    </a:lnTo>
                    <a:cubicBezTo>
                      <a:pt x="11229" y="2784"/>
                      <a:pt x="11223" y="2776"/>
                      <a:pt x="11217" y="2776"/>
                    </a:cubicBezTo>
                    <a:lnTo>
                      <a:pt x="6355" y="2776"/>
                    </a:lnTo>
                    <a:lnTo>
                      <a:pt x="6355" y="13"/>
                    </a:lnTo>
                    <a:cubicBezTo>
                      <a:pt x="6355" y="9"/>
                      <a:pt x="6351" y="0"/>
                      <a:pt x="634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7" name="Google Shape;527;p31"/>
            <p:cNvGrpSpPr/>
            <p:nvPr/>
          </p:nvGrpSpPr>
          <p:grpSpPr>
            <a:xfrm>
              <a:off x="1017432" y="1381124"/>
              <a:ext cx="237481" cy="1276351"/>
              <a:chOff x="5450003" y="1098593"/>
              <a:chExt cx="127016" cy="682650"/>
            </a:xfrm>
          </p:grpSpPr>
          <p:sp>
            <p:nvSpPr>
              <p:cNvPr id="528" name="Google Shape;528;p31"/>
              <p:cNvSpPr/>
              <p:nvPr/>
            </p:nvSpPr>
            <p:spPr>
              <a:xfrm>
                <a:off x="5450003" y="1099734"/>
                <a:ext cx="127016" cy="681509"/>
              </a:xfrm>
              <a:custGeom>
                <a:avLst/>
                <a:gdLst/>
                <a:ahLst/>
                <a:cxnLst/>
                <a:rect l="l" t="t" r="r" b="b"/>
                <a:pathLst>
                  <a:path w="1893" h="10157" extrusionOk="0">
                    <a:moveTo>
                      <a:pt x="1" y="0"/>
                    </a:moveTo>
                    <a:lnTo>
                      <a:pt x="1" y="10156"/>
                    </a:lnTo>
                    <a:lnTo>
                      <a:pt x="946" y="9201"/>
                    </a:lnTo>
                    <a:lnTo>
                      <a:pt x="1893" y="10156"/>
                    </a:lnTo>
                    <a:lnTo>
                      <a:pt x="189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31"/>
              <p:cNvSpPr/>
              <p:nvPr/>
            </p:nvSpPr>
            <p:spPr>
              <a:xfrm>
                <a:off x="5467515" y="1098593"/>
                <a:ext cx="1946" cy="665070"/>
              </a:xfrm>
              <a:custGeom>
                <a:avLst/>
                <a:gdLst/>
                <a:ahLst/>
                <a:cxnLst/>
                <a:rect l="l" t="t" r="r" b="b"/>
                <a:pathLst>
                  <a:path w="29" h="9912" extrusionOk="0">
                    <a:moveTo>
                      <a:pt x="13" y="1"/>
                    </a:moveTo>
                    <a:cubicBezTo>
                      <a:pt x="8" y="1"/>
                      <a:pt x="0" y="5"/>
                      <a:pt x="0" y="13"/>
                    </a:cubicBezTo>
                    <a:lnTo>
                      <a:pt x="0" y="9897"/>
                    </a:lnTo>
                    <a:cubicBezTo>
                      <a:pt x="0" y="9903"/>
                      <a:pt x="6" y="9911"/>
                      <a:pt x="13" y="9911"/>
                    </a:cubicBezTo>
                    <a:cubicBezTo>
                      <a:pt x="21" y="9911"/>
                      <a:pt x="29" y="9903"/>
                      <a:pt x="27" y="9895"/>
                    </a:cubicBezTo>
                    <a:lnTo>
                      <a:pt x="27" y="13"/>
                    </a:lnTo>
                    <a:cubicBezTo>
                      <a:pt x="27" y="7"/>
                      <a:pt x="21" y="1"/>
                      <a:pt x="1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31"/>
              <p:cNvSpPr/>
              <p:nvPr/>
            </p:nvSpPr>
            <p:spPr>
              <a:xfrm>
                <a:off x="5560043" y="1098996"/>
                <a:ext cx="1879" cy="665070"/>
              </a:xfrm>
              <a:custGeom>
                <a:avLst/>
                <a:gdLst/>
                <a:ahLst/>
                <a:cxnLst/>
                <a:rect l="l" t="t" r="r" b="b"/>
                <a:pathLst>
                  <a:path w="28" h="9912" extrusionOk="0">
                    <a:moveTo>
                      <a:pt x="13" y="1"/>
                    </a:moveTo>
                    <a:cubicBezTo>
                      <a:pt x="7" y="1"/>
                      <a:pt x="1" y="7"/>
                      <a:pt x="1" y="15"/>
                    </a:cubicBezTo>
                    <a:lnTo>
                      <a:pt x="1" y="9899"/>
                    </a:lnTo>
                    <a:cubicBezTo>
                      <a:pt x="1" y="9905"/>
                      <a:pt x="5" y="9911"/>
                      <a:pt x="13" y="9911"/>
                    </a:cubicBezTo>
                    <a:cubicBezTo>
                      <a:pt x="23" y="9911"/>
                      <a:pt x="27" y="9907"/>
                      <a:pt x="25" y="9899"/>
                    </a:cubicBezTo>
                    <a:lnTo>
                      <a:pt x="25" y="15"/>
                    </a:lnTo>
                    <a:cubicBezTo>
                      <a:pt x="25" y="9"/>
                      <a:pt x="21" y="1"/>
                      <a:pt x="1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31"/>
              <p:cNvSpPr/>
              <p:nvPr/>
            </p:nvSpPr>
            <p:spPr>
              <a:xfrm>
                <a:off x="5499118" y="1630274"/>
                <a:ext cx="28382" cy="43680"/>
              </a:xfrm>
              <a:custGeom>
                <a:avLst/>
                <a:gdLst/>
                <a:ahLst/>
                <a:cxnLst/>
                <a:rect l="l" t="t" r="r" b="b"/>
                <a:pathLst>
                  <a:path w="423" h="651" extrusionOk="0">
                    <a:moveTo>
                      <a:pt x="19" y="1"/>
                    </a:moveTo>
                    <a:cubicBezTo>
                      <a:pt x="17" y="1"/>
                      <a:pt x="14" y="2"/>
                      <a:pt x="11" y="3"/>
                    </a:cubicBezTo>
                    <a:cubicBezTo>
                      <a:pt x="3" y="5"/>
                      <a:pt x="1" y="13"/>
                      <a:pt x="7" y="21"/>
                    </a:cubicBezTo>
                    <a:lnTo>
                      <a:pt x="396" y="645"/>
                    </a:lnTo>
                    <a:cubicBezTo>
                      <a:pt x="398" y="649"/>
                      <a:pt x="402" y="651"/>
                      <a:pt x="409" y="651"/>
                    </a:cubicBezTo>
                    <a:cubicBezTo>
                      <a:pt x="411" y="651"/>
                      <a:pt x="413" y="649"/>
                      <a:pt x="413" y="649"/>
                    </a:cubicBezTo>
                    <a:cubicBezTo>
                      <a:pt x="421" y="647"/>
                      <a:pt x="423" y="638"/>
                      <a:pt x="419" y="630"/>
                    </a:cubicBezTo>
                    <a:lnTo>
                      <a:pt x="29" y="7"/>
                    </a:lnTo>
                    <a:cubicBezTo>
                      <a:pt x="28" y="3"/>
                      <a:pt x="24" y="1"/>
                      <a:pt x="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31"/>
              <p:cNvSpPr/>
              <p:nvPr/>
            </p:nvSpPr>
            <p:spPr>
              <a:xfrm>
                <a:off x="5499252" y="1630341"/>
                <a:ext cx="28114" cy="43613"/>
              </a:xfrm>
              <a:custGeom>
                <a:avLst/>
                <a:gdLst/>
                <a:ahLst/>
                <a:cxnLst/>
                <a:rect l="l" t="t" r="r" b="b"/>
                <a:pathLst>
                  <a:path w="419" h="650" extrusionOk="0">
                    <a:moveTo>
                      <a:pt x="406" y="1"/>
                    </a:moveTo>
                    <a:cubicBezTo>
                      <a:pt x="402" y="1"/>
                      <a:pt x="397" y="3"/>
                      <a:pt x="394" y="8"/>
                    </a:cubicBezTo>
                    <a:lnTo>
                      <a:pt x="5" y="629"/>
                    </a:lnTo>
                    <a:cubicBezTo>
                      <a:pt x="1" y="635"/>
                      <a:pt x="1" y="644"/>
                      <a:pt x="9" y="648"/>
                    </a:cubicBezTo>
                    <a:cubicBezTo>
                      <a:pt x="11" y="648"/>
                      <a:pt x="15" y="650"/>
                      <a:pt x="17" y="650"/>
                    </a:cubicBezTo>
                    <a:cubicBezTo>
                      <a:pt x="25" y="650"/>
                      <a:pt x="27" y="648"/>
                      <a:pt x="27" y="644"/>
                    </a:cubicBezTo>
                    <a:lnTo>
                      <a:pt x="417" y="20"/>
                    </a:lnTo>
                    <a:cubicBezTo>
                      <a:pt x="419" y="14"/>
                      <a:pt x="419" y="8"/>
                      <a:pt x="411" y="2"/>
                    </a:cubicBezTo>
                    <a:cubicBezTo>
                      <a:pt x="409" y="1"/>
                      <a:pt x="407" y="1"/>
                      <a:pt x="4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3" name="Google Shape;533;p31"/>
            <p:cNvGrpSpPr/>
            <p:nvPr/>
          </p:nvGrpSpPr>
          <p:grpSpPr>
            <a:xfrm>
              <a:off x="2389032" y="1381124"/>
              <a:ext cx="237481" cy="1276351"/>
              <a:chOff x="5450003" y="1098593"/>
              <a:chExt cx="127016" cy="682650"/>
            </a:xfrm>
          </p:grpSpPr>
          <p:sp>
            <p:nvSpPr>
              <p:cNvPr id="534" name="Google Shape;534;p31"/>
              <p:cNvSpPr/>
              <p:nvPr/>
            </p:nvSpPr>
            <p:spPr>
              <a:xfrm>
                <a:off x="5450003" y="1099734"/>
                <a:ext cx="127016" cy="681509"/>
              </a:xfrm>
              <a:custGeom>
                <a:avLst/>
                <a:gdLst/>
                <a:ahLst/>
                <a:cxnLst/>
                <a:rect l="l" t="t" r="r" b="b"/>
                <a:pathLst>
                  <a:path w="1893" h="10157" extrusionOk="0">
                    <a:moveTo>
                      <a:pt x="1" y="0"/>
                    </a:moveTo>
                    <a:lnTo>
                      <a:pt x="1" y="10156"/>
                    </a:lnTo>
                    <a:lnTo>
                      <a:pt x="946" y="9201"/>
                    </a:lnTo>
                    <a:lnTo>
                      <a:pt x="1893" y="10156"/>
                    </a:lnTo>
                    <a:lnTo>
                      <a:pt x="189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31"/>
              <p:cNvSpPr/>
              <p:nvPr/>
            </p:nvSpPr>
            <p:spPr>
              <a:xfrm>
                <a:off x="5467515" y="1098593"/>
                <a:ext cx="1946" cy="665070"/>
              </a:xfrm>
              <a:custGeom>
                <a:avLst/>
                <a:gdLst/>
                <a:ahLst/>
                <a:cxnLst/>
                <a:rect l="l" t="t" r="r" b="b"/>
                <a:pathLst>
                  <a:path w="29" h="9912" extrusionOk="0">
                    <a:moveTo>
                      <a:pt x="13" y="1"/>
                    </a:moveTo>
                    <a:cubicBezTo>
                      <a:pt x="8" y="1"/>
                      <a:pt x="0" y="5"/>
                      <a:pt x="0" y="13"/>
                    </a:cubicBezTo>
                    <a:lnTo>
                      <a:pt x="0" y="9897"/>
                    </a:lnTo>
                    <a:cubicBezTo>
                      <a:pt x="0" y="9903"/>
                      <a:pt x="6" y="9911"/>
                      <a:pt x="13" y="9911"/>
                    </a:cubicBezTo>
                    <a:cubicBezTo>
                      <a:pt x="21" y="9911"/>
                      <a:pt x="29" y="9903"/>
                      <a:pt x="27" y="9895"/>
                    </a:cubicBezTo>
                    <a:lnTo>
                      <a:pt x="27" y="13"/>
                    </a:lnTo>
                    <a:cubicBezTo>
                      <a:pt x="27" y="7"/>
                      <a:pt x="21" y="1"/>
                      <a:pt x="1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31"/>
              <p:cNvSpPr/>
              <p:nvPr/>
            </p:nvSpPr>
            <p:spPr>
              <a:xfrm>
                <a:off x="5560043" y="1098996"/>
                <a:ext cx="1879" cy="665070"/>
              </a:xfrm>
              <a:custGeom>
                <a:avLst/>
                <a:gdLst/>
                <a:ahLst/>
                <a:cxnLst/>
                <a:rect l="l" t="t" r="r" b="b"/>
                <a:pathLst>
                  <a:path w="28" h="9912" extrusionOk="0">
                    <a:moveTo>
                      <a:pt x="13" y="1"/>
                    </a:moveTo>
                    <a:cubicBezTo>
                      <a:pt x="7" y="1"/>
                      <a:pt x="1" y="7"/>
                      <a:pt x="1" y="15"/>
                    </a:cubicBezTo>
                    <a:lnTo>
                      <a:pt x="1" y="9899"/>
                    </a:lnTo>
                    <a:cubicBezTo>
                      <a:pt x="1" y="9905"/>
                      <a:pt x="5" y="9911"/>
                      <a:pt x="13" y="9911"/>
                    </a:cubicBezTo>
                    <a:cubicBezTo>
                      <a:pt x="23" y="9911"/>
                      <a:pt x="27" y="9907"/>
                      <a:pt x="25" y="9899"/>
                    </a:cubicBezTo>
                    <a:lnTo>
                      <a:pt x="25" y="15"/>
                    </a:lnTo>
                    <a:cubicBezTo>
                      <a:pt x="25" y="9"/>
                      <a:pt x="21" y="1"/>
                      <a:pt x="1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31"/>
              <p:cNvSpPr/>
              <p:nvPr/>
            </p:nvSpPr>
            <p:spPr>
              <a:xfrm>
                <a:off x="5499118" y="1630274"/>
                <a:ext cx="28382" cy="43680"/>
              </a:xfrm>
              <a:custGeom>
                <a:avLst/>
                <a:gdLst/>
                <a:ahLst/>
                <a:cxnLst/>
                <a:rect l="l" t="t" r="r" b="b"/>
                <a:pathLst>
                  <a:path w="423" h="651" extrusionOk="0">
                    <a:moveTo>
                      <a:pt x="19" y="1"/>
                    </a:moveTo>
                    <a:cubicBezTo>
                      <a:pt x="17" y="1"/>
                      <a:pt x="14" y="2"/>
                      <a:pt x="11" y="3"/>
                    </a:cubicBezTo>
                    <a:cubicBezTo>
                      <a:pt x="3" y="5"/>
                      <a:pt x="1" y="13"/>
                      <a:pt x="7" y="21"/>
                    </a:cubicBezTo>
                    <a:lnTo>
                      <a:pt x="396" y="645"/>
                    </a:lnTo>
                    <a:cubicBezTo>
                      <a:pt x="398" y="649"/>
                      <a:pt x="402" y="651"/>
                      <a:pt x="409" y="651"/>
                    </a:cubicBezTo>
                    <a:cubicBezTo>
                      <a:pt x="411" y="651"/>
                      <a:pt x="413" y="649"/>
                      <a:pt x="413" y="649"/>
                    </a:cubicBezTo>
                    <a:cubicBezTo>
                      <a:pt x="421" y="647"/>
                      <a:pt x="423" y="638"/>
                      <a:pt x="419" y="630"/>
                    </a:cubicBezTo>
                    <a:lnTo>
                      <a:pt x="29" y="7"/>
                    </a:lnTo>
                    <a:cubicBezTo>
                      <a:pt x="28" y="3"/>
                      <a:pt x="24" y="1"/>
                      <a:pt x="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31"/>
              <p:cNvSpPr/>
              <p:nvPr/>
            </p:nvSpPr>
            <p:spPr>
              <a:xfrm>
                <a:off x="5499252" y="1630341"/>
                <a:ext cx="28114" cy="43613"/>
              </a:xfrm>
              <a:custGeom>
                <a:avLst/>
                <a:gdLst/>
                <a:ahLst/>
                <a:cxnLst/>
                <a:rect l="l" t="t" r="r" b="b"/>
                <a:pathLst>
                  <a:path w="419" h="650" extrusionOk="0">
                    <a:moveTo>
                      <a:pt x="406" y="1"/>
                    </a:moveTo>
                    <a:cubicBezTo>
                      <a:pt x="402" y="1"/>
                      <a:pt x="397" y="3"/>
                      <a:pt x="394" y="8"/>
                    </a:cubicBezTo>
                    <a:lnTo>
                      <a:pt x="5" y="629"/>
                    </a:lnTo>
                    <a:cubicBezTo>
                      <a:pt x="1" y="635"/>
                      <a:pt x="1" y="644"/>
                      <a:pt x="9" y="648"/>
                    </a:cubicBezTo>
                    <a:cubicBezTo>
                      <a:pt x="11" y="648"/>
                      <a:pt x="15" y="650"/>
                      <a:pt x="17" y="650"/>
                    </a:cubicBezTo>
                    <a:cubicBezTo>
                      <a:pt x="25" y="650"/>
                      <a:pt x="27" y="648"/>
                      <a:pt x="27" y="644"/>
                    </a:cubicBezTo>
                    <a:lnTo>
                      <a:pt x="417" y="20"/>
                    </a:lnTo>
                    <a:cubicBezTo>
                      <a:pt x="419" y="14"/>
                      <a:pt x="419" y="8"/>
                      <a:pt x="411" y="2"/>
                    </a:cubicBezTo>
                    <a:cubicBezTo>
                      <a:pt x="409" y="1"/>
                      <a:pt x="407" y="1"/>
                      <a:pt x="4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39" name="Google Shape;539;p31"/>
          <p:cNvGrpSpPr/>
          <p:nvPr/>
        </p:nvGrpSpPr>
        <p:grpSpPr>
          <a:xfrm>
            <a:off x="-221" y="4004420"/>
            <a:ext cx="8629883" cy="1626381"/>
            <a:chOff x="16" y="3937732"/>
            <a:chExt cx="8629883" cy="1626381"/>
          </a:xfrm>
        </p:grpSpPr>
        <p:sp>
          <p:nvSpPr>
            <p:cNvPr id="540" name="Google Shape;540;p31"/>
            <p:cNvSpPr/>
            <p:nvPr/>
          </p:nvSpPr>
          <p:spPr>
            <a:xfrm>
              <a:off x="16" y="4060638"/>
              <a:ext cx="2613549" cy="1208628"/>
            </a:xfrm>
            <a:custGeom>
              <a:avLst/>
              <a:gdLst/>
              <a:ahLst/>
              <a:cxnLst/>
              <a:rect l="l" t="t" r="r" b="b"/>
              <a:pathLst>
                <a:path w="8396" h="5015" extrusionOk="0">
                  <a:moveTo>
                    <a:pt x="1152" y="0"/>
                  </a:moveTo>
                  <a:cubicBezTo>
                    <a:pt x="865" y="0"/>
                    <a:pt x="577" y="91"/>
                    <a:pt x="334" y="273"/>
                  </a:cubicBezTo>
                  <a:lnTo>
                    <a:pt x="6" y="513"/>
                  </a:lnTo>
                  <a:lnTo>
                    <a:pt x="0" y="5014"/>
                  </a:lnTo>
                  <a:lnTo>
                    <a:pt x="8396" y="5014"/>
                  </a:lnTo>
                  <a:lnTo>
                    <a:pt x="1966" y="269"/>
                  </a:lnTo>
                  <a:cubicBezTo>
                    <a:pt x="1725" y="90"/>
                    <a:pt x="1439" y="0"/>
                    <a:pt x="11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1" name="Google Shape;541;p31"/>
            <p:cNvGrpSpPr/>
            <p:nvPr/>
          </p:nvGrpSpPr>
          <p:grpSpPr>
            <a:xfrm>
              <a:off x="1186472" y="3937732"/>
              <a:ext cx="7443427" cy="1626381"/>
              <a:chOff x="1186472" y="3836195"/>
              <a:chExt cx="7443427" cy="1626381"/>
            </a:xfrm>
          </p:grpSpPr>
          <p:sp>
            <p:nvSpPr>
              <p:cNvPr id="542" name="Google Shape;542;p31"/>
              <p:cNvSpPr/>
              <p:nvPr/>
            </p:nvSpPr>
            <p:spPr>
              <a:xfrm>
                <a:off x="3251745" y="4486898"/>
                <a:ext cx="3492463" cy="680825"/>
              </a:xfrm>
              <a:custGeom>
                <a:avLst/>
                <a:gdLst/>
                <a:ahLst/>
                <a:cxnLst/>
                <a:rect l="l" t="t" r="r" b="b"/>
                <a:pathLst>
                  <a:path w="14492" h="2825" extrusionOk="0">
                    <a:moveTo>
                      <a:pt x="7245" y="0"/>
                    </a:moveTo>
                    <a:cubicBezTo>
                      <a:pt x="7070" y="0"/>
                      <a:pt x="6895" y="33"/>
                      <a:pt x="6731" y="100"/>
                    </a:cubicBezTo>
                    <a:lnTo>
                      <a:pt x="0" y="2824"/>
                    </a:lnTo>
                    <a:lnTo>
                      <a:pt x="14492" y="2824"/>
                    </a:lnTo>
                    <a:lnTo>
                      <a:pt x="7762" y="100"/>
                    </a:lnTo>
                    <a:cubicBezTo>
                      <a:pt x="7595" y="33"/>
                      <a:pt x="7420" y="0"/>
                      <a:pt x="72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31"/>
              <p:cNvSpPr/>
              <p:nvPr/>
            </p:nvSpPr>
            <p:spPr>
              <a:xfrm>
                <a:off x="1186472" y="3836195"/>
                <a:ext cx="3794909" cy="1330561"/>
              </a:xfrm>
              <a:custGeom>
                <a:avLst/>
                <a:gdLst/>
                <a:ahLst/>
                <a:cxnLst/>
                <a:rect l="l" t="t" r="r" b="b"/>
                <a:pathLst>
                  <a:path w="15747" h="5521" extrusionOk="0">
                    <a:moveTo>
                      <a:pt x="7873" y="0"/>
                    </a:moveTo>
                    <a:cubicBezTo>
                      <a:pt x="7585" y="0"/>
                      <a:pt x="7297" y="90"/>
                      <a:pt x="7054" y="271"/>
                    </a:cubicBezTo>
                    <a:lnTo>
                      <a:pt x="1" y="5520"/>
                    </a:lnTo>
                    <a:lnTo>
                      <a:pt x="15747" y="5520"/>
                    </a:lnTo>
                    <a:lnTo>
                      <a:pt x="8693" y="271"/>
                    </a:lnTo>
                    <a:cubicBezTo>
                      <a:pt x="8450" y="90"/>
                      <a:pt x="8161" y="0"/>
                      <a:pt x="78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31"/>
              <p:cNvSpPr/>
              <p:nvPr/>
            </p:nvSpPr>
            <p:spPr>
              <a:xfrm>
                <a:off x="4011462" y="4501950"/>
                <a:ext cx="4618438" cy="960626"/>
              </a:xfrm>
              <a:custGeom>
                <a:avLst/>
                <a:gdLst/>
                <a:ahLst/>
                <a:cxnLst/>
                <a:rect l="l" t="t" r="r" b="b"/>
                <a:pathLst>
                  <a:path w="15747" h="3986" extrusionOk="0">
                    <a:moveTo>
                      <a:pt x="7871" y="0"/>
                    </a:moveTo>
                    <a:cubicBezTo>
                      <a:pt x="7650" y="0"/>
                      <a:pt x="7431" y="53"/>
                      <a:pt x="7232" y="158"/>
                    </a:cubicBezTo>
                    <a:lnTo>
                      <a:pt x="0" y="3985"/>
                    </a:lnTo>
                    <a:lnTo>
                      <a:pt x="15746" y="3985"/>
                    </a:lnTo>
                    <a:lnTo>
                      <a:pt x="8513" y="158"/>
                    </a:lnTo>
                    <a:cubicBezTo>
                      <a:pt x="8312" y="53"/>
                      <a:pt x="8091" y="0"/>
                      <a:pt x="78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32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7" name="Google Shape;547;p32"/>
          <p:cNvGrpSpPr/>
          <p:nvPr/>
        </p:nvGrpSpPr>
        <p:grpSpPr>
          <a:xfrm>
            <a:off x="7297242" y="1728027"/>
            <a:ext cx="837286" cy="3310774"/>
            <a:chOff x="3439200" y="4073425"/>
            <a:chExt cx="235497" cy="931143"/>
          </a:xfrm>
        </p:grpSpPr>
        <p:sp>
          <p:nvSpPr>
            <p:cNvPr id="548" name="Google Shape;548;p32"/>
            <p:cNvSpPr/>
            <p:nvPr/>
          </p:nvSpPr>
          <p:spPr>
            <a:xfrm>
              <a:off x="3470525" y="4283275"/>
              <a:ext cx="27950" cy="205900"/>
            </a:xfrm>
            <a:custGeom>
              <a:avLst/>
              <a:gdLst/>
              <a:ahLst/>
              <a:cxnLst/>
              <a:rect l="l" t="t" r="r" b="b"/>
              <a:pathLst>
                <a:path w="1118" h="8236" extrusionOk="0">
                  <a:moveTo>
                    <a:pt x="0" y="0"/>
                  </a:moveTo>
                  <a:lnTo>
                    <a:pt x="0" y="8236"/>
                  </a:lnTo>
                  <a:lnTo>
                    <a:pt x="1117" y="8236"/>
                  </a:lnTo>
                  <a:lnTo>
                    <a:pt x="111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2"/>
            <p:cNvSpPr/>
            <p:nvPr/>
          </p:nvSpPr>
          <p:spPr>
            <a:xfrm>
              <a:off x="3439200" y="4489150"/>
              <a:ext cx="84125" cy="447325"/>
            </a:xfrm>
            <a:custGeom>
              <a:avLst/>
              <a:gdLst/>
              <a:ahLst/>
              <a:cxnLst/>
              <a:rect l="l" t="t" r="r" b="b"/>
              <a:pathLst>
                <a:path w="3365" h="17893" extrusionOk="0">
                  <a:moveTo>
                    <a:pt x="1" y="1"/>
                  </a:moveTo>
                  <a:lnTo>
                    <a:pt x="1593" y="1354"/>
                  </a:lnTo>
                  <a:lnTo>
                    <a:pt x="1563" y="17893"/>
                  </a:lnTo>
                  <a:lnTo>
                    <a:pt x="2034" y="17671"/>
                  </a:lnTo>
                  <a:lnTo>
                    <a:pt x="2081" y="1354"/>
                  </a:lnTo>
                  <a:lnTo>
                    <a:pt x="33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2"/>
            <p:cNvSpPr/>
            <p:nvPr/>
          </p:nvSpPr>
          <p:spPr>
            <a:xfrm>
              <a:off x="3473325" y="4184825"/>
              <a:ext cx="23350" cy="93250"/>
            </a:xfrm>
            <a:custGeom>
              <a:avLst/>
              <a:gdLst/>
              <a:ahLst/>
              <a:cxnLst/>
              <a:rect l="l" t="t" r="r" b="b"/>
              <a:pathLst>
                <a:path w="934" h="3730" extrusionOk="0">
                  <a:moveTo>
                    <a:pt x="761" y="1"/>
                  </a:moveTo>
                  <a:cubicBezTo>
                    <a:pt x="761" y="1"/>
                    <a:pt x="112" y="1761"/>
                    <a:pt x="54" y="2298"/>
                  </a:cubicBezTo>
                  <a:cubicBezTo>
                    <a:pt x="1" y="2837"/>
                    <a:pt x="317" y="3729"/>
                    <a:pt x="317" y="3729"/>
                  </a:cubicBezTo>
                  <a:lnTo>
                    <a:pt x="727" y="3145"/>
                  </a:lnTo>
                  <a:cubicBezTo>
                    <a:pt x="934" y="2745"/>
                    <a:pt x="761" y="1"/>
                    <a:pt x="7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2"/>
            <p:cNvSpPr/>
            <p:nvPr/>
          </p:nvSpPr>
          <p:spPr>
            <a:xfrm>
              <a:off x="3478500" y="4224175"/>
              <a:ext cx="11200" cy="43375"/>
            </a:xfrm>
            <a:custGeom>
              <a:avLst/>
              <a:gdLst/>
              <a:ahLst/>
              <a:cxnLst/>
              <a:rect l="l" t="t" r="r" b="b"/>
              <a:pathLst>
                <a:path w="448" h="1735" extrusionOk="0">
                  <a:moveTo>
                    <a:pt x="448" y="1"/>
                  </a:moveTo>
                  <a:lnTo>
                    <a:pt x="448" y="1"/>
                  </a:lnTo>
                  <a:cubicBezTo>
                    <a:pt x="448" y="1"/>
                    <a:pt x="1" y="722"/>
                    <a:pt x="1" y="919"/>
                  </a:cubicBezTo>
                  <a:cubicBezTo>
                    <a:pt x="1" y="1118"/>
                    <a:pt x="116" y="1735"/>
                    <a:pt x="116" y="1735"/>
                  </a:cubicBezTo>
                  <a:cubicBezTo>
                    <a:pt x="116" y="1735"/>
                    <a:pt x="267" y="1470"/>
                    <a:pt x="331" y="1272"/>
                  </a:cubicBezTo>
                  <a:cubicBezTo>
                    <a:pt x="401" y="1071"/>
                    <a:pt x="448" y="1"/>
                    <a:pt x="4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2"/>
            <p:cNvSpPr/>
            <p:nvPr/>
          </p:nvSpPr>
          <p:spPr>
            <a:xfrm>
              <a:off x="3566850" y="4210750"/>
              <a:ext cx="48550" cy="314775"/>
            </a:xfrm>
            <a:custGeom>
              <a:avLst/>
              <a:gdLst/>
              <a:ahLst/>
              <a:cxnLst/>
              <a:rect l="l" t="t" r="r" b="b"/>
              <a:pathLst>
                <a:path w="1942" h="12591" extrusionOk="0">
                  <a:moveTo>
                    <a:pt x="1" y="1"/>
                  </a:moveTo>
                  <a:lnTo>
                    <a:pt x="441" y="12590"/>
                  </a:lnTo>
                  <a:lnTo>
                    <a:pt x="1942" y="12469"/>
                  </a:lnTo>
                  <a:lnTo>
                    <a:pt x="13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2"/>
            <p:cNvSpPr/>
            <p:nvPr/>
          </p:nvSpPr>
          <p:spPr>
            <a:xfrm>
              <a:off x="3564400" y="4073425"/>
              <a:ext cx="27525" cy="131475"/>
            </a:xfrm>
            <a:custGeom>
              <a:avLst/>
              <a:gdLst/>
              <a:ahLst/>
              <a:cxnLst/>
              <a:rect l="l" t="t" r="r" b="b"/>
              <a:pathLst>
                <a:path w="1101" h="5259" extrusionOk="0">
                  <a:moveTo>
                    <a:pt x="652" y="1"/>
                  </a:moveTo>
                  <a:cubicBezTo>
                    <a:pt x="652" y="1"/>
                    <a:pt x="181" y="1323"/>
                    <a:pt x="90" y="2087"/>
                  </a:cubicBezTo>
                  <a:cubicBezTo>
                    <a:pt x="0" y="2850"/>
                    <a:pt x="652" y="5258"/>
                    <a:pt x="652" y="5258"/>
                  </a:cubicBezTo>
                  <a:cubicBezTo>
                    <a:pt x="652" y="5258"/>
                    <a:pt x="968" y="4576"/>
                    <a:pt x="1033" y="3747"/>
                  </a:cubicBezTo>
                  <a:cubicBezTo>
                    <a:pt x="1101" y="2917"/>
                    <a:pt x="652" y="1"/>
                    <a:pt x="6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2"/>
            <p:cNvSpPr/>
            <p:nvPr/>
          </p:nvSpPr>
          <p:spPr>
            <a:xfrm>
              <a:off x="3574375" y="4130150"/>
              <a:ext cx="11475" cy="54650"/>
            </a:xfrm>
            <a:custGeom>
              <a:avLst/>
              <a:gdLst/>
              <a:ahLst/>
              <a:cxnLst/>
              <a:rect l="l" t="t" r="r" b="b"/>
              <a:pathLst>
                <a:path w="459" h="2186" extrusionOk="0">
                  <a:moveTo>
                    <a:pt x="274" y="1"/>
                  </a:moveTo>
                  <a:cubicBezTo>
                    <a:pt x="274" y="1"/>
                    <a:pt x="97" y="589"/>
                    <a:pt x="50" y="802"/>
                  </a:cubicBezTo>
                  <a:cubicBezTo>
                    <a:pt x="1" y="1015"/>
                    <a:pt x="224" y="2186"/>
                    <a:pt x="224" y="2186"/>
                  </a:cubicBezTo>
                  <a:cubicBezTo>
                    <a:pt x="224" y="2186"/>
                    <a:pt x="284" y="1743"/>
                    <a:pt x="370" y="1405"/>
                  </a:cubicBezTo>
                  <a:cubicBezTo>
                    <a:pt x="458" y="1066"/>
                    <a:pt x="274" y="1"/>
                    <a:pt x="2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2"/>
            <p:cNvSpPr/>
            <p:nvPr/>
          </p:nvSpPr>
          <p:spPr>
            <a:xfrm>
              <a:off x="3582472" y="4530776"/>
              <a:ext cx="92225" cy="473792"/>
            </a:xfrm>
            <a:custGeom>
              <a:avLst/>
              <a:gdLst/>
              <a:ahLst/>
              <a:cxnLst/>
              <a:rect l="l" t="t" r="r" b="b"/>
              <a:pathLst>
                <a:path w="3689" h="23109" extrusionOk="0">
                  <a:moveTo>
                    <a:pt x="1" y="0"/>
                  </a:moveTo>
                  <a:lnTo>
                    <a:pt x="2977" y="23109"/>
                  </a:lnTo>
                  <a:lnTo>
                    <a:pt x="3688" y="23109"/>
                  </a:lnTo>
                  <a:lnTo>
                    <a:pt x="8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6" name="Google Shape;556;p32"/>
          <p:cNvGrpSpPr/>
          <p:nvPr/>
        </p:nvGrpSpPr>
        <p:grpSpPr>
          <a:xfrm>
            <a:off x="-4" y="895420"/>
            <a:ext cx="9154954" cy="4248090"/>
            <a:chOff x="-4" y="895420"/>
            <a:chExt cx="9154954" cy="4248090"/>
          </a:xfrm>
        </p:grpSpPr>
        <p:sp>
          <p:nvSpPr>
            <p:cNvPr id="557" name="Google Shape;557;p32"/>
            <p:cNvSpPr/>
            <p:nvPr/>
          </p:nvSpPr>
          <p:spPr>
            <a:xfrm>
              <a:off x="4425775" y="3607000"/>
              <a:ext cx="4729175" cy="1533525"/>
            </a:xfrm>
            <a:custGeom>
              <a:avLst/>
              <a:gdLst/>
              <a:ahLst/>
              <a:cxnLst/>
              <a:rect l="l" t="t" r="r" b="b"/>
              <a:pathLst>
                <a:path w="189167" h="61341" extrusionOk="0">
                  <a:moveTo>
                    <a:pt x="0" y="0"/>
                  </a:moveTo>
                  <a:lnTo>
                    <a:pt x="0" y="61341"/>
                  </a:lnTo>
                  <a:lnTo>
                    <a:pt x="189167" y="61341"/>
                  </a:lnTo>
                  <a:lnTo>
                    <a:pt x="189167" y="28194"/>
                  </a:lnTo>
                  <a:close/>
                </a:path>
              </a:pathLst>
            </a:custGeom>
            <a:solidFill>
              <a:srgbClr val="FCCE6B">
                <a:alpha val="36310"/>
              </a:srgbClr>
            </a:solidFill>
            <a:ln>
              <a:noFill/>
            </a:ln>
          </p:spPr>
        </p:sp>
        <p:grpSp>
          <p:nvGrpSpPr>
            <p:cNvPr id="558" name="Google Shape;558;p32"/>
            <p:cNvGrpSpPr/>
            <p:nvPr/>
          </p:nvGrpSpPr>
          <p:grpSpPr>
            <a:xfrm>
              <a:off x="-4" y="895420"/>
              <a:ext cx="4425785" cy="4248090"/>
              <a:chOff x="-4909679" y="156970"/>
              <a:chExt cx="4425785" cy="4248090"/>
            </a:xfrm>
          </p:grpSpPr>
          <p:sp>
            <p:nvSpPr>
              <p:cNvPr id="559" name="Google Shape;559;p32"/>
              <p:cNvSpPr/>
              <p:nvPr/>
            </p:nvSpPr>
            <p:spPr>
              <a:xfrm>
                <a:off x="-4909679" y="156970"/>
                <a:ext cx="4425785" cy="4248090"/>
              </a:xfrm>
              <a:custGeom>
                <a:avLst/>
                <a:gdLst/>
                <a:ahLst/>
                <a:cxnLst/>
                <a:rect l="l" t="t" r="r" b="b"/>
                <a:pathLst>
                  <a:path w="45629" h="43797" extrusionOk="0">
                    <a:moveTo>
                      <a:pt x="18833" y="1"/>
                    </a:moveTo>
                    <a:lnTo>
                      <a:pt x="18833" y="1245"/>
                    </a:lnTo>
                    <a:lnTo>
                      <a:pt x="18265" y="1245"/>
                    </a:lnTo>
                    <a:lnTo>
                      <a:pt x="18265" y="1585"/>
                    </a:lnTo>
                    <a:lnTo>
                      <a:pt x="18833" y="1585"/>
                    </a:lnTo>
                    <a:lnTo>
                      <a:pt x="18833" y="3485"/>
                    </a:lnTo>
                    <a:lnTo>
                      <a:pt x="17812" y="4684"/>
                    </a:lnTo>
                    <a:lnTo>
                      <a:pt x="17812" y="6361"/>
                    </a:lnTo>
                    <a:lnTo>
                      <a:pt x="13121" y="10428"/>
                    </a:lnTo>
                    <a:lnTo>
                      <a:pt x="12469" y="10983"/>
                    </a:lnTo>
                    <a:lnTo>
                      <a:pt x="12469" y="11448"/>
                    </a:lnTo>
                    <a:lnTo>
                      <a:pt x="13121" y="11448"/>
                    </a:lnTo>
                    <a:lnTo>
                      <a:pt x="13121" y="23345"/>
                    </a:lnTo>
                    <a:lnTo>
                      <a:pt x="12124" y="23638"/>
                    </a:lnTo>
                    <a:lnTo>
                      <a:pt x="12124" y="19293"/>
                    </a:lnTo>
                    <a:lnTo>
                      <a:pt x="12217" y="19293"/>
                    </a:lnTo>
                    <a:lnTo>
                      <a:pt x="12217" y="18436"/>
                    </a:lnTo>
                    <a:lnTo>
                      <a:pt x="12104" y="18436"/>
                    </a:lnTo>
                    <a:lnTo>
                      <a:pt x="11583" y="15630"/>
                    </a:lnTo>
                    <a:lnTo>
                      <a:pt x="11294" y="15630"/>
                    </a:lnTo>
                    <a:lnTo>
                      <a:pt x="11294" y="13478"/>
                    </a:lnTo>
                    <a:lnTo>
                      <a:pt x="11686" y="13478"/>
                    </a:lnTo>
                    <a:lnTo>
                      <a:pt x="11686" y="13281"/>
                    </a:lnTo>
                    <a:lnTo>
                      <a:pt x="11294" y="13281"/>
                    </a:lnTo>
                    <a:lnTo>
                      <a:pt x="11294" y="12662"/>
                    </a:lnTo>
                    <a:lnTo>
                      <a:pt x="11153" y="12662"/>
                    </a:lnTo>
                    <a:lnTo>
                      <a:pt x="11153" y="13281"/>
                    </a:lnTo>
                    <a:lnTo>
                      <a:pt x="10761" y="13281"/>
                    </a:lnTo>
                    <a:lnTo>
                      <a:pt x="10761" y="13478"/>
                    </a:lnTo>
                    <a:lnTo>
                      <a:pt x="11153" y="13478"/>
                    </a:lnTo>
                    <a:lnTo>
                      <a:pt x="11153" y="15630"/>
                    </a:lnTo>
                    <a:lnTo>
                      <a:pt x="10942" y="15630"/>
                    </a:lnTo>
                    <a:lnTo>
                      <a:pt x="10323" y="18436"/>
                    </a:lnTo>
                    <a:lnTo>
                      <a:pt x="10228" y="18436"/>
                    </a:lnTo>
                    <a:lnTo>
                      <a:pt x="10228" y="19293"/>
                    </a:lnTo>
                    <a:lnTo>
                      <a:pt x="10323" y="19293"/>
                    </a:lnTo>
                    <a:lnTo>
                      <a:pt x="10323" y="24165"/>
                    </a:lnTo>
                    <a:lnTo>
                      <a:pt x="0" y="27188"/>
                    </a:lnTo>
                    <a:lnTo>
                      <a:pt x="0" y="43797"/>
                    </a:lnTo>
                    <a:lnTo>
                      <a:pt x="45629" y="43797"/>
                    </a:lnTo>
                    <a:lnTo>
                      <a:pt x="45629" y="27942"/>
                    </a:lnTo>
                    <a:lnTo>
                      <a:pt x="27868" y="23691"/>
                    </a:lnTo>
                    <a:lnTo>
                      <a:pt x="27868" y="19293"/>
                    </a:lnTo>
                    <a:lnTo>
                      <a:pt x="27960" y="19293"/>
                    </a:lnTo>
                    <a:lnTo>
                      <a:pt x="27960" y="18436"/>
                    </a:lnTo>
                    <a:lnTo>
                      <a:pt x="27848" y="18436"/>
                    </a:lnTo>
                    <a:lnTo>
                      <a:pt x="27329" y="15630"/>
                    </a:lnTo>
                    <a:lnTo>
                      <a:pt x="27038" y="15630"/>
                    </a:lnTo>
                    <a:lnTo>
                      <a:pt x="27038" y="13478"/>
                    </a:lnTo>
                    <a:lnTo>
                      <a:pt x="27429" y="13478"/>
                    </a:lnTo>
                    <a:lnTo>
                      <a:pt x="27429" y="13281"/>
                    </a:lnTo>
                    <a:lnTo>
                      <a:pt x="27038" y="13281"/>
                    </a:lnTo>
                    <a:lnTo>
                      <a:pt x="27038" y="12662"/>
                    </a:lnTo>
                    <a:lnTo>
                      <a:pt x="26897" y="12662"/>
                    </a:lnTo>
                    <a:lnTo>
                      <a:pt x="26897" y="13281"/>
                    </a:lnTo>
                    <a:lnTo>
                      <a:pt x="26505" y="13281"/>
                    </a:lnTo>
                    <a:lnTo>
                      <a:pt x="26505" y="13478"/>
                    </a:lnTo>
                    <a:lnTo>
                      <a:pt x="26897" y="13478"/>
                    </a:lnTo>
                    <a:lnTo>
                      <a:pt x="26897" y="15630"/>
                    </a:lnTo>
                    <a:lnTo>
                      <a:pt x="26688" y="15630"/>
                    </a:lnTo>
                    <a:lnTo>
                      <a:pt x="26066" y="18436"/>
                    </a:lnTo>
                    <a:lnTo>
                      <a:pt x="25974" y="18436"/>
                    </a:lnTo>
                    <a:lnTo>
                      <a:pt x="25974" y="19293"/>
                    </a:lnTo>
                    <a:lnTo>
                      <a:pt x="26066" y="19293"/>
                    </a:lnTo>
                    <a:lnTo>
                      <a:pt x="26066" y="23261"/>
                    </a:lnTo>
                    <a:lnTo>
                      <a:pt x="24412" y="22863"/>
                    </a:lnTo>
                    <a:lnTo>
                      <a:pt x="24412" y="11448"/>
                    </a:lnTo>
                    <a:lnTo>
                      <a:pt x="24915" y="11448"/>
                    </a:lnTo>
                    <a:lnTo>
                      <a:pt x="24915" y="10983"/>
                    </a:lnTo>
                    <a:lnTo>
                      <a:pt x="24412" y="10481"/>
                    </a:lnTo>
                    <a:lnTo>
                      <a:pt x="20182" y="6250"/>
                    </a:lnTo>
                    <a:lnTo>
                      <a:pt x="20182" y="4684"/>
                    </a:lnTo>
                    <a:lnTo>
                      <a:pt x="19159" y="3545"/>
                    </a:lnTo>
                    <a:lnTo>
                      <a:pt x="19159" y="1585"/>
                    </a:lnTo>
                    <a:lnTo>
                      <a:pt x="19661" y="1585"/>
                    </a:lnTo>
                    <a:lnTo>
                      <a:pt x="19661" y="1245"/>
                    </a:lnTo>
                    <a:lnTo>
                      <a:pt x="19159" y="1245"/>
                    </a:lnTo>
                    <a:lnTo>
                      <a:pt x="19159" y="1"/>
                    </a:lnTo>
                    <a:close/>
                  </a:path>
                </a:pathLst>
              </a:custGeom>
              <a:solidFill>
                <a:srgbClr val="FCCE6B">
                  <a:alpha val="363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32"/>
              <p:cNvSpPr/>
              <p:nvPr/>
            </p:nvSpPr>
            <p:spPr>
              <a:xfrm>
                <a:off x="-3150771" y="1326438"/>
                <a:ext cx="167025" cy="667423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6881" extrusionOk="0">
                    <a:moveTo>
                      <a:pt x="861" y="0"/>
                    </a:moveTo>
                    <a:cubicBezTo>
                      <a:pt x="385" y="0"/>
                      <a:pt x="0" y="383"/>
                      <a:pt x="0" y="861"/>
                    </a:cubicBezTo>
                    <a:lnTo>
                      <a:pt x="0" y="6881"/>
                    </a:lnTo>
                    <a:lnTo>
                      <a:pt x="1722" y="6881"/>
                    </a:lnTo>
                    <a:lnTo>
                      <a:pt x="1722" y="861"/>
                    </a:lnTo>
                    <a:cubicBezTo>
                      <a:pt x="1722" y="383"/>
                      <a:pt x="1339" y="0"/>
                      <a:pt x="8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32"/>
              <p:cNvSpPr/>
              <p:nvPr/>
            </p:nvSpPr>
            <p:spPr>
              <a:xfrm>
                <a:off x="-3403540" y="1395208"/>
                <a:ext cx="66151" cy="288172"/>
              </a:xfrm>
              <a:custGeom>
                <a:avLst/>
                <a:gdLst/>
                <a:ahLst/>
                <a:cxnLst/>
                <a:rect l="l" t="t" r="r" b="b"/>
                <a:pathLst>
                  <a:path w="682" h="2971" extrusionOk="0">
                    <a:moveTo>
                      <a:pt x="341" y="0"/>
                    </a:moveTo>
                    <a:cubicBezTo>
                      <a:pt x="155" y="0"/>
                      <a:pt x="1" y="154"/>
                      <a:pt x="1" y="341"/>
                    </a:cubicBezTo>
                    <a:lnTo>
                      <a:pt x="1" y="2970"/>
                    </a:lnTo>
                    <a:lnTo>
                      <a:pt x="681" y="2970"/>
                    </a:lnTo>
                    <a:lnTo>
                      <a:pt x="681" y="341"/>
                    </a:lnTo>
                    <a:cubicBezTo>
                      <a:pt x="681" y="154"/>
                      <a:pt x="528" y="0"/>
                      <a:pt x="3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32"/>
              <p:cNvSpPr/>
              <p:nvPr/>
            </p:nvSpPr>
            <p:spPr>
              <a:xfrm>
                <a:off x="-3403346" y="1753604"/>
                <a:ext cx="65957" cy="240257"/>
              </a:xfrm>
              <a:custGeom>
                <a:avLst/>
                <a:gdLst/>
                <a:ahLst/>
                <a:cxnLst/>
                <a:rect l="l" t="t" r="r" b="b"/>
                <a:pathLst>
                  <a:path w="680" h="2477" extrusionOk="0">
                    <a:moveTo>
                      <a:pt x="1" y="1"/>
                    </a:moveTo>
                    <a:lnTo>
                      <a:pt x="1" y="2477"/>
                    </a:lnTo>
                    <a:lnTo>
                      <a:pt x="679" y="2477"/>
                    </a:lnTo>
                    <a:lnTo>
                      <a:pt x="67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32"/>
              <p:cNvSpPr/>
              <p:nvPr/>
            </p:nvSpPr>
            <p:spPr>
              <a:xfrm>
                <a:off x="-2794509" y="1395208"/>
                <a:ext cx="66248" cy="288172"/>
              </a:xfrm>
              <a:custGeom>
                <a:avLst/>
                <a:gdLst/>
                <a:ahLst/>
                <a:cxnLst/>
                <a:rect l="l" t="t" r="r" b="b"/>
                <a:pathLst>
                  <a:path w="683" h="2971" extrusionOk="0">
                    <a:moveTo>
                      <a:pt x="342" y="0"/>
                    </a:moveTo>
                    <a:cubicBezTo>
                      <a:pt x="154" y="0"/>
                      <a:pt x="0" y="154"/>
                      <a:pt x="0" y="341"/>
                    </a:cubicBezTo>
                    <a:lnTo>
                      <a:pt x="0" y="2970"/>
                    </a:lnTo>
                    <a:lnTo>
                      <a:pt x="683" y="2970"/>
                    </a:lnTo>
                    <a:lnTo>
                      <a:pt x="683" y="341"/>
                    </a:lnTo>
                    <a:cubicBezTo>
                      <a:pt x="683" y="154"/>
                      <a:pt x="529" y="0"/>
                      <a:pt x="34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32"/>
              <p:cNvSpPr/>
              <p:nvPr/>
            </p:nvSpPr>
            <p:spPr>
              <a:xfrm>
                <a:off x="-2794315" y="1753604"/>
                <a:ext cx="65860" cy="240257"/>
              </a:xfrm>
              <a:custGeom>
                <a:avLst/>
                <a:gdLst/>
                <a:ahLst/>
                <a:cxnLst/>
                <a:rect l="l" t="t" r="r" b="b"/>
                <a:pathLst>
                  <a:path w="679" h="2477" extrusionOk="0">
                    <a:moveTo>
                      <a:pt x="0" y="1"/>
                    </a:moveTo>
                    <a:lnTo>
                      <a:pt x="0" y="2477"/>
                    </a:lnTo>
                    <a:lnTo>
                      <a:pt x="679" y="2477"/>
                    </a:lnTo>
                    <a:lnTo>
                      <a:pt x="67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32"/>
              <p:cNvSpPr/>
              <p:nvPr/>
            </p:nvSpPr>
            <p:spPr>
              <a:xfrm>
                <a:off x="-3092962" y="615077"/>
                <a:ext cx="48401" cy="198840"/>
              </a:xfrm>
              <a:custGeom>
                <a:avLst/>
                <a:gdLst/>
                <a:ahLst/>
                <a:cxnLst/>
                <a:rect l="l" t="t" r="r" b="b"/>
                <a:pathLst>
                  <a:path w="499" h="2050" extrusionOk="0">
                    <a:moveTo>
                      <a:pt x="251" y="0"/>
                    </a:moveTo>
                    <a:cubicBezTo>
                      <a:pt x="113" y="0"/>
                      <a:pt x="1" y="111"/>
                      <a:pt x="1" y="248"/>
                    </a:cubicBezTo>
                    <a:lnTo>
                      <a:pt x="1" y="2050"/>
                    </a:lnTo>
                    <a:lnTo>
                      <a:pt x="499" y="2050"/>
                    </a:lnTo>
                    <a:lnTo>
                      <a:pt x="499" y="248"/>
                    </a:lnTo>
                    <a:cubicBezTo>
                      <a:pt x="499" y="113"/>
                      <a:pt x="388" y="0"/>
                      <a:pt x="25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32"/>
              <p:cNvSpPr/>
              <p:nvPr/>
            </p:nvSpPr>
            <p:spPr>
              <a:xfrm>
                <a:off x="-2309631" y="2057587"/>
                <a:ext cx="36664" cy="298745"/>
              </a:xfrm>
              <a:custGeom>
                <a:avLst/>
                <a:gdLst/>
                <a:ahLst/>
                <a:cxnLst/>
                <a:rect l="l" t="t" r="r" b="b"/>
                <a:pathLst>
                  <a:path w="378" h="3080" extrusionOk="0">
                    <a:moveTo>
                      <a:pt x="189" y="1"/>
                    </a:moveTo>
                    <a:cubicBezTo>
                      <a:pt x="86" y="1"/>
                      <a:pt x="0" y="83"/>
                      <a:pt x="0" y="189"/>
                    </a:cubicBezTo>
                    <a:lnTo>
                      <a:pt x="0" y="3080"/>
                    </a:lnTo>
                    <a:lnTo>
                      <a:pt x="378" y="3080"/>
                    </a:lnTo>
                    <a:lnTo>
                      <a:pt x="375" y="189"/>
                    </a:lnTo>
                    <a:cubicBezTo>
                      <a:pt x="375" y="87"/>
                      <a:pt x="293" y="1"/>
                      <a:pt x="1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32"/>
              <p:cNvSpPr/>
              <p:nvPr/>
            </p:nvSpPr>
            <p:spPr>
              <a:xfrm>
                <a:off x="-3839727" y="2057587"/>
                <a:ext cx="36955" cy="298745"/>
              </a:xfrm>
              <a:custGeom>
                <a:avLst/>
                <a:gdLst/>
                <a:ahLst/>
                <a:cxnLst/>
                <a:rect l="l" t="t" r="r" b="b"/>
                <a:pathLst>
                  <a:path w="381" h="3080" extrusionOk="0">
                    <a:moveTo>
                      <a:pt x="187" y="1"/>
                    </a:moveTo>
                    <a:cubicBezTo>
                      <a:pt x="85" y="1"/>
                      <a:pt x="1" y="83"/>
                      <a:pt x="1" y="189"/>
                    </a:cubicBezTo>
                    <a:lnTo>
                      <a:pt x="1" y="3080"/>
                    </a:lnTo>
                    <a:lnTo>
                      <a:pt x="380" y="3080"/>
                    </a:lnTo>
                    <a:lnTo>
                      <a:pt x="376" y="189"/>
                    </a:lnTo>
                    <a:cubicBezTo>
                      <a:pt x="376" y="87"/>
                      <a:pt x="294" y="1"/>
                      <a:pt x="18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68" name="Google Shape;568;p32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569" name="Google Shape;569;p32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2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2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2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3" name="Google Shape;573;p32"/>
          <p:cNvGrpSpPr/>
          <p:nvPr/>
        </p:nvGrpSpPr>
        <p:grpSpPr>
          <a:xfrm>
            <a:off x="2276423" y="4181650"/>
            <a:ext cx="6867418" cy="962099"/>
            <a:chOff x="2613570" y="3958152"/>
            <a:chExt cx="6530447" cy="1209579"/>
          </a:xfrm>
        </p:grpSpPr>
        <p:sp>
          <p:nvSpPr>
            <p:cNvPr id="574" name="Google Shape;574;p32"/>
            <p:cNvSpPr/>
            <p:nvPr/>
          </p:nvSpPr>
          <p:spPr>
            <a:xfrm>
              <a:off x="5430545" y="3958152"/>
              <a:ext cx="3713472" cy="1209579"/>
            </a:xfrm>
            <a:custGeom>
              <a:avLst/>
              <a:gdLst/>
              <a:ahLst/>
              <a:cxnLst/>
              <a:rect l="l" t="t" r="r" b="b"/>
              <a:pathLst>
                <a:path w="9600" h="5019" extrusionOk="0">
                  <a:moveTo>
                    <a:pt x="7250" y="0"/>
                  </a:moveTo>
                  <a:cubicBezTo>
                    <a:pt x="6963" y="0"/>
                    <a:pt x="6675" y="91"/>
                    <a:pt x="6430" y="273"/>
                  </a:cubicBezTo>
                  <a:lnTo>
                    <a:pt x="0" y="5018"/>
                  </a:lnTo>
                  <a:lnTo>
                    <a:pt x="9599" y="5018"/>
                  </a:lnTo>
                  <a:lnTo>
                    <a:pt x="9599" y="1405"/>
                  </a:lnTo>
                  <a:lnTo>
                    <a:pt x="8062" y="269"/>
                  </a:lnTo>
                  <a:cubicBezTo>
                    <a:pt x="7821" y="90"/>
                    <a:pt x="7536" y="0"/>
                    <a:pt x="7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2"/>
            <p:cNvSpPr/>
            <p:nvPr/>
          </p:nvSpPr>
          <p:spPr>
            <a:xfrm>
              <a:off x="2613570" y="4486898"/>
              <a:ext cx="3492463" cy="680825"/>
            </a:xfrm>
            <a:custGeom>
              <a:avLst/>
              <a:gdLst/>
              <a:ahLst/>
              <a:cxnLst/>
              <a:rect l="l" t="t" r="r" b="b"/>
              <a:pathLst>
                <a:path w="14492" h="2825" extrusionOk="0">
                  <a:moveTo>
                    <a:pt x="7245" y="0"/>
                  </a:moveTo>
                  <a:cubicBezTo>
                    <a:pt x="7070" y="0"/>
                    <a:pt x="6895" y="33"/>
                    <a:pt x="6731" y="100"/>
                  </a:cubicBezTo>
                  <a:lnTo>
                    <a:pt x="0" y="2824"/>
                  </a:lnTo>
                  <a:lnTo>
                    <a:pt x="14492" y="2824"/>
                  </a:lnTo>
                  <a:lnTo>
                    <a:pt x="7762" y="100"/>
                  </a:lnTo>
                  <a:cubicBezTo>
                    <a:pt x="7595" y="33"/>
                    <a:pt x="7420" y="0"/>
                    <a:pt x="72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2"/>
            <p:cNvSpPr/>
            <p:nvPr/>
          </p:nvSpPr>
          <p:spPr>
            <a:xfrm>
              <a:off x="4782983" y="4207083"/>
              <a:ext cx="2942091" cy="960646"/>
            </a:xfrm>
            <a:custGeom>
              <a:avLst/>
              <a:gdLst/>
              <a:ahLst/>
              <a:cxnLst/>
              <a:rect l="l" t="t" r="r" b="b"/>
              <a:pathLst>
                <a:path w="15747" h="3986" extrusionOk="0">
                  <a:moveTo>
                    <a:pt x="7871" y="0"/>
                  </a:moveTo>
                  <a:cubicBezTo>
                    <a:pt x="7650" y="0"/>
                    <a:pt x="7431" y="53"/>
                    <a:pt x="7232" y="158"/>
                  </a:cubicBezTo>
                  <a:lnTo>
                    <a:pt x="0" y="3985"/>
                  </a:lnTo>
                  <a:lnTo>
                    <a:pt x="15746" y="3985"/>
                  </a:lnTo>
                  <a:lnTo>
                    <a:pt x="8513" y="158"/>
                  </a:lnTo>
                  <a:cubicBezTo>
                    <a:pt x="8312" y="53"/>
                    <a:pt x="8091" y="0"/>
                    <a:pt x="7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" name="Google Shape;578;p33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9" name="Google Shape;579;p33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580" name="Google Shape;580;p33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3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3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3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2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34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6" name="Google Shape;586;p34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587" name="Google Shape;587;p34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4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4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4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1" name="Google Shape;591;p34"/>
          <p:cNvGrpSpPr/>
          <p:nvPr/>
        </p:nvGrpSpPr>
        <p:grpSpPr>
          <a:xfrm>
            <a:off x="-420775" y="-1752600"/>
            <a:ext cx="5478844" cy="5478844"/>
            <a:chOff x="-420775" y="-1752600"/>
            <a:chExt cx="5478844" cy="5478844"/>
          </a:xfrm>
        </p:grpSpPr>
        <p:sp>
          <p:nvSpPr>
            <p:cNvPr id="592" name="Google Shape;592;p34"/>
            <p:cNvSpPr/>
            <p:nvPr/>
          </p:nvSpPr>
          <p:spPr>
            <a:xfrm>
              <a:off x="-420775" y="-1752600"/>
              <a:ext cx="5478844" cy="5478844"/>
            </a:xfrm>
            <a:custGeom>
              <a:avLst/>
              <a:gdLst/>
              <a:ahLst/>
              <a:cxnLst/>
              <a:rect l="l" t="t" r="r" b="b"/>
              <a:pathLst>
                <a:path w="41151" h="41151" extrusionOk="0">
                  <a:moveTo>
                    <a:pt x="13539" y="1241"/>
                  </a:moveTo>
                  <a:lnTo>
                    <a:pt x="13539" y="1241"/>
                  </a:lnTo>
                  <a:lnTo>
                    <a:pt x="13539" y="1241"/>
                  </a:lnTo>
                  <a:close/>
                  <a:moveTo>
                    <a:pt x="7349" y="4813"/>
                  </a:moveTo>
                  <a:lnTo>
                    <a:pt x="7349" y="4813"/>
                  </a:lnTo>
                  <a:lnTo>
                    <a:pt x="7349" y="4813"/>
                  </a:lnTo>
                  <a:close/>
                  <a:moveTo>
                    <a:pt x="20574" y="1"/>
                  </a:moveTo>
                  <a:lnTo>
                    <a:pt x="20397" y="18561"/>
                  </a:lnTo>
                  <a:lnTo>
                    <a:pt x="17003" y="314"/>
                  </a:lnTo>
                  <a:lnTo>
                    <a:pt x="20051" y="18620"/>
                  </a:lnTo>
                  <a:lnTo>
                    <a:pt x="13539" y="1241"/>
                  </a:lnTo>
                  <a:lnTo>
                    <a:pt x="19721" y="18741"/>
                  </a:lnTo>
                  <a:lnTo>
                    <a:pt x="10286" y="2757"/>
                  </a:lnTo>
                  <a:lnTo>
                    <a:pt x="19413" y="18919"/>
                  </a:lnTo>
                  <a:lnTo>
                    <a:pt x="7349" y="4813"/>
                  </a:lnTo>
                  <a:lnTo>
                    <a:pt x="19145" y="19145"/>
                  </a:lnTo>
                  <a:lnTo>
                    <a:pt x="4811" y="7349"/>
                  </a:lnTo>
                  <a:lnTo>
                    <a:pt x="4811" y="7349"/>
                  </a:lnTo>
                  <a:lnTo>
                    <a:pt x="18915" y="19413"/>
                  </a:lnTo>
                  <a:lnTo>
                    <a:pt x="2757" y="10288"/>
                  </a:lnTo>
                  <a:lnTo>
                    <a:pt x="18739" y="19721"/>
                  </a:lnTo>
                  <a:lnTo>
                    <a:pt x="1241" y="13539"/>
                  </a:lnTo>
                  <a:lnTo>
                    <a:pt x="1241" y="13539"/>
                  </a:lnTo>
                  <a:lnTo>
                    <a:pt x="18618" y="20051"/>
                  </a:lnTo>
                  <a:lnTo>
                    <a:pt x="312" y="17003"/>
                  </a:lnTo>
                  <a:lnTo>
                    <a:pt x="312" y="17003"/>
                  </a:lnTo>
                  <a:lnTo>
                    <a:pt x="18561" y="20397"/>
                  </a:lnTo>
                  <a:lnTo>
                    <a:pt x="1" y="20578"/>
                  </a:lnTo>
                  <a:lnTo>
                    <a:pt x="18561" y="20752"/>
                  </a:lnTo>
                  <a:lnTo>
                    <a:pt x="312" y="24148"/>
                  </a:lnTo>
                  <a:lnTo>
                    <a:pt x="312" y="24148"/>
                  </a:lnTo>
                  <a:lnTo>
                    <a:pt x="18618" y="21100"/>
                  </a:lnTo>
                  <a:lnTo>
                    <a:pt x="1241" y="27612"/>
                  </a:lnTo>
                  <a:lnTo>
                    <a:pt x="18739" y="21430"/>
                  </a:lnTo>
                  <a:lnTo>
                    <a:pt x="18739" y="21430"/>
                  </a:lnTo>
                  <a:lnTo>
                    <a:pt x="2757" y="30865"/>
                  </a:lnTo>
                  <a:lnTo>
                    <a:pt x="18915" y="21738"/>
                  </a:lnTo>
                  <a:lnTo>
                    <a:pt x="18915" y="21738"/>
                  </a:lnTo>
                  <a:lnTo>
                    <a:pt x="4811" y="33802"/>
                  </a:lnTo>
                  <a:lnTo>
                    <a:pt x="19145" y="22006"/>
                  </a:lnTo>
                  <a:lnTo>
                    <a:pt x="7349" y="36338"/>
                  </a:lnTo>
                  <a:lnTo>
                    <a:pt x="19413" y="22236"/>
                  </a:lnTo>
                  <a:lnTo>
                    <a:pt x="10286" y="38394"/>
                  </a:lnTo>
                  <a:lnTo>
                    <a:pt x="19721" y="22408"/>
                  </a:lnTo>
                  <a:lnTo>
                    <a:pt x="19721" y="22408"/>
                  </a:lnTo>
                  <a:lnTo>
                    <a:pt x="13539" y="39910"/>
                  </a:lnTo>
                  <a:lnTo>
                    <a:pt x="20051" y="22529"/>
                  </a:lnTo>
                  <a:lnTo>
                    <a:pt x="17003" y="40839"/>
                  </a:lnTo>
                  <a:lnTo>
                    <a:pt x="20397" y="22590"/>
                  </a:lnTo>
                  <a:lnTo>
                    <a:pt x="20574" y="41151"/>
                  </a:lnTo>
                  <a:lnTo>
                    <a:pt x="20750" y="22590"/>
                  </a:lnTo>
                  <a:lnTo>
                    <a:pt x="24148" y="40839"/>
                  </a:lnTo>
                  <a:lnTo>
                    <a:pt x="21098" y="22529"/>
                  </a:lnTo>
                  <a:lnTo>
                    <a:pt x="27612" y="39910"/>
                  </a:lnTo>
                  <a:lnTo>
                    <a:pt x="21430" y="22408"/>
                  </a:lnTo>
                  <a:lnTo>
                    <a:pt x="21430" y="22408"/>
                  </a:lnTo>
                  <a:lnTo>
                    <a:pt x="30863" y="38394"/>
                  </a:lnTo>
                  <a:lnTo>
                    <a:pt x="21734" y="22236"/>
                  </a:lnTo>
                  <a:lnTo>
                    <a:pt x="33802" y="36338"/>
                  </a:lnTo>
                  <a:lnTo>
                    <a:pt x="22006" y="22006"/>
                  </a:lnTo>
                  <a:lnTo>
                    <a:pt x="36336" y="33802"/>
                  </a:lnTo>
                  <a:lnTo>
                    <a:pt x="22234" y="21738"/>
                  </a:lnTo>
                  <a:lnTo>
                    <a:pt x="38394" y="30865"/>
                  </a:lnTo>
                  <a:lnTo>
                    <a:pt x="22408" y="21430"/>
                  </a:lnTo>
                  <a:lnTo>
                    <a:pt x="39910" y="27612"/>
                  </a:lnTo>
                  <a:lnTo>
                    <a:pt x="22529" y="21100"/>
                  </a:lnTo>
                  <a:lnTo>
                    <a:pt x="40837" y="24148"/>
                  </a:lnTo>
                  <a:lnTo>
                    <a:pt x="22590" y="20752"/>
                  </a:lnTo>
                  <a:lnTo>
                    <a:pt x="41150" y="20578"/>
                  </a:lnTo>
                  <a:lnTo>
                    <a:pt x="22590" y="20397"/>
                  </a:lnTo>
                  <a:lnTo>
                    <a:pt x="40837" y="17003"/>
                  </a:lnTo>
                  <a:lnTo>
                    <a:pt x="22529" y="20051"/>
                  </a:lnTo>
                  <a:lnTo>
                    <a:pt x="39910" y="13539"/>
                  </a:lnTo>
                  <a:lnTo>
                    <a:pt x="22408" y="19721"/>
                  </a:lnTo>
                  <a:lnTo>
                    <a:pt x="22408" y="19721"/>
                  </a:lnTo>
                  <a:lnTo>
                    <a:pt x="38394" y="10288"/>
                  </a:lnTo>
                  <a:lnTo>
                    <a:pt x="38394" y="10288"/>
                  </a:lnTo>
                  <a:lnTo>
                    <a:pt x="22234" y="19413"/>
                  </a:lnTo>
                  <a:lnTo>
                    <a:pt x="36336" y="7349"/>
                  </a:lnTo>
                  <a:lnTo>
                    <a:pt x="22006" y="19145"/>
                  </a:lnTo>
                  <a:lnTo>
                    <a:pt x="33802" y="4813"/>
                  </a:lnTo>
                  <a:lnTo>
                    <a:pt x="21734" y="18919"/>
                  </a:lnTo>
                  <a:lnTo>
                    <a:pt x="30863" y="2757"/>
                  </a:lnTo>
                  <a:lnTo>
                    <a:pt x="21430" y="18741"/>
                  </a:lnTo>
                  <a:lnTo>
                    <a:pt x="27612" y="1241"/>
                  </a:lnTo>
                  <a:lnTo>
                    <a:pt x="21098" y="18620"/>
                  </a:lnTo>
                  <a:lnTo>
                    <a:pt x="24148" y="314"/>
                  </a:lnTo>
                  <a:lnTo>
                    <a:pt x="20750" y="18561"/>
                  </a:lnTo>
                  <a:lnTo>
                    <a:pt x="20574" y="1"/>
                  </a:lnTo>
                  <a:close/>
                </a:path>
              </a:pathLst>
            </a:custGeom>
            <a:solidFill>
              <a:srgbClr val="FCCE6B">
                <a:alpha val="35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93" name="Google Shape;593;p34"/>
            <p:cNvGrpSpPr/>
            <p:nvPr/>
          </p:nvGrpSpPr>
          <p:grpSpPr>
            <a:xfrm>
              <a:off x="1601314" y="269386"/>
              <a:ext cx="1434954" cy="1434883"/>
              <a:chOff x="6306972" y="608446"/>
              <a:chExt cx="238666" cy="238666"/>
            </a:xfrm>
          </p:grpSpPr>
          <p:sp>
            <p:nvSpPr>
              <p:cNvPr id="594" name="Google Shape;594;p34"/>
              <p:cNvSpPr/>
              <p:nvPr/>
            </p:nvSpPr>
            <p:spPr>
              <a:xfrm>
                <a:off x="6306972" y="608446"/>
                <a:ext cx="238666" cy="238666"/>
              </a:xfrm>
              <a:custGeom>
                <a:avLst/>
                <a:gdLst/>
                <a:ahLst/>
                <a:cxnLst/>
                <a:rect l="l" t="t" r="r" b="b"/>
                <a:pathLst>
                  <a:path w="3557" h="3557" extrusionOk="0">
                    <a:moveTo>
                      <a:pt x="1778" y="1"/>
                    </a:moveTo>
                    <a:cubicBezTo>
                      <a:pt x="796" y="1"/>
                      <a:pt x="1" y="796"/>
                      <a:pt x="1" y="1778"/>
                    </a:cubicBezTo>
                    <a:cubicBezTo>
                      <a:pt x="1" y="2759"/>
                      <a:pt x="796" y="3557"/>
                      <a:pt x="1778" y="3557"/>
                    </a:cubicBezTo>
                    <a:cubicBezTo>
                      <a:pt x="2760" y="3557"/>
                      <a:pt x="3557" y="2759"/>
                      <a:pt x="3557" y="1778"/>
                    </a:cubicBezTo>
                    <a:cubicBezTo>
                      <a:pt x="3557" y="796"/>
                      <a:pt x="2760" y="1"/>
                      <a:pt x="177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34"/>
              <p:cNvSpPr/>
              <p:nvPr/>
            </p:nvSpPr>
            <p:spPr>
              <a:xfrm>
                <a:off x="6334482" y="635822"/>
                <a:ext cx="183780" cy="183646"/>
              </a:xfrm>
              <a:custGeom>
                <a:avLst/>
                <a:gdLst/>
                <a:ahLst/>
                <a:cxnLst/>
                <a:rect l="l" t="t" r="r" b="b"/>
                <a:pathLst>
                  <a:path w="2739" h="2737" extrusionOk="0">
                    <a:moveTo>
                      <a:pt x="1368" y="56"/>
                    </a:moveTo>
                    <a:cubicBezTo>
                      <a:pt x="2093" y="56"/>
                      <a:pt x="2684" y="646"/>
                      <a:pt x="2684" y="1370"/>
                    </a:cubicBezTo>
                    <a:cubicBezTo>
                      <a:pt x="2684" y="2095"/>
                      <a:pt x="2093" y="2686"/>
                      <a:pt x="1368" y="2686"/>
                    </a:cubicBezTo>
                    <a:cubicBezTo>
                      <a:pt x="644" y="2686"/>
                      <a:pt x="54" y="2095"/>
                      <a:pt x="54" y="1370"/>
                    </a:cubicBezTo>
                    <a:cubicBezTo>
                      <a:pt x="54" y="646"/>
                      <a:pt x="644" y="56"/>
                      <a:pt x="1368" y="56"/>
                    </a:cubicBezTo>
                    <a:close/>
                    <a:moveTo>
                      <a:pt x="1368" y="0"/>
                    </a:moveTo>
                    <a:cubicBezTo>
                      <a:pt x="615" y="0"/>
                      <a:pt x="1" y="611"/>
                      <a:pt x="1" y="1368"/>
                    </a:cubicBezTo>
                    <a:cubicBezTo>
                      <a:pt x="1" y="2122"/>
                      <a:pt x="613" y="2737"/>
                      <a:pt x="1368" y="2737"/>
                    </a:cubicBezTo>
                    <a:cubicBezTo>
                      <a:pt x="2124" y="2737"/>
                      <a:pt x="2739" y="2122"/>
                      <a:pt x="2737" y="1368"/>
                    </a:cubicBezTo>
                    <a:cubicBezTo>
                      <a:pt x="2737" y="615"/>
                      <a:pt x="2124" y="0"/>
                      <a:pt x="136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6" name="Google Shape;596;p34"/>
          <p:cNvGrpSpPr/>
          <p:nvPr/>
        </p:nvGrpSpPr>
        <p:grpSpPr>
          <a:xfrm>
            <a:off x="1368578" y="926223"/>
            <a:ext cx="1900135" cy="3918802"/>
            <a:chOff x="871903" y="918148"/>
            <a:chExt cx="1900135" cy="3918802"/>
          </a:xfrm>
        </p:grpSpPr>
        <p:grpSp>
          <p:nvGrpSpPr>
            <p:cNvPr id="597" name="Google Shape;597;p34"/>
            <p:cNvGrpSpPr/>
            <p:nvPr/>
          </p:nvGrpSpPr>
          <p:grpSpPr>
            <a:xfrm>
              <a:off x="871903" y="918148"/>
              <a:ext cx="1900135" cy="3918802"/>
              <a:chOff x="4900742" y="912398"/>
              <a:chExt cx="777660" cy="1603832"/>
            </a:xfrm>
          </p:grpSpPr>
          <p:sp>
            <p:nvSpPr>
              <p:cNvPr id="598" name="Google Shape;598;p34"/>
              <p:cNvSpPr/>
              <p:nvPr/>
            </p:nvSpPr>
            <p:spPr>
              <a:xfrm>
                <a:off x="4900742" y="912398"/>
                <a:ext cx="777660" cy="1603832"/>
              </a:xfrm>
              <a:custGeom>
                <a:avLst/>
                <a:gdLst/>
                <a:ahLst/>
                <a:cxnLst/>
                <a:rect l="l" t="t" r="r" b="b"/>
                <a:pathLst>
                  <a:path w="11590" h="23903" extrusionOk="0">
                    <a:moveTo>
                      <a:pt x="4840" y="0"/>
                    </a:moveTo>
                    <a:lnTo>
                      <a:pt x="4840" y="2792"/>
                    </a:lnTo>
                    <a:lnTo>
                      <a:pt x="0" y="2792"/>
                    </a:lnTo>
                    <a:lnTo>
                      <a:pt x="0" y="4702"/>
                    </a:lnTo>
                    <a:lnTo>
                      <a:pt x="4840" y="4702"/>
                    </a:lnTo>
                    <a:lnTo>
                      <a:pt x="4840" y="23902"/>
                    </a:lnTo>
                    <a:lnTo>
                      <a:pt x="6748" y="23902"/>
                    </a:lnTo>
                    <a:lnTo>
                      <a:pt x="6748" y="4702"/>
                    </a:lnTo>
                    <a:lnTo>
                      <a:pt x="11589" y="4702"/>
                    </a:lnTo>
                    <a:lnTo>
                      <a:pt x="11589" y="2792"/>
                    </a:lnTo>
                    <a:lnTo>
                      <a:pt x="6748" y="2792"/>
                    </a:lnTo>
                    <a:lnTo>
                      <a:pt x="674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34"/>
              <p:cNvSpPr/>
              <p:nvPr/>
            </p:nvSpPr>
            <p:spPr>
              <a:xfrm>
                <a:off x="4915437" y="926287"/>
                <a:ext cx="753438" cy="1580146"/>
              </a:xfrm>
              <a:custGeom>
                <a:avLst/>
                <a:gdLst/>
                <a:ahLst/>
                <a:cxnLst/>
                <a:rect l="l" t="t" r="r" b="b"/>
                <a:pathLst>
                  <a:path w="11229" h="23550" extrusionOk="0">
                    <a:moveTo>
                      <a:pt x="6328" y="29"/>
                    </a:moveTo>
                    <a:lnTo>
                      <a:pt x="6328" y="2790"/>
                    </a:lnTo>
                    <a:cubicBezTo>
                      <a:pt x="6328" y="2796"/>
                      <a:pt x="6332" y="2804"/>
                      <a:pt x="6340" y="2804"/>
                    </a:cubicBezTo>
                    <a:lnTo>
                      <a:pt x="11200" y="2804"/>
                    </a:lnTo>
                    <a:lnTo>
                      <a:pt x="11200" y="4307"/>
                    </a:lnTo>
                    <a:lnTo>
                      <a:pt x="6340" y="4307"/>
                    </a:lnTo>
                    <a:cubicBezTo>
                      <a:pt x="6334" y="4307"/>
                      <a:pt x="6328" y="4313"/>
                      <a:pt x="6328" y="4321"/>
                    </a:cubicBezTo>
                    <a:lnTo>
                      <a:pt x="6328" y="23523"/>
                    </a:lnTo>
                    <a:lnTo>
                      <a:pt x="4824" y="23523"/>
                    </a:lnTo>
                    <a:lnTo>
                      <a:pt x="4822" y="4321"/>
                    </a:lnTo>
                    <a:cubicBezTo>
                      <a:pt x="4822" y="4315"/>
                      <a:pt x="4815" y="4307"/>
                      <a:pt x="4807" y="4307"/>
                    </a:cubicBezTo>
                    <a:lnTo>
                      <a:pt x="25" y="4307"/>
                    </a:lnTo>
                    <a:lnTo>
                      <a:pt x="25" y="2804"/>
                    </a:lnTo>
                    <a:lnTo>
                      <a:pt x="4811" y="2804"/>
                    </a:lnTo>
                    <a:cubicBezTo>
                      <a:pt x="4815" y="2804"/>
                      <a:pt x="4824" y="2798"/>
                      <a:pt x="4824" y="2790"/>
                    </a:cubicBezTo>
                    <a:lnTo>
                      <a:pt x="4824" y="29"/>
                    </a:lnTo>
                    <a:close/>
                    <a:moveTo>
                      <a:pt x="4811" y="0"/>
                    </a:moveTo>
                    <a:cubicBezTo>
                      <a:pt x="4805" y="0"/>
                      <a:pt x="4797" y="5"/>
                      <a:pt x="4797" y="13"/>
                    </a:cubicBezTo>
                    <a:lnTo>
                      <a:pt x="4797" y="2776"/>
                    </a:lnTo>
                    <a:lnTo>
                      <a:pt x="15" y="2776"/>
                    </a:lnTo>
                    <a:cubicBezTo>
                      <a:pt x="9" y="2776"/>
                      <a:pt x="1" y="2780"/>
                      <a:pt x="1" y="2788"/>
                    </a:cubicBezTo>
                    <a:lnTo>
                      <a:pt x="1" y="4321"/>
                    </a:lnTo>
                    <a:cubicBezTo>
                      <a:pt x="1" y="4325"/>
                      <a:pt x="7" y="4334"/>
                      <a:pt x="15" y="4334"/>
                    </a:cubicBezTo>
                    <a:lnTo>
                      <a:pt x="4797" y="4334"/>
                    </a:lnTo>
                    <a:lnTo>
                      <a:pt x="4797" y="23537"/>
                    </a:lnTo>
                    <a:cubicBezTo>
                      <a:pt x="4797" y="23541"/>
                      <a:pt x="4803" y="23550"/>
                      <a:pt x="4811" y="23550"/>
                    </a:cubicBezTo>
                    <a:lnTo>
                      <a:pt x="6343" y="23550"/>
                    </a:lnTo>
                    <a:cubicBezTo>
                      <a:pt x="6349" y="23550"/>
                      <a:pt x="6355" y="23543"/>
                      <a:pt x="6355" y="23537"/>
                    </a:cubicBezTo>
                    <a:lnTo>
                      <a:pt x="6355" y="4334"/>
                    </a:lnTo>
                    <a:lnTo>
                      <a:pt x="11217" y="4334"/>
                    </a:lnTo>
                    <a:cubicBezTo>
                      <a:pt x="11221" y="4334"/>
                      <a:pt x="11229" y="4327"/>
                      <a:pt x="11229" y="4321"/>
                    </a:cubicBezTo>
                    <a:lnTo>
                      <a:pt x="11229" y="2788"/>
                    </a:lnTo>
                    <a:cubicBezTo>
                      <a:pt x="11229" y="2784"/>
                      <a:pt x="11223" y="2776"/>
                      <a:pt x="11217" y="2776"/>
                    </a:cubicBezTo>
                    <a:lnTo>
                      <a:pt x="6355" y="2776"/>
                    </a:lnTo>
                    <a:lnTo>
                      <a:pt x="6355" y="13"/>
                    </a:lnTo>
                    <a:cubicBezTo>
                      <a:pt x="6355" y="9"/>
                      <a:pt x="6351" y="0"/>
                      <a:pt x="634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0" name="Google Shape;600;p34"/>
            <p:cNvGrpSpPr/>
            <p:nvPr/>
          </p:nvGrpSpPr>
          <p:grpSpPr>
            <a:xfrm>
              <a:off x="1017432" y="1381124"/>
              <a:ext cx="237481" cy="1276351"/>
              <a:chOff x="5450003" y="1098593"/>
              <a:chExt cx="127016" cy="682650"/>
            </a:xfrm>
          </p:grpSpPr>
          <p:sp>
            <p:nvSpPr>
              <p:cNvPr id="601" name="Google Shape;601;p34"/>
              <p:cNvSpPr/>
              <p:nvPr/>
            </p:nvSpPr>
            <p:spPr>
              <a:xfrm>
                <a:off x="5450003" y="1099734"/>
                <a:ext cx="127016" cy="681509"/>
              </a:xfrm>
              <a:custGeom>
                <a:avLst/>
                <a:gdLst/>
                <a:ahLst/>
                <a:cxnLst/>
                <a:rect l="l" t="t" r="r" b="b"/>
                <a:pathLst>
                  <a:path w="1893" h="10157" extrusionOk="0">
                    <a:moveTo>
                      <a:pt x="1" y="0"/>
                    </a:moveTo>
                    <a:lnTo>
                      <a:pt x="1" y="10156"/>
                    </a:lnTo>
                    <a:lnTo>
                      <a:pt x="946" y="9201"/>
                    </a:lnTo>
                    <a:lnTo>
                      <a:pt x="1893" y="10156"/>
                    </a:lnTo>
                    <a:lnTo>
                      <a:pt x="189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34"/>
              <p:cNvSpPr/>
              <p:nvPr/>
            </p:nvSpPr>
            <p:spPr>
              <a:xfrm>
                <a:off x="5467515" y="1098593"/>
                <a:ext cx="1946" cy="665070"/>
              </a:xfrm>
              <a:custGeom>
                <a:avLst/>
                <a:gdLst/>
                <a:ahLst/>
                <a:cxnLst/>
                <a:rect l="l" t="t" r="r" b="b"/>
                <a:pathLst>
                  <a:path w="29" h="9912" extrusionOk="0">
                    <a:moveTo>
                      <a:pt x="13" y="1"/>
                    </a:moveTo>
                    <a:cubicBezTo>
                      <a:pt x="8" y="1"/>
                      <a:pt x="0" y="5"/>
                      <a:pt x="0" y="13"/>
                    </a:cubicBezTo>
                    <a:lnTo>
                      <a:pt x="0" y="9897"/>
                    </a:lnTo>
                    <a:cubicBezTo>
                      <a:pt x="0" y="9903"/>
                      <a:pt x="6" y="9911"/>
                      <a:pt x="13" y="9911"/>
                    </a:cubicBezTo>
                    <a:cubicBezTo>
                      <a:pt x="21" y="9911"/>
                      <a:pt x="29" y="9903"/>
                      <a:pt x="27" y="9895"/>
                    </a:cubicBezTo>
                    <a:lnTo>
                      <a:pt x="27" y="13"/>
                    </a:lnTo>
                    <a:cubicBezTo>
                      <a:pt x="27" y="7"/>
                      <a:pt x="21" y="1"/>
                      <a:pt x="1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34"/>
              <p:cNvSpPr/>
              <p:nvPr/>
            </p:nvSpPr>
            <p:spPr>
              <a:xfrm>
                <a:off x="5560043" y="1098996"/>
                <a:ext cx="1879" cy="665070"/>
              </a:xfrm>
              <a:custGeom>
                <a:avLst/>
                <a:gdLst/>
                <a:ahLst/>
                <a:cxnLst/>
                <a:rect l="l" t="t" r="r" b="b"/>
                <a:pathLst>
                  <a:path w="28" h="9912" extrusionOk="0">
                    <a:moveTo>
                      <a:pt x="13" y="1"/>
                    </a:moveTo>
                    <a:cubicBezTo>
                      <a:pt x="7" y="1"/>
                      <a:pt x="1" y="7"/>
                      <a:pt x="1" y="15"/>
                    </a:cubicBezTo>
                    <a:lnTo>
                      <a:pt x="1" y="9899"/>
                    </a:lnTo>
                    <a:cubicBezTo>
                      <a:pt x="1" y="9905"/>
                      <a:pt x="5" y="9911"/>
                      <a:pt x="13" y="9911"/>
                    </a:cubicBezTo>
                    <a:cubicBezTo>
                      <a:pt x="23" y="9911"/>
                      <a:pt x="27" y="9907"/>
                      <a:pt x="25" y="9899"/>
                    </a:cubicBezTo>
                    <a:lnTo>
                      <a:pt x="25" y="15"/>
                    </a:lnTo>
                    <a:cubicBezTo>
                      <a:pt x="25" y="9"/>
                      <a:pt x="21" y="1"/>
                      <a:pt x="1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34"/>
              <p:cNvSpPr/>
              <p:nvPr/>
            </p:nvSpPr>
            <p:spPr>
              <a:xfrm>
                <a:off x="5499118" y="1630274"/>
                <a:ext cx="28382" cy="43680"/>
              </a:xfrm>
              <a:custGeom>
                <a:avLst/>
                <a:gdLst/>
                <a:ahLst/>
                <a:cxnLst/>
                <a:rect l="l" t="t" r="r" b="b"/>
                <a:pathLst>
                  <a:path w="423" h="651" extrusionOk="0">
                    <a:moveTo>
                      <a:pt x="19" y="1"/>
                    </a:moveTo>
                    <a:cubicBezTo>
                      <a:pt x="17" y="1"/>
                      <a:pt x="14" y="2"/>
                      <a:pt x="11" y="3"/>
                    </a:cubicBezTo>
                    <a:cubicBezTo>
                      <a:pt x="3" y="5"/>
                      <a:pt x="1" y="13"/>
                      <a:pt x="7" y="21"/>
                    </a:cubicBezTo>
                    <a:lnTo>
                      <a:pt x="396" y="645"/>
                    </a:lnTo>
                    <a:cubicBezTo>
                      <a:pt x="398" y="649"/>
                      <a:pt x="402" y="651"/>
                      <a:pt x="409" y="651"/>
                    </a:cubicBezTo>
                    <a:cubicBezTo>
                      <a:pt x="411" y="651"/>
                      <a:pt x="413" y="649"/>
                      <a:pt x="413" y="649"/>
                    </a:cubicBezTo>
                    <a:cubicBezTo>
                      <a:pt x="421" y="647"/>
                      <a:pt x="423" y="638"/>
                      <a:pt x="419" y="630"/>
                    </a:cubicBezTo>
                    <a:lnTo>
                      <a:pt x="29" y="7"/>
                    </a:lnTo>
                    <a:cubicBezTo>
                      <a:pt x="28" y="3"/>
                      <a:pt x="24" y="1"/>
                      <a:pt x="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34"/>
              <p:cNvSpPr/>
              <p:nvPr/>
            </p:nvSpPr>
            <p:spPr>
              <a:xfrm>
                <a:off x="5499252" y="1630341"/>
                <a:ext cx="28114" cy="43613"/>
              </a:xfrm>
              <a:custGeom>
                <a:avLst/>
                <a:gdLst/>
                <a:ahLst/>
                <a:cxnLst/>
                <a:rect l="l" t="t" r="r" b="b"/>
                <a:pathLst>
                  <a:path w="419" h="650" extrusionOk="0">
                    <a:moveTo>
                      <a:pt x="406" y="1"/>
                    </a:moveTo>
                    <a:cubicBezTo>
                      <a:pt x="402" y="1"/>
                      <a:pt x="397" y="3"/>
                      <a:pt x="394" y="8"/>
                    </a:cubicBezTo>
                    <a:lnTo>
                      <a:pt x="5" y="629"/>
                    </a:lnTo>
                    <a:cubicBezTo>
                      <a:pt x="1" y="635"/>
                      <a:pt x="1" y="644"/>
                      <a:pt x="9" y="648"/>
                    </a:cubicBezTo>
                    <a:cubicBezTo>
                      <a:pt x="11" y="648"/>
                      <a:pt x="15" y="650"/>
                      <a:pt x="17" y="650"/>
                    </a:cubicBezTo>
                    <a:cubicBezTo>
                      <a:pt x="25" y="650"/>
                      <a:pt x="27" y="648"/>
                      <a:pt x="27" y="644"/>
                    </a:cubicBezTo>
                    <a:lnTo>
                      <a:pt x="417" y="20"/>
                    </a:lnTo>
                    <a:cubicBezTo>
                      <a:pt x="419" y="14"/>
                      <a:pt x="419" y="8"/>
                      <a:pt x="411" y="2"/>
                    </a:cubicBezTo>
                    <a:cubicBezTo>
                      <a:pt x="409" y="1"/>
                      <a:pt x="407" y="1"/>
                      <a:pt x="4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6" name="Google Shape;606;p34"/>
            <p:cNvGrpSpPr/>
            <p:nvPr/>
          </p:nvGrpSpPr>
          <p:grpSpPr>
            <a:xfrm>
              <a:off x="2389032" y="1381124"/>
              <a:ext cx="237481" cy="1276351"/>
              <a:chOff x="5450003" y="1098593"/>
              <a:chExt cx="127016" cy="682650"/>
            </a:xfrm>
          </p:grpSpPr>
          <p:sp>
            <p:nvSpPr>
              <p:cNvPr id="607" name="Google Shape;607;p34"/>
              <p:cNvSpPr/>
              <p:nvPr/>
            </p:nvSpPr>
            <p:spPr>
              <a:xfrm>
                <a:off x="5450003" y="1099734"/>
                <a:ext cx="127016" cy="681509"/>
              </a:xfrm>
              <a:custGeom>
                <a:avLst/>
                <a:gdLst/>
                <a:ahLst/>
                <a:cxnLst/>
                <a:rect l="l" t="t" r="r" b="b"/>
                <a:pathLst>
                  <a:path w="1893" h="10157" extrusionOk="0">
                    <a:moveTo>
                      <a:pt x="1" y="0"/>
                    </a:moveTo>
                    <a:lnTo>
                      <a:pt x="1" y="10156"/>
                    </a:lnTo>
                    <a:lnTo>
                      <a:pt x="946" y="9201"/>
                    </a:lnTo>
                    <a:lnTo>
                      <a:pt x="1893" y="10156"/>
                    </a:lnTo>
                    <a:lnTo>
                      <a:pt x="189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34"/>
              <p:cNvSpPr/>
              <p:nvPr/>
            </p:nvSpPr>
            <p:spPr>
              <a:xfrm>
                <a:off x="5467515" y="1098593"/>
                <a:ext cx="1946" cy="665070"/>
              </a:xfrm>
              <a:custGeom>
                <a:avLst/>
                <a:gdLst/>
                <a:ahLst/>
                <a:cxnLst/>
                <a:rect l="l" t="t" r="r" b="b"/>
                <a:pathLst>
                  <a:path w="29" h="9912" extrusionOk="0">
                    <a:moveTo>
                      <a:pt x="13" y="1"/>
                    </a:moveTo>
                    <a:cubicBezTo>
                      <a:pt x="8" y="1"/>
                      <a:pt x="0" y="5"/>
                      <a:pt x="0" y="13"/>
                    </a:cubicBezTo>
                    <a:lnTo>
                      <a:pt x="0" y="9897"/>
                    </a:lnTo>
                    <a:cubicBezTo>
                      <a:pt x="0" y="9903"/>
                      <a:pt x="6" y="9911"/>
                      <a:pt x="13" y="9911"/>
                    </a:cubicBezTo>
                    <a:cubicBezTo>
                      <a:pt x="21" y="9911"/>
                      <a:pt x="29" y="9903"/>
                      <a:pt x="27" y="9895"/>
                    </a:cubicBezTo>
                    <a:lnTo>
                      <a:pt x="27" y="13"/>
                    </a:lnTo>
                    <a:cubicBezTo>
                      <a:pt x="27" y="7"/>
                      <a:pt x="21" y="1"/>
                      <a:pt x="1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34"/>
              <p:cNvSpPr/>
              <p:nvPr/>
            </p:nvSpPr>
            <p:spPr>
              <a:xfrm>
                <a:off x="5560043" y="1098996"/>
                <a:ext cx="1879" cy="665070"/>
              </a:xfrm>
              <a:custGeom>
                <a:avLst/>
                <a:gdLst/>
                <a:ahLst/>
                <a:cxnLst/>
                <a:rect l="l" t="t" r="r" b="b"/>
                <a:pathLst>
                  <a:path w="28" h="9912" extrusionOk="0">
                    <a:moveTo>
                      <a:pt x="13" y="1"/>
                    </a:moveTo>
                    <a:cubicBezTo>
                      <a:pt x="7" y="1"/>
                      <a:pt x="1" y="7"/>
                      <a:pt x="1" y="15"/>
                    </a:cubicBezTo>
                    <a:lnTo>
                      <a:pt x="1" y="9899"/>
                    </a:lnTo>
                    <a:cubicBezTo>
                      <a:pt x="1" y="9905"/>
                      <a:pt x="5" y="9911"/>
                      <a:pt x="13" y="9911"/>
                    </a:cubicBezTo>
                    <a:cubicBezTo>
                      <a:pt x="23" y="9911"/>
                      <a:pt x="27" y="9907"/>
                      <a:pt x="25" y="9899"/>
                    </a:cubicBezTo>
                    <a:lnTo>
                      <a:pt x="25" y="15"/>
                    </a:lnTo>
                    <a:cubicBezTo>
                      <a:pt x="25" y="9"/>
                      <a:pt x="21" y="1"/>
                      <a:pt x="1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34"/>
              <p:cNvSpPr/>
              <p:nvPr/>
            </p:nvSpPr>
            <p:spPr>
              <a:xfrm>
                <a:off x="5499118" y="1630274"/>
                <a:ext cx="28382" cy="43680"/>
              </a:xfrm>
              <a:custGeom>
                <a:avLst/>
                <a:gdLst/>
                <a:ahLst/>
                <a:cxnLst/>
                <a:rect l="l" t="t" r="r" b="b"/>
                <a:pathLst>
                  <a:path w="423" h="651" extrusionOk="0">
                    <a:moveTo>
                      <a:pt x="19" y="1"/>
                    </a:moveTo>
                    <a:cubicBezTo>
                      <a:pt x="17" y="1"/>
                      <a:pt x="14" y="2"/>
                      <a:pt x="11" y="3"/>
                    </a:cubicBezTo>
                    <a:cubicBezTo>
                      <a:pt x="3" y="5"/>
                      <a:pt x="1" y="13"/>
                      <a:pt x="7" y="21"/>
                    </a:cubicBezTo>
                    <a:lnTo>
                      <a:pt x="396" y="645"/>
                    </a:lnTo>
                    <a:cubicBezTo>
                      <a:pt x="398" y="649"/>
                      <a:pt x="402" y="651"/>
                      <a:pt x="409" y="651"/>
                    </a:cubicBezTo>
                    <a:cubicBezTo>
                      <a:pt x="411" y="651"/>
                      <a:pt x="413" y="649"/>
                      <a:pt x="413" y="649"/>
                    </a:cubicBezTo>
                    <a:cubicBezTo>
                      <a:pt x="421" y="647"/>
                      <a:pt x="423" y="638"/>
                      <a:pt x="419" y="630"/>
                    </a:cubicBezTo>
                    <a:lnTo>
                      <a:pt x="29" y="7"/>
                    </a:lnTo>
                    <a:cubicBezTo>
                      <a:pt x="28" y="3"/>
                      <a:pt x="24" y="1"/>
                      <a:pt x="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34"/>
              <p:cNvSpPr/>
              <p:nvPr/>
            </p:nvSpPr>
            <p:spPr>
              <a:xfrm>
                <a:off x="5499252" y="1630341"/>
                <a:ext cx="28114" cy="43613"/>
              </a:xfrm>
              <a:custGeom>
                <a:avLst/>
                <a:gdLst/>
                <a:ahLst/>
                <a:cxnLst/>
                <a:rect l="l" t="t" r="r" b="b"/>
                <a:pathLst>
                  <a:path w="419" h="650" extrusionOk="0">
                    <a:moveTo>
                      <a:pt x="406" y="1"/>
                    </a:moveTo>
                    <a:cubicBezTo>
                      <a:pt x="402" y="1"/>
                      <a:pt x="397" y="3"/>
                      <a:pt x="394" y="8"/>
                    </a:cubicBezTo>
                    <a:lnTo>
                      <a:pt x="5" y="629"/>
                    </a:lnTo>
                    <a:cubicBezTo>
                      <a:pt x="1" y="635"/>
                      <a:pt x="1" y="644"/>
                      <a:pt x="9" y="648"/>
                    </a:cubicBezTo>
                    <a:cubicBezTo>
                      <a:pt x="11" y="648"/>
                      <a:pt x="15" y="650"/>
                      <a:pt x="17" y="650"/>
                    </a:cubicBezTo>
                    <a:cubicBezTo>
                      <a:pt x="25" y="650"/>
                      <a:pt x="27" y="648"/>
                      <a:pt x="27" y="644"/>
                    </a:cubicBezTo>
                    <a:lnTo>
                      <a:pt x="417" y="20"/>
                    </a:lnTo>
                    <a:cubicBezTo>
                      <a:pt x="419" y="14"/>
                      <a:pt x="419" y="8"/>
                      <a:pt x="411" y="2"/>
                    </a:cubicBezTo>
                    <a:cubicBezTo>
                      <a:pt x="409" y="1"/>
                      <a:pt x="407" y="1"/>
                      <a:pt x="4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12" name="Google Shape;612;p34"/>
          <p:cNvGrpSpPr/>
          <p:nvPr/>
        </p:nvGrpSpPr>
        <p:grpSpPr>
          <a:xfrm>
            <a:off x="-221" y="4004420"/>
            <a:ext cx="8629883" cy="1626381"/>
            <a:chOff x="16" y="3937732"/>
            <a:chExt cx="8629883" cy="1626381"/>
          </a:xfrm>
        </p:grpSpPr>
        <p:sp>
          <p:nvSpPr>
            <p:cNvPr id="613" name="Google Shape;613;p34"/>
            <p:cNvSpPr/>
            <p:nvPr/>
          </p:nvSpPr>
          <p:spPr>
            <a:xfrm>
              <a:off x="16" y="4060638"/>
              <a:ext cx="2613549" cy="1208628"/>
            </a:xfrm>
            <a:custGeom>
              <a:avLst/>
              <a:gdLst/>
              <a:ahLst/>
              <a:cxnLst/>
              <a:rect l="l" t="t" r="r" b="b"/>
              <a:pathLst>
                <a:path w="8396" h="5015" extrusionOk="0">
                  <a:moveTo>
                    <a:pt x="1152" y="0"/>
                  </a:moveTo>
                  <a:cubicBezTo>
                    <a:pt x="865" y="0"/>
                    <a:pt x="577" y="91"/>
                    <a:pt x="334" y="273"/>
                  </a:cubicBezTo>
                  <a:lnTo>
                    <a:pt x="6" y="513"/>
                  </a:lnTo>
                  <a:lnTo>
                    <a:pt x="0" y="5014"/>
                  </a:lnTo>
                  <a:lnTo>
                    <a:pt x="8396" y="5014"/>
                  </a:lnTo>
                  <a:lnTo>
                    <a:pt x="1966" y="269"/>
                  </a:lnTo>
                  <a:cubicBezTo>
                    <a:pt x="1725" y="90"/>
                    <a:pt x="1439" y="0"/>
                    <a:pt x="11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4" name="Google Shape;614;p34"/>
            <p:cNvGrpSpPr/>
            <p:nvPr/>
          </p:nvGrpSpPr>
          <p:grpSpPr>
            <a:xfrm>
              <a:off x="1186472" y="3937732"/>
              <a:ext cx="7443427" cy="1626381"/>
              <a:chOff x="1186472" y="3836195"/>
              <a:chExt cx="7443427" cy="1626381"/>
            </a:xfrm>
          </p:grpSpPr>
          <p:sp>
            <p:nvSpPr>
              <p:cNvPr id="615" name="Google Shape;615;p34"/>
              <p:cNvSpPr/>
              <p:nvPr/>
            </p:nvSpPr>
            <p:spPr>
              <a:xfrm>
                <a:off x="3251745" y="4486898"/>
                <a:ext cx="3492463" cy="680825"/>
              </a:xfrm>
              <a:custGeom>
                <a:avLst/>
                <a:gdLst/>
                <a:ahLst/>
                <a:cxnLst/>
                <a:rect l="l" t="t" r="r" b="b"/>
                <a:pathLst>
                  <a:path w="14492" h="2825" extrusionOk="0">
                    <a:moveTo>
                      <a:pt x="7245" y="0"/>
                    </a:moveTo>
                    <a:cubicBezTo>
                      <a:pt x="7070" y="0"/>
                      <a:pt x="6895" y="33"/>
                      <a:pt x="6731" y="100"/>
                    </a:cubicBezTo>
                    <a:lnTo>
                      <a:pt x="0" y="2824"/>
                    </a:lnTo>
                    <a:lnTo>
                      <a:pt x="14492" y="2824"/>
                    </a:lnTo>
                    <a:lnTo>
                      <a:pt x="7762" y="100"/>
                    </a:lnTo>
                    <a:cubicBezTo>
                      <a:pt x="7595" y="33"/>
                      <a:pt x="7420" y="0"/>
                      <a:pt x="72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34"/>
              <p:cNvSpPr/>
              <p:nvPr/>
            </p:nvSpPr>
            <p:spPr>
              <a:xfrm>
                <a:off x="1186472" y="3836195"/>
                <a:ext cx="3794909" cy="1330561"/>
              </a:xfrm>
              <a:custGeom>
                <a:avLst/>
                <a:gdLst/>
                <a:ahLst/>
                <a:cxnLst/>
                <a:rect l="l" t="t" r="r" b="b"/>
                <a:pathLst>
                  <a:path w="15747" h="5521" extrusionOk="0">
                    <a:moveTo>
                      <a:pt x="7873" y="0"/>
                    </a:moveTo>
                    <a:cubicBezTo>
                      <a:pt x="7585" y="0"/>
                      <a:pt x="7297" y="90"/>
                      <a:pt x="7054" y="271"/>
                    </a:cubicBezTo>
                    <a:lnTo>
                      <a:pt x="1" y="5520"/>
                    </a:lnTo>
                    <a:lnTo>
                      <a:pt x="15747" y="5520"/>
                    </a:lnTo>
                    <a:lnTo>
                      <a:pt x="8693" y="271"/>
                    </a:lnTo>
                    <a:cubicBezTo>
                      <a:pt x="8450" y="90"/>
                      <a:pt x="8161" y="0"/>
                      <a:pt x="78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34"/>
              <p:cNvSpPr/>
              <p:nvPr/>
            </p:nvSpPr>
            <p:spPr>
              <a:xfrm>
                <a:off x="4011462" y="4501950"/>
                <a:ext cx="4618438" cy="960626"/>
              </a:xfrm>
              <a:custGeom>
                <a:avLst/>
                <a:gdLst/>
                <a:ahLst/>
                <a:cxnLst/>
                <a:rect l="l" t="t" r="r" b="b"/>
                <a:pathLst>
                  <a:path w="15747" h="3986" extrusionOk="0">
                    <a:moveTo>
                      <a:pt x="7871" y="0"/>
                    </a:moveTo>
                    <a:cubicBezTo>
                      <a:pt x="7650" y="0"/>
                      <a:pt x="7431" y="53"/>
                      <a:pt x="7232" y="158"/>
                    </a:cubicBezTo>
                    <a:lnTo>
                      <a:pt x="0" y="3985"/>
                    </a:lnTo>
                    <a:lnTo>
                      <a:pt x="15746" y="3985"/>
                    </a:lnTo>
                    <a:lnTo>
                      <a:pt x="8513" y="158"/>
                    </a:lnTo>
                    <a:cubicBezTo>
                      <a:pt x="8312" y="53"/>
                      <a:pt x="8091" y="0"/>
                      <a:pt x="78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3"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" name="Google Shape;619;p35"/>
          <p:cNvPicPr preferRelativeResize="0"/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0" name="Google Shape;620;p35"/>
          <p:cNvGrpSpPr/>
          <p:nvPr/>
        </p:nvGrpSpPr>
        <p:grpSpPr>
          <a:xfrm>
            <a:off x="613275" y="439990"/>
            <a:ext cx="7916976" cy="4462284"/>
            <a:chOff x="613275" y="439990"/>
            <a:chExt cx="7916976" cy="4462284"/>
          </a:xfrm>
        </p:grpSpPr>
        <p:sp>
          <p:nvSpPr>
            <p:cNvPr id="621" name="Google Shape;621;p35"/>
            <p:cNvSpPr/>
            <p:nvPr/>
          </p:nvSpPr>
          <p:spPr>
            <a:xfrm>
              <a:off x="613950" y="439990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68"/>
                  </a:moveTo>
                  <a:lnTo>
                    <a:pt x="560" y="517"/>
                  </a:lnTo>
                  <a:lnTo>
                    <a:pt x="68" y="517"/>
                  </a:lnTo>
                  <a:lnTo>
                    <a:pt x="68" y="68"/>
                  </a:lnTo>
                  <a:close/>
                  <a:moveTo>
                    <a:pt x="1" y="1"/>
                  </a:moveTo>
                  <a:lnTo>
                    <a:pt x="1" y="583"/>
                  </a:lnTo>
                  <a:lnTo>
                    <a:pt x="560" y="583"/>
                  </a:lnTo>
                  <a:lnTo>
                    <a:pt x="560" y="10673"/>
                  </a:lnTo>
                  <a:lnTo>
                    <a:pt x="626" y="10673"/>
                  </a:lnTo>
                  <a:lnTo>
                    <a:pt x="626" y="583"/>
                  </a:lnTo>
                  <a:lnTo>
                    <a:pt x="7527" y="583"/>
                  </a:lnTo>
                  <a:lnTo>
                    <a:pt x="7527" y="517"/>
                  </a:lnTo>
                  <a:lnTo>
                    <a:pt x="626" y="517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5"/>
            <p:cNvSpPr/>
            <p:nvPr/>
          </p:nvSpPr>
          <p:spPr>
            <a:xfrm>
              <a:off x="7357179" y="440139"/>
              <a:ext cx="1173072" cy="1663658"/>
            </a:xfrm>
            <a:custGeom>
              <a:avLst/>
              <a:gdLst/>
              <a:ahLst/>
              <a:cxnLst/>
              <a:rect l="l" t="t" r="r" b="b"/>
              <a:pathLst>
                <a:path w="7525" h="10672" extrusionOk="0">
                  <a:moveTo>
                    <a:pt x="7457" y="66"/>
                  </a:moveTo>
                  <a:lnTo>
                    <a:pt x="7457" y="515"/>
                  </a:lnTo>
                  <a:lnTo>
                    <a:pt x="6965" y="515"/>
                  </a:lnTo>
                  <a:lnTo>
                    <a:pt x="6965" y="66"/>
                  </a:lnTo>
                  <a:close/>
                  <a:moveTo>
                    <a:pt x="6900" y="1"/>
                  </a:moveTo>
                  <a:lnTo>
                    <a:pt x="6900" y="513"/>
                  </a:lnTo>
                  <a:lnTo>
                    <a:pt x="0" y="513"/>
                  </a:lnTo>
                  <a:lnTo>
                    <a:pt x="0" y="581"/>
                  </a:lnTo>
                  <a:lnTo>
                    <a:pt x="6900" y="581"/>
                  </a:lnTo>
                  <a:lnTo>
                    <a:pt x="6900" y="10671"/>
                  </a:lnTo>
                  <a:lnTo>
                    <a:pt x="6965" y="10671"/>
                  </a:lnTo>
                  <a:lnTo>
                    <a:pt x="6965" y="583"/>
                  </a:lnTo>
                  <a:lnTo>
                    <a:pt x="7525" y="583"/>
                  </a:lnTo>
                  <a:lnTo>
                    <a:pt x="75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5"/>
            <p:cNvSpPr/>
            <p:nvPr/>
          </p:nvSpPr>
          <p:spPr>
            <a:xfrm>
              <a:off x="7357179" y="3238304"/>
              <a:ext cx="1173072" cy="1663970"/>
            </a:xfrm>
            <a:custGeom>
              <a:avLst/>
              <a:gdLst/>
              <a:ahLst/>
              <a:cxnLst/>
              <a:rect l="l" t="t" r="r" b="b"/>
              <a:pathLst>
                <a:path w="7525" h="10674" extrusionOk="0">
                  <a:moveTo>
                    <a:pt x="7457" y="10157"/>
                  </a:moveTo>
                  <a:lnTo>
                    <a:pt x="7457" y="10606"/>
                  </a:lnTo>
                  <a:lnTo>
                    <a:pt x="6965" y="10606"/>
                  </a:lnTo>
                  <a:lnTo>
                    <a:pt x="6965" y="10157"/>
                  </a:lnTo>
                  <a:close/>
                  <a:moveTo>
                    <a:pt x="6900" y="1"/>
                  </a:moveTo>
                  <a:lnTo>
                    <a:pt x="6900" y="10091"/>
                  </a:lnTo>
                  <a:lnTo>
                    <a:pt x="0" y="10091"/>
                  </a:lnTo>
                  <a:lnTo>
                    <a:pt x="0" y="10157"/>
                  </a:lnTo>
                  <a:lnTo>
                    <a:pt x="6900" y="10157"/>
                  </a:lnTo>
                  <a:lnTo>
                    <a:pt x="6900" y="10673"/>
                  </a:lnTo>
                  <a:lnTo>
                    <a:pt x="7525" y="10673"/>
                  </a:lnTo>
                  <a:lnTo>
                    <a:pt x="7525" y="10091"/>
                  </a:lnTo>
                  <a:lnTo>
                    <a:pt x="6965" y="10091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5"/>
            <p:cNvSpPr/>
            <p:nvPr/>
          </p:nvSpPr>
          <p:spPr>
            <a:xfrm>
              <a:off x="613275" y="3238304"/>
              <a:ext cx="1173540" cy="1663970"/>
            </a:xfrm>
            <a:custGeom>
              <a:avLst/>
              <a:gdLst/>
              <a:ahLst/>
              <a:cxnLst/>
              <a:rect l="l" t="t" r="r" b="b"/>
              <a:pathLst>
                <a:path w="7528" h="10674" extrusionOk="0">
                  <a:moveTo>
                    <a:pt x="560" y="10157"/>
                  </a:moveTo>
                  <a:lnTo>
                    <a:pt x="560" y="10606"/>
                  </a:lnTo>
                  <a:lnTo>
                    <a:pt x="68" y="10606"/>
                  </a:lnTo>
                  <a:lnTo>
                    <a:pt x="68" y="10157"/>
                  </a:lnTo>
                  <a:close/>
                  <a:moveTo>
                    <a:pt x="560" y="1"/>
                  </a:moveTo>
                  <a:lnTo>
                    <a:pt x="560" y="10091"/>
                  </a:lnTo>
                  <a:lnTo>
                    <a:pt x="1" y="10091"/>
                  </a:lnTo>
                  <a:lnTo>
                    <a:pt x="1" y="10673"/>
                  </a:lnTo>
                  <a:lnTo>
                    <a:pt x="626" y="10673"/>
                  </a:lnTo>
                  <a:lnTo>
                    <a:pt x="626" y="10157"/>
                  </a:lnTo>
                  <a:lnTo>
                    <a:pt x="7527" y="10157"/>
                  </a:lnTo>
                  <a:lnTo>
                    <a:pt x="7527" y="10091"/>
                  </a:lnTo>
                  <a:lnTo>
                    <a:pt x="626" y="10091"/>
                  </a:lnTo>
                  <a:lnTo>
                    <a:pt x="62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5" name="Google Shape;625;p35"/>
          <p:cNvGrpSpPr/>
          <p:nvPr/>
        </p:nvGrpSpPr>
        <p:grpSpPr>
          <a:xfrm>
            <a:off x="0" y="3933916"/>
            <a:ext cx="9143995" cy="1209581"/>
            <a:chOff x="0" y="4059679"/>
            <a:chExt cx="9143995" cy="1209581"/>
          </a:xfrm>
        </p:grpSpPr>
        <p:sp>
          <p:nvSpPr>
            <p:cNvPr id="626" name="Google Shape;626;p35"/>
            <p:cNvSpPr/>
            <p:nvPr/>
          </p:nvSpPr>
          <p:spPr>
            <a:xfrm>
              <a:off x="0" y="4060641"/>
              <a:ext cx="2023373" cy="1208615"/>
            </a:xfrm>
            <a:custGeom>
              <a:avLst/>
              <a:gdLst/>
              <a:ahLst/>
              <a:cxnLst/>
              <a:rect l="l" t="t" r="r" b="b"/>
              <a:pathLst>
                <a:path w="8396" h="5015" extrusionOk="0">
                  <a:moveTo>
                    <a:pt x="1152" y="0"/>
                  </a:moveTo>
                  <a:cubicBezTo>
                    <a:pt x="865" y="0"/>
                    <a:pt x="577" y="91"/>
                    <a:pt x="334" y="273"/>
                  </a:cubicBezTo>
                  <a:lnTo>
                    <a:pt x="6" y="513"/>
                  </a:lnTo>
                  <a:lnTo>
                    <a:pt x="0" y="5014"/>
                  </a:lnTo>
                  <a:lnTo>
                    <a:pt x="8396" y="5014"/>
                  </a:lnTo>
                  <a:lnTo>
                    <a:pt x="1966" y="269"/>
                  </a:lnTo>
                  <a:cubicBezTo>
                    <a:pt x="1725" y="90"/>
                    <a:pt x="1439" y="0"/>
                    <a:pt x="11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7" name="Google Shape;627;p35"/>
            <p:cNvGrpSpPr/>
            <p:nvPr/>
          </p:nvGrpSpPr>
          <p:grpSpPr>
            <a:xfrm>
              <a:off x="650925" y="4059679"/>
              <a:ext cx="8493070" cy="1209581"/>
              <a:chOff x="650925" y="3958141"/>
              <a:chExt cx="8493070" cy="1209581"/>
            </a:xfrm>
          </p:grpSpPr>
          <p:sp>
            <p:nvSpPr>
              <p:cNvPr id="628" name="Google Shape;628;p35"/>
              <p:cNvSpPr/>
              <p:nvPr/>
            </p:nvSpPr>
            <p:spPr>
              <a:xfrm>
                <a:off x="6830467" y="3958141"/>
                <a:ext cx="2313528" cy="1209579"/>
              </a:xfrm>
              <a:custGeom>
                <a:avLst/>
                <a:gdLst/>
                <a:ahLst/>
                <a:cxnLst/>
                <a:rect l="l" t="t" r="r" b="b"/>
                <a:pathLst>
                  <a:path w="9600" h="5019" extrusionOk="0">
                    <a:moveTo>
                      <a:pt x="7250" y="0"/>
                    </a:moveTo>
                    <a:cubicBezTo>
                      <a:pt x="6963" y="0"/>
                      <a:pt x="6675" y="91"/>
                      <a:pt x="6430" y="273"/>
                    </a:cubicBezTo>
                    <a:lnTo>
                      <a:pt x="0" y="5018"/>
                    </a:lnTo>
                    <a:lnTo>
                      <a:pt x="9599" y="5018"/>
                    </a:lnTo>
                    <a:lnTo>
                      <a:pt x="9599" y="1405"/>
                    </a:lnTo>
                    <a:lnTo>
                      <a:pt x="8062" y="269"/>
                    </a:lnTo>
                    <a:cubicBezTo>
                      <a:pt x="7821" y="90"/>
                      <a:pt x="7536" y="0"/>
                      <a:pt x="7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35"/>
              <p:cNvSpPr/>
              <p:nvPr/>
            </p:nvSpPr>
            <p:spPr>
              <a:xfrm>
                <a:off x="2613570" y="4486898"/>
                <a:ext cx="3492463" cy="680825"/>
              </a:xfrm>
              <a:custGeom>
                <a:avLst/>
                <a:gdLst/>
                <a:ahLst/>
                <a:cxnLst/>
                <a:rect l="l" t="t" r="r" b="b"/>
                <a:pathLst>
                  <a:path w="14492" h="2825" extrusionOk="0">
                    <a:moveTo>
                      <a:pt x="7245" y="0"/>
                    </a:moveTo>
                    <a:cubicBezTo>
                      <a:pt x="7070" y="0"/>
                      <a:pt x="6895" y="33"/>
                      <a:pt x="6731" y="100"/>
                    </a:cubicBezTo>
                    <a:lnTo>
                      <a:pt x="0" y="2824"/>
                    </a:lnTo>
                    <a:lnTo>
                      <a:pt x="14492" y="2824"/>
                    </a:lnTo>
                    <a:lnTo>
                      <a:pt x="7762" y="100"/>
                    </a:lnTo>
                    <a:cubicBezTo>
                      <a:pt x="7595" y="33"/>
                      <a:pt x="7420" y="0"/>
                      <a:pt x="72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35"/>
              <p:cNvSpPr/>
              <p:nvPr/>
            </p:nvSpPr>
            <p:spPr>
              <a:xfrm>
                <a:off x="650925" y="4030600"/>
                <a:ext cx="3794909" cy="1136153"/>
              </a:xfrm>
              <a:custGeom>
                <a:avLst/>
                <a:gdLst/>
                <a:ahLst/>
                <a:cxnLst/>
                <a:rect l="l" t="t" r="r" b="b"/>
                <a:pathLst>
                  <a:path w="15747" h="5521" extrusionOk="0">
                    <a:moveTo>
                      <a:pt x="7873" y="0"/>
                    </a:moveTo>
                    <a:cubicBezTo>
                      <a:pt x="7585" y="0"/>
                      <a:pt x="7297" y="90"/>
                      <a:pt x="7054" y="271"/>
                    </a:cubicBezTo>
                    <a:lnTo>
                      <a:pt x="1" y="5520"/>
                    </a:lnTo>
                    <a:lnTo>
                      <a:pt x="15747" y="5520"/>
                    </a:lnTo>
                    <a:lnTo>
                      <a:pt x="8693" y="271"/>
                    </a:lnTo>
                    <a:cubicBezTo>
                      <a:pt x="8450" y="90"/>
                      <a:pt x="8161" y="0"/>
                      <a:pt x="78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35"/>
              <p:cNvSpPr/>
              <p:nvPr/>
            </p:nvSpPr>
            <p:spPr>
              <a:xfrm>
                <a:off x="4782990" y="4207095"/>
                <a:ext cx="3794909" cy="960626"/>
              </a:xfrm>
              <a:custGeom>
                <a:avLst/>
                <a:gdLst/>
                <a:ahLst/>
                <a:cxnLst/>
                <a:rect l="l" t="t" r="r" b="b"/>
                <a:pathLst>
                  <a:path w="15747" h="3986" extrusionOk="0">
                    <a:moveTo>
                      <a:pt x="7871" y="0"/>
                    </a:moveTo>
                    <a:cubicBezTo>
                      <a:pt x="7650" y="0"/>
                      <a:pt x="7431" y="53"/>
                      <a:pt x="7232" y="158"/>
                    </a:cubicBezTo>
                    <a:lnTo>
                      <a:pt x="0" y="3985"/>
                    </a:lnTo>
                    <a:lnTo>
                      <a:pt x="15746" y="3985"/>
                    </a:lnTo>
                    <a:lnTo>
                      <a:pt x="8513" y="158"/>
                    </a:lnTo>
                    <a:cubicBezTo>
                      <a:pt x="8312" y="53"/>
                      <a:pt x="8091" y="0"/>
                      <a:pt x="78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2" name="Google Shape;632;p35"/>
          <p:cNvGrpSpPr/>
          <p:nvPr/>
        </p:nvGrpSpPr>
        <p:grpSpPr>
          <a:xfrm>
            <a:off x="6895932" y="737640"/>
            <a:ext cx="2248034" cy="4405814"/>
            <a:chOff x="6490547" y="1012028"/>
            <a:chExt cx="1933460" cy="3789295"/>
          </a:xfrm>
        </p:grpSpPr>
        <p:sp>
          <p:nvSpPr>
            <p:cNvPr id="633" name="Google Shape;633;p35"/>
            <p:cNvSpPr/>
            <p:nvPr/>
          </p:nvSpPr>
          <p:spPr>
            <a:xfrm>
              <a:off x="6690316" y="1012028"/>
              <a:ext cx="1733692" cy="3789283"/>
            </a:xfrm>
            <a:custGeom>
              <a:avLst/>
              <a:gdLst/>
              <a:ahLst/>
              <a:cxnLst/>
              <a:rect l="l" t="t" r="r" b="b"/>
              <a:pathLst>
                <a:path w="25351" h="55409" extrusionOk="0">
                  <a:moveTo>
                    <a:pt x="16787" y="1"/>
                  </a:moveTo>
                  <a:cubicBezTo>
                    <a:pt x="16787" y="1"/>
                    <a:pt x="14305" y="28488"/>
                    <a:pt x="13059" y="30814"/>
                  </a:cubicBezTo>
                  <a:cubicBezTo>
                    <a:pt x="11815" y="33140"/>
                    <a:pt x="10300" y="38796"/>
                    <a:pt x="10300" y="38796"/>
                  </a:cubicBezTo>
                  <a:lnTo>
                    <a:pt x="11600" y="41093"/>
                  </a:lnTo>
                  <a:cubicBezTo>
                    <a:pt x="11600" y="41093"/>
                    <a:pt x="8634" y="40941"/>
                    <a:pt x="7566" y="40941"/>
                  </a:cubicBezTo>
                  <a:cubicBezTo>
                    <a:pt x="7395" y="40941"/>
                    <a:pt x="7273" y="40945"/>
                    <a:pt x="7219" y="40954"/>
                  </a:cubicBezTo>
                  <a:cubicBezTo>
                    <a:pt x="6830" y="41022"/>
                    <a:pt x="0" y="50032"/>
                    <a:pt x="0" y="50032"/>
                  </a:cubicBezTo>
                  <a:cubicBezTo>
                    <a:pt x="0" y="50032"/>
                    <a:pt x="2689" y="53369"/>
                    <a:pt x="6287" y="55409"/>
                  </a:cubicBezTo>
                  <a:lnTo>
                    <a:pt x="21483" y="55409"/>
                  </a:lnTo>
                  <a:cubicBezTo>
                    <a:pt x="23869" y="54759"/>
                    <a:pt x="25351" y="54224"/>
                    <a:pt x="25351" y="54224"/>
                  </a:cubicBezTo>
                  <a:lnTo>
                    <a:pt x="25351" y="42510"/>
                  </a:lnTo>
                  <a:lnTo>
                    <a:pt x="22934" y="40907"/>
                  </a:lnTo>
                  <a:lnTo>
                    <a:pt x="22350" y="40224"/>
                  </a:lnTo>
                  <a:cubicBezTo>
                    <a:pt x="22350" y="40224"/>
                    <a:pt x="21571" y="40565"/>
                    <a:pt x="21424" y="40565"/>
                  </a:cubicBezTo>
                  <a:cubicBezTo>
                    <a:pt x="21278" y="40565"/>
                    <a:pt x="22156" y="39495"/>
                    <a:pt x="22156" y="39495"/>
                  </a:cubicBezTo>
                  <a:cubicBezTo>
                    <a:pt x="22156" y="39495"/>
                    <a:pt x="21141" y="36332"/>
                    <a:pt x="20508" y="34737"/>
                  </a:cubicBezTo>
                  <a:cubicBezTo>
                    <a:pt x="19522" y="32249"/>
                    <a:pt x="16787" y="1"/>
                    <a:pt x="167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4" name="Google Shape;634;p35"/>
            <p:cNvGrpSpPr/>
            <p:nvPr/>
          </p:nvGrpSpPr>
          <p:grpSpPr>
            <a:xfrm>
              <a:off x="6490547" y="1012041"/>
              <a:ext cx="1933448" cy="3789283"/>
              <a:chOff x="6490547" y="1012028"/>
              <a:chExt cx="1933448" cy="3789283"/>
            </a:xfrm>
          </p:grpSpPr>
          <p:sp>
            <p:nvSpPr>
              <p:cNvPr id="635" name="Google Shape;635;p35"/>
              <p:cNvSpPr/>
              <p:nvPr/>
            </p:nvSpPr>
            <p:spPr>
              <a:xfrm>
                <a:off x="6862842" y="4438873"/>
                <a:ext cx="119199" cy="26124"/>
              </a:xfrm>
              <a:custGeom>
                <a:avLst/>
                <a:gdLst/>
                <a:ahLst/>
                <a:cxnLst/>
                <a:rect l="l" t="t" r="r" b="b"/>
                <a:pathLst>
                  <a:path w="1743" h="382" extrusionOk="0">
                    <a:moveTo>
                      <a:pt x="1743" y="0"/>
                    </a:moveTo>
                    <a:lnTo>
                      <a:pt x="0" y="381"/>
                    </a:lnTo>
                    <a:cubicBezTo>
                      <a:pt x="70" y="381"/>
                      <a:pt x="1742" y="0"/>
                      <a:pt x="1743" y="0"/>
                    </a:cubicBezTo>
                    <a:close/>
                  </a:path>
                </a:pathLst>
              </a:custGeom>
              <a:solidFill>
                <a:srgbClr val="7B3B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35"/>
              <p:cNvSpPr/>
              <p:nvPr/>
            </p:nvSpPr>
            <p:spPr>
              <a:xfrm>
                <a:off x="7396734" y="4373222"/>
                <a:ext cx="140810" cy="34399"/>
              </a:xfrm>
              <a:custGeom>
                <a:avLst/>
                <a:gdLst/>
                <a:ahLst/>
                <a:cxnLst/>
                <a:rect l="l" t="t" r="r" b="b"/>
                <a:pathLst>
                  <a:path w="2059" h="503" extrusionOk="0">
                    <a:moveTo>
                      <a:pt x="2046" y="1"/>
                    </a:moveTo>
                    <a:cubicBezTo>
                      <a:pt x="1259" y="179"/>
                      <a:pt x="62" y="446"/>
                      <a:pt x="1" y="450"/>
                    </a:cubicBezTo>
                    <a:lnTo>
                      <a:pt x="1" y="503"/>
                    </a:lnTo>
                    <a:cubicBezTo>
                      <a:pt x="83" y="503"/>
                      <a:pt x="1856" y="101"/>
                      <a:pt x="2059" y="52"/>
                    </a:cubicBezTo>
                    <a:lnTo>
                      <a:pt x="2046" y="1"/>
                    </a:lnTo>
                    <a:close/>
                  </a:path>
                </a:pathLst>
              </a:custGeom>
              <a:solidFill>
                <a:srgbClr val="9D49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35"/>
              <p:cNvSpPr/>
              <p:nvPr/>
            </p:nvSpPr>
            <p:spPr>
              <a:xfrm>
                <a:off x="6690304" y="1012028"/>
                <a:ext cx="1733692" cy="3789283"/>
              </a:xfrm>
              <a:custGeom>
                <a:avLst/>
                <a:gdLst/>
                <a:ahLst/>
                <a:cxnLst/>
                <a:rect l="l" t="t" r="r" b="b"/>
                <a:pathLst>
                  <a:path w="25351" h="55409" extrusionOk="0">
                    <a:moveTo>
                      <a:pt x="16787" y="1"/>
                    </a:moveTo>
                    <a:cubicBezTo>
                      <a:pt x="16787" y="1"/>
                      <a:pt x="14305" y="28488"/>
                      <a:pt x="13059" y="30814"/>
                    </a:cubicBezTo>
                    <a:cubicBezTo>
                      <a:pt x="11815" y="33140"/>
                      <a:pt x="10300" y="38796"/>
                      <a:pt x="10300" y="38796"/>
                    </a:cubicBezTo>
                    <a:lnTo>
                      <a:pt x="11600" y="41093"/>
                    </a:lnTo>
                    <a:cubicBezTo>
                      <a:pt x="11600" y="41093"/>
                      <a:pt x="8634" y="40941"/>
                      <a:pt x="7566" y="40941"/>
                    </a:cubicBezTo>
                    <a:cubicBezTo>
                      <a:pt x="7395" y="40941"/>
                      <a:pt x="7273" y="40945"/>
                      <a:pt x="7219" y="40954"/>
                    </a:cubicBezTo>
                    <a:cubicBezTo>
                      <a:pt x="6830" y="41022"/>
                      <a:pt x="0" y="50032"/>
                      <a:pt x="0" y="50032"/>
                    </a:cubicBezTo>
                    <a:cubicBezTo>
                      <a:pt x="0" y="50032"/>
                      <a:pt x="2689" y="53369"/>
                      <a:pt x="6287" y="55409"/>
                    </a:cubicBezTo>
                    <a:lnTo>
                      <a:pt x="21483" y="55409"/>
                    </a:lnTo>
                    <a:cubicBezTo>
                      <a:pt x="23869" y="54759"/>
                      <a:pt x="25351" y="54224"/>
                      <a:pt x="25351" y="54224"/>
                    </a:cubicBezTo>
                    <a:lnTo>
                      <a:pt x="25351" y="42510"/>
                    </a:lnTo>
                    <a:lnTo>
                      <a:pt x="22934" y="40907"/>
                    </a:lnTo>
                    <a:lnTo>
                      <a:pt x="22350" y="40224"/>
                    </a:lnTo>
                    <a:cubicBezTo>
                      <a:pt x="22350" y="40224"/>
                      <a:pt x="21571" y="40565"/>
                      <a:pt x="21424" y="40565"/>
                    </a:cubicBezTo>
                    <a:cubicBezTo>
                      <a:pt x="21278" y="40565"/>
                      <a:pt x="22156" y="39495"/>
                      <a:pt x="22156" y="39495"/>
                    </a:cubicBezTo>
                    <a:cubicBezTo>
                      <a:pt x="22156" y="39495"/>
                      <a:pt x="21141" y="36332"/>
                      <a:pt x="20508" y="34737"/>
                    </a:cubicBezTo>
                    <a:cubicBezTo>
                      <a:pt x="19522" y="32249"/>
                      <a:pt x="16787" y="1"/>
                      <a:pt x="16787" y="1"/>
                    </a:cubicBezTo>
                    <a:close/>
                  </a:path>
                </a:pathLst>
              </a:custGeom>
              <a:solidFill>
                <a:srgbClr val="000000">
                  <a:alpha val="530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35"/>
              <p:cNvSpPr/>
              <p:nvPr/>
            </p:nvSpPr>
            <p:spPr>
              <a:xfrm>
                <a:off x="7370679" y="3767387"/>
                <a:ext cx="142930" cy="68661"/>
              </a:xfrm>
              <a:custGeom>
                <a:avLst/>
                <a:gdLst/>
                <a:ahLst/>
                <a:cxnLst/>
                <a:rect l="l" t="t" r="r" b="b"/>
                <a:pathLst>
                  <a:path w="2090" h="1004" extrusionOk="0">
                    <a:moveTo>
                      <a:pt x="1" y="1"/>
                    </a:moveTo>
                    <a:cubicBezTo>
                      <a:pt x="1" y="1"/>
                      <a:pt x="247" y="852"/>
                      <a:pt x="495" y="960"/>
                    </a:cubicBezTo>
                    <a:cubicBezTo>
                      <a:pt x="565" y="992"/>
                      <a:pt x="727" y="1003"/>
                      <a:pt x="921" y="1003"/>
                    </a:cubicBezTo>
                    <a:cubicBezTo>
                      <a:pt x="1404" y="1003"/>
                      <a:pt x="2089" y="934"/>
                      <a:pt x="2089" y="934"/>
                    </a:cubicBezTo>
                    <a:lnTo>
                      <a:pt x="1622" y="247"/>
                    </a:lnTo>
                    <a:cubicBezTo>
                      <a:pt x="1540" y="247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82B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35"/>
              <p:cNvSpPr/>
              <p:nvPr/>
            </p:nvSpPr>
            <p:spPr>
              <a:xfrm>
                <a:off x="6490547" y="4476418"/>
                <a:ext cx="906134" cy="322310"/>
              </a:xfrm>
              <a:custGeom>
                <a:avLst/>
                <a:gdLst/>
                <a:ahLst/>
                <a:cxnLst/>
                <a:rect l="l" t="t" r="r" b="b"/>
                <a:pathLst>
                  <a:path w="13250" h="4713" extrusionOk="0">
                    <a:moveTo>
                      <a:pt x="3784" y="0"/>
                    </a:moveTo>
                    <a:lnTo>
                      <a:pt x="0" y="4690"/>
                    </a:lnTo>
                    <a:lnTo>
                      <a:pt x="13250" y="4713"/>
                    </a:lnTo>
                    <a:lnTo>
                      <a:pt x="11901" y="0"/>
                    </a:lnTo>
                    <a:cubicBezTo>
                      <a:pt x="11901" y="0"/>
                      <a:pt x="7060" y="1225"/>
                      <a:pt x="6285" y="1225"/>
                    </a:cubicBezTo>
                    <a:cubicBezTo>
                      <a:pt x="6257" y="1225"/>
                      <a:pt x="6234" y="1223"/>
                      <a:pt x="6217" y="1220"/>
                    </a:cubicBezTo>
                    <a:cubicBezTo>
                      <a:pt x="5738" y="1126"/>
                      <a:pt x="3784" y="0"/>
                      <a:pt x="37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35"/>
              <p:cNvSpPr/>
              <p:nvPr/>
            </p:nvSpPr>
            <p:spPr>
              <a:xfrm>
                <a:off x="6648657" y="4558139"/>
                <a:ext cx="279978" cy="183826"/>
              </a:xfrm>
              <a:custGeom>
                <a:avLst/>
                <a:gdLst/>
                <a:ahLst/>
                <a:cxnLst/>
                <a:rect l="l" t="t" r="r" b="b"/>
                <a:pathLst>
                  <a:path w="4094" h="2688" extrusionOk="0">
                    <a:moveTo>
                      <a:pt x="4092" y="0"/>
                    </a:moveTo>
                    <a:cubicBezTo>
                      <a:pt x="4010" y="2"/>
                      <a:pt x="2124" y="86"/>
                      <a:pt x="1726" y="209"/>
                    </a:cubicBezTo>
                    <a:cubicBezTo>
                      <a:pt x="1409" y="306"/>
                      <a:pt x="27" y="1140"/>
                      <a:pt x="56" y="1259"/>
                    </a:cubicBezTo>
                    <a:cubicBezTo>
                      <a:pt x="58" y="1267"/>
                      <a:pt x="65" y="1283"/>
                      <a:pt x="92" y="1283"/>
                    </a:cubicBezTo>
                    <a:cubicBezTo>
                      <a:pt x="97" y="1283"/>
                      <a:pt x="103" y="1283"/>
                      <a:pt x="109" y="1281"/>
                    </a:cubicBezTo>
                    <a:cubicBezTo>
                      <a:pt x="279" y="1251"/>
                      <a:pt x="1677" y="789"/>
                      <a:pt x="2429" y="544"/>
                    </a:cubicBezTo>
                    <a:cubicBezTo>
                      <a:pt x="2698" y="455"/>
                      <a:pt x="2911" y="388"/>
                      <a:pt x="2925" y="382"/>
                    </a:cubicBezTo>
                    <a:cubicBezTo>
                      <a:pt x="2962" y="371"/>
                      <a:pt x="3315" y="322"/>
                      <a:pt x="3592" y="285"/>
                    </a:cubicBezTo>
                    <a:lnTo>
                      <a:pt x="3592" y="285"/>
                    </a:lnTo>
                    <a:cubicBezTo>
                      <a:pt x="3132" y="496"/>
                      <a:pt x="1819" y="1109"/>
                      <a:pt x="1318" y="1435"/>
                    </a:cubicBezTo>
                    <a:cubicBezTo>
                      <a:pt x="710" y="1831"/>
                      <a:pt x="7" y="2647"/>
                      <a:pt x="1" y="2655"/>
                    </a:cubicBezTo>
                    <a:lnTo>
                      <a:pt x="37" y="2688"/>
                    </a:lnTo>
                    <a:cubicBezTo>
                      <a:pt x="44" y="2679"/>
                      <a:pt x="743" y="1870"/>
                      <a:pt x="1349" y="1478"/>
                    </a:cubicBezTo>
                    <a:cubicBezTo>
                      <a:pt x="1958" y="1085"/>
                      <a:pt x="3758" y="267"/>
                      <a:pt x="3776" y="259"/>
                    </a:cubicBezTo>
                    <a:lnTo>
                      <a:pt x="3940" y="185"/>
                    </a:lnTo>
                    <a:lnTo>
                      <a:pt x="3940" y="185"/>
                    </a:lnTo>
                    <a:lnTo>
                      <a:pt x="3764" y="209"/>
                    </a:lnTo>
                    <a:cubicBezTo>
                      <a:pt x="3733" y="216"/>
                      <a:pt x="2977" y="318"/>
                      <a:pt x="2917" y="332"/>
                    </a:cubicBezTo>
                    <a:cubicBezTo>
                      <a:pt x="2903" y="339"/>
                      <a:pt x="2743" y="390"/>
                      <a:pt x="2419" y="496"/>
                    </a:cubicBezTo>
                    <a:cubicBezTo>
                      <a:pt x="1706" y="730"/>
                      <a:pt x="415" y="1156"/>
                      <a:pt x="140" y="1224"/>
                    </a:cubicBezTo>
                    <a:cubicBezTo>
                      <a:pt x="333" y="1048"/>
                      <a:pt x="1409" y="363"/>
                      <a:pt x="1745" y="261"/>
                    </a:cubicBezTo>
                    <a:cubicBezTo>
                      <a:pt x="2134" y="142"/>
                      <a:pt x="4073" y="56"/>
                      <a:pt x="4094" y="54"/>
                    </a:cubicBezTo>
                    <a:lnTo>
                      <a:pt x="4092" y="0"/>
                    </a:lnTo>
                    <a:close/>
                  </a:path>
                </a:pathLst>
              </a:custGeom>
              <a:solidFill>
                <a:srgbClr val="000000">
                  <a:alpha val="68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35"/>
              <p:cNvSpPr/>
              <p:nvPr/>
            </p:nvSpPr>
            <p:spPr>
              <a:xfrm>
                <a:off x="7463889" y="3377037"/>
                <a:ext cx="583756" cy="592441"/>
              </a:xfrm>
              <a:custGeom>
                <a:avLst/>
                <a:gdLst/>
                <a:ahLst/>
                <a:cxnLst/>
                <a:rect l="l" t="t" r="r" b="b"/>
                <a:pathLst>
                  <a:path w="8536" h="8663" extrusionOk="0">
                    <a:moveTo>
                      <a:pt x="624" y="0"/>
                    </a:moveTo>
                    <a:lnTo>
                      <a:pt x="497" y="66"/>
                    </a:lnTo>
                    <a:cubicBezTo>
                      <a:pt x="556" y="179"/>
                      <a:pt x="1942" y="2815"/>
                      <a:pt x="2655" y="3417"/>
                    </a:cubicBezTo>
                    <a:cubicBezTo>
                      <a:pt x="3270" y="3938"/>
                      <a:pt x="6808" y="5264"/>
                      <a:pt x="7884" y="5660"/>
                    </a:cubicBezTo>
                    <a:cubicBezTo>
                      <a:pt x="7173" y="5719"/>
                      <a:pt x="5434" y="5854"/>
                      <a:pt x="4259" y="5854"/>
                    </a:cubicBezTo>
                    <a:cubicBezTo>
                      <a:pt x="3774" y="5854"/>
                      <a:pt x="3386" y="5831"/>
                      <a:pt x="3204" y="5770"/>
                    </a:cubicBezTo>
                    <a:cubicBezTo>
                      <a:pt x="2649" y="5582"/>
                      <a:pt x="1530" y="3346"/>
                      <a:pt x="991" y="2270"/>
                    </a:cubicBezTo>
                    <a:cubicBezTo>
                      <a:pt x="808" y="1907"/>
                      <a:pt x="677" y="1640"/>
                      <a:pt x="618" y="1552"/>
                    </a:cubicBezTo>
                    <a:cubicBezTo>
                      <a:pt x="374" y="1183"/>
                      <a:pt x="187" y="1052"/>
                      <a:pt x="179" y="1048"/>
                    </a:cubicBezTo>
                    <a:lnTo>
                      <a:pt x="1" y="925"/>
                    </a:lnTo>
                    <a:lnTo>
                      <a:pt x="72" y="1130"/>
                    </a:lnTo>
                    <a:cubicBezTo>
                      <a:pt x="136" y="1323"/>
                      <a:pt x="1700" y="5842"/>
                      <a:pt x="2653" y="6685"/>
                    </a:cubicBezTo>
                    <a:cubicBezTo>
                      <a:pt x="3590" y="7515"/>
                      <a:pt x="4787" y="8650"/>
                      <a:pt x="4799" y="8663"/>
                    </a:cubicBezTo>
                    <a:lnTo>
                      <a:pt x="4899" y="8560"/>
                    </a:lnTo>
                    <a:cubicBezTo>
                      <a:pt x="4887" y="8548"/>
                      <a:pt x="3688" y="7406"/>
                      <a:pt x="2747" y="6576"/>
                    </a:cubicBezTo>
                    <a:cubicBezTo>
                      <a:pt x="1958" y="5879"/>
                      <a:pt x="679" y="2413"/>
                      <a:pt x="310" y="1376"/>
                    </a:cubicBezTo>
                    <a:lnTo>
                      <a:pt x="310" y="1376"/>
                    </a:lnTo>
                    <a:cubicBezTo>
                      <a:pt x="367" y="1441"/>
                      <a:pt x="431" y="1523"/>
                      <a:pt x="501" y="1630"/>
                    </a:cubicBezTo>
                    <a:cubicBezTo>
                      <a:pt x="554" y="1712"/>
                      <a:pt x="689" y="1985"/>
                      <a:pt x="864" y="2331"/>
                    </a:cubicBezTo>
                    <a:cubicBezTo>
                      <a:pt x="1679" y="3961"/>
                      <a:pt x="2596" y="5713"/>
                      <a:pt x="3159" y="5904"/>
                    </a:cubicBezTo>
                    <a:cubicBezTo>
                      <a:pt x="3354" y="5969"/>
                      <a:pt x="3766" y="5993"/>
                      <a:pt x="4274" y="5993"/>
                    </a:cubicBezTo>
                    <a:cubicBezTo>
                      <a:pt x="5764" y="5993"/>
                      <a:pt x="8084" y="5783"/>
                      <a:pt x="8214" y="5772"/>
                    </a:cubicBezTo>
                    <a:lnTo>
                      <a:pt x="8536" y="5744"/>
                    </a:lnTo>
                    <a:lnTo>
                      <a:pt x="8234" y="5633"/>
                    </a:lnTo>
                    <a:cubicBezTo>
                      <a:pt x="8187" y="5619"/>
                      <a:pt x="3438" y="3891"/>
                      <a:pt x="2747" y="3307"/>
                    </a:cubicBezTo>
                    <a:cubicBezTo>
                      <a:pt x="2054" y="2723"/>
                      <a:pt x="638" y="27"/>
                      <a:pt x="6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35"/>
              <p:cNvSpPr/>
              <p:nvPr/>
            </p:nvSpPr>
            <p:spPr>
              <a:xfrm>
                <a:off x="8084974" y="3684844"/>
                <a:ext cx="116601" cy="74679"/>
              </a:xfrm>
              <a:custGeom>
                <a:avLst/>
                <a:gdLst/>
                <a:ahLst/>
                <a:cxnLst/>
                <a:rect l="l" t="t" r="r" b="b"/>
                <a:pathLst>
                  <a:path w="1705" h="1092" extrusionOk="0">
                    <a:moveTo>
                      <a:pt x="1634" y="1"/>
                    </a:moveTo>
                    <a:cubicBezTo>
                      <a:pt x="1" y="915"/>
                      <a:pt x="23" y="974"/>
                      <a:pt x="50" y="1044"/>
                    </a:cubicBezTo>
                    <a:cubicBezTo>
                      <a:pt x="58" y="1060"/>
                      <a:pt x="75" y="1091"/>
                      <a:pt x="130" y="1091"/>
                    </a:cubicBezTo>
                    <a:cubicBezTo>
                      <a:pt x="137" y="1091"/>
                      <a:pt x="145" y="1090"/>
                      <a:pt x="154" y="1090"/>
                    </a:cubicBezTo>
                    <a:cubicBezTo>
                      <a:pt x="158" y="1090"/>
                      <a:pt x="163" y="1090"/>
                      <a:pt x="169" y="1091"/>
                    </a:cubicBezTo>
                    <a:cubicBezTo>
                      <a:pt x="480" y="1026"/>
                      <a:pt x="1192" y="831"/>
                      <a:pt x="1222" y="823"/>
                    </a:cubicBezTo>
                    <a:lnTo>
                      <a:pt x="1184" y="685"/>
                    </a:lnTo>
                    <a:cubicBezTo>
                      <a:pt x="1179" y="685"/>
                      <a:pt x="751" y="802"/>
                      <a:pt x="409" y="886"/>
                    </a:cubicBezTo>
                    <a:cubicBezTo>
                      <a:pt x="698" y="700"/>
                      <a:pt x="1220" y="398"/>
                      <a:pt x="1704" y="126"/>
                    </a:cubicBezTo>
                    <a:lnTo>
                      <a:pt x="163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35"/>
              <p:cNvSpPr/>
              <p:nvPr/>
            </p:nvSpPr>
            <p:spPr>
              <a:xfrm>
                <a:off x="7623982" y="2971232"/>
                <a:ext cx="309112" cy="251666"/>
              </a:xfrm>
              <a:custGeom>
                <a:avLst/>
                <a:gdLst/>
                <a:ahLst/>
                <a:cxnLst/>
                <a:rect l="l" t="t" r="r" b="b"/>
                <a:pathLst>
                  <a:path w="4520" h="3680" extrusionOk="0">
                    <a:moveTo>
                      <a:pt x="431" y="1"/>
                    </a:moveTo>
                    <a:lnTo>
                      <a:pt x="300" y="58"/>
                    </a:lnTo>
                    <a:cubicBezTo>
                      <a:pt x="314" y="93"/>
                      <a:pt x="656" y="851"/>
                      <a:pt x="1488" y="1497"/>
                    </a:cubicBezTo>
                    <a:cubicBezTo>
                      <a:pt x="2032" y="1917"/>
                      <a:pt x="3136" y="2729"/>
                      <a:pt x="3829" y="3233"/>
                    </a:cubicBezTo>
                    <a:cubicBezTo>
                      <a:pt x="3118" y="2913"/>
                      <a:pt x="2030" y="2454"/>
                      <a:pt x="1402" y="2364"/>
                    </a:cubicBezTo>
                    <a:cubicBezTo>
                      <a:pt x="486" y="2231"/>
                      <a:pt x="123" y="1739"/>
                      <a:pt x="119" y="1735"/>
                    </a:cubicBezTo>
                    <a:lnTo>
                      <a:pt x="0" y="1817"/>
                    </a:lnTo>
                    <a:cubicBezTo>
                      <a:pt x="17" y="1839"/>
                      <a:pt x="398" y="2364"/>
                      <a:pt x="1380" y="2505"/>
                    </a:cubicBezTo>
                    <a:cubicBezTo>
                      <a:pt x="2321" y="2641"/>
                      <a:pt x="4417" y="3670"/>
                      <a:pt x="4438" y="3680"/>
                    </a:cubicBezTo>
                    <a:lnTo>
                      <a:pt x="4520" y="3559"/>
                    </a:lnTo>
                    <a:cubicBezTo>
                      <a:pt x="4499" y="3542"/>
                      <a:pt x="2396" y="2020"/>
                      <a:pt x="1579" y="1384"/>
                    </a:cubicBezTo>
                    <a:cubicBezTo>
                      <a:pt x="775" y="759"/>
                      <a:pt x="437" y="7"/>
                      <a:pt x="4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35"/>
              <p:cNvSpPr/>
              <p:nvPr/>
            </p:nvSpPr>
            <p:spPr>
              <a:xfrm>
                <a:off x="7057948" y="3840218"/>
                <a:ext cx="1358107" cy="616924"/>
              </a:xfrm>
              <a:custGeom>
                <a:avLst/>
                <a:gdLst/>
                <a:ahLst/>
                <a:cxnLst/>
                <a:rect l="l" t="t" r="r" b="b"/>
                <a:pathLst>
                  <a:path w="19859" h="9021" extrusionOk="0">
                    <a:moveTo>
                      <a:pt x="3338" y="141"/>
                    </a:moveTo>
                    <a:cubicBezTo>
                      <a:pt x="3338" y="141"/>
                      <a:pt x="3338" y="142"/>
                      <a:pt x="3340" y="142"/>
                    </a:cubicBezTo>
                    <a:lnTo>
                      <a:pt x="3340" y="142"/>
                    </a:lnTo>
                    <a:cubicBezTo>
                      <a:pt x="3339" y="142"/>
                      <a:pt x="3338" y="141"/>
                      <a:pt x="3338" y="141"/>
                    </a:cubicBezTo>
                    <a:close/>
                    <a:moveTo>
                      <a:pt x="3350" y="0"/>
                    </a:moveTo>
                    <a:cubicBezTo>
                      <a:pt x="3344" y="0"/>
                      <a:pt x="3339" y="1"/>
                      <a:pt x="3333" y="2"/>
                    </a:cubicBezTo>
                    <a:lnTo>
                      <a:pt x="3358" y="141"/>
                    </a:lnTo>
                    <a:cubicBezTo>
                      <a:pt x="3354" y="143"/>
                      <a:pt x="3350" y="143"/>
                      <a:pt x="3347" y="143"/>
                    </a:cubicBezTo>
                    <a:cubicBezTo>
                      <a:pt x="3344" y="143"/>
                      <a:pt x="3341" y="142"/>
                      <a:pt x="3340" y="142"/>
                    </a:cubicBezTo>
                    <a:lnTo>
                      <a:pt x="3340" y="142"/>
                    </a:lnTo>
                    <a:cubicBezTo>
                      <a:pt x="3423" y="174"/>
                      <a:pt x="3842" y="543"/>
                      <a:pt x="4328" y="969"/>
                    </a:cubicBezTo>
                    <a:cubicBezTo>
                      <a:pt x="6129" y="2554"/>
                      <a:pt x="9880" y="5848"/>
                      <a:pt x="12028" y="5919"/>
                    </a:cubicBezTo>
                    <a:cubicBezTo>
                      <a:pt x="12096" y="5922"/>
                      <a:pt x="12165" y="5923"/>
                      <a:pt x="12235" y="5923"/>
                    </a:cubicBezTo>
                    <a:cubicBezTo>
                      <a:pt x="13735" y="5923"/>
                      <a:pt x="15770" y="5413"/>
                      <a:pt x="17362" y="4927"/>
                    </a:cubicBezTo>
                    <a:lnTo>
                      <a:pt x="17362" y="4927"/>
                    </a:lnTo>
                    <a:cubicBezTo>
                      <a:pt x="15453" y="5663"/>
                      <a:pt x="12910" y="6575"/>
                      <a:pt x="11577" y="6762"/>
                    </a:cubicBezTo>
                    <a:cubicBezTo>
                      <a:pt x="11277" y="6804"/>
                      <a:pt x="10877" y="6823"/>
                      <a:pt x="10407" y="6823"/>
                    </a:cubicBezTo>
                    <a:cubicBezTo>
                      <a:pt x="7162" y="6823"/>
                      <a:pt x="556" y="5929"/>
                      <a:pt x="128" y="5784"/>
                    </a:cubicBezTo>
                    <a:lnTo>
                      <a:pt x="109" y="5776"/>
                    </a:lnTo>
                    <a:lnTo>
                      <a:pt x="107" y="5784"/>
                    </a:lnTo>
                    <a:cubicBezTo>
                      <a:pt x="87" y="5779"/>
                      <a:pt x="72" y="5777"/>
                      <a:pt x="61" y="5777"/>
                    </a:cubicBezTo>
                    <a:cubicBezTo>
                      <a:pt x="30" y="5777"/>
                      <a:pt x="24" y="5793"/>
                      <a:pt x="15" y="5819"/>
                    </a:cubicBezTo>
                    <a:cubicBezTo>
                      <a:pt x="1" y="5864"/>
                      <a:pt x="23" y="5897"/>
                      <a:pt x="83" y="5917"/>
                    </a:cubicBezTo>
                    <a:cubicBezTo>
                      <a:pt x="93" y="5919"/>
                      <a:pt x="107" y="5925"/>
                      <a:pt x="128" y="5930"/>
                    </a:cubicBezTo>
                    <a:cubicBezTo>
                      <a:pt x="208" y="5952"/>
                      <a:pt x="353" y="5999"/>
                      <a:pt x="536" y="6059"/>
                    </a:cubicBezTo>
                    <a:cubicBezTo>
                      <a:pt x="6750" y="8020"/>
                      <a:pt x="10249" y="9014"/>
                      <a:pt x="10928" y="9014"/>
                    </a:cubicBezTo>
                    <a:cubicBezTo>
                      <a:pt x="10936" y="9014"/>
                      <a:pt x="10946" y="9014"/>
                      <a:pt x="10956" y="9021"/>
                    </a:cubicBezTo>
                    <a:lnTo>
                      <a:pt x="10948" y="8877"/>
                    </a:lnTo>
                    <a:cubicBezTo>
                      <a:pt x="10943" y="8877"/>
                      <a:pt x="10938" y="8877"/>
                      <a:pt x="10932" y="8877"/>
                    </a:cubicBezTo>
                    <a:cubicBezTo>
                      <a:pt x="10495" y="8877"/>
                      <a:pt x="8421" y="8391"/>
                      <a:pt x="1159" y="6106"/>
                    </a:cubicBezTo>
                    <a:lnTo>
                      <a:pt x="1159" y="6106"/>
                    </a:lnTo>
                    <a:cubicBezTo>
                      <a:pt x="3262" y="6417"/>
                      <a:pt x="7877" y="6967"/>
                      <a:pt x="10425" y="6967"/>
                    </a:cubicBezTo>
                    <a:cubicBezTo>
                      <a:pt x="10896" y="6967"/>
                      <a:pt x="11297" y="6948"/>
                      <a:pt x="11598" y="6905"/>
                    </a:cubicBezTo>
                    <a:cubicBezTo>
                      <a:pt x="13908" y="6577"/>
                      <a:pt x="19801" y="4107"/>
                      <a:pt x="19858" y="4083"/>
                    </a:cubicBezTo>
                    <a:lnTo>
                      <a:pt x="19805" y="3950"/>
                    </a:lnTo>
                    <a:cubicBezTo>
                      <a:pt x="19757" y="3970"/>
                      <a:pt x="15038" y="5779"/>
                      <a:pt x="12235" y="5779"/>
                    </a:cubicBezTo>
                    <a:cubicBezTo>
                      <a:pt x="12167" y="5779"/>
                      <a:pt x="12100" y="5778"/>
                      <a:pt x="12034" y="5776"/>
                    </a:cubicBezTo>
                    <a:cubicBezTo>
                      <a:pt x="9934" y="5706"/>
                      <a:pt x="6211" y="2435"/>
                      <a:pt x="4422" y="863"/>
                    </a:cubicBezTo>
                    <a:cubicBezTo>
                      <a:pt x="3594" y="131"/>
                      <a:pt x="3434" y="0"/>
                      <a:pt x="33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35"/>
              <p:cNvSpPr/>
              <p:nvPr/>
            </p:nvSpPr>
            <p:spPr>
              <a:xfrm>
                <a:off x="7297779" y="2342965"/>
                <a:ext cx="132809" cy="861067"/>
              </a:xfrm>
              <a:custGeom>
                <a:avLst/>
                <a:gdLst/>
                <a:ahLst/>
                <a:cxnLst/>
                <a:rect l="l" t="t" r="r" b="b"/>
                <a:pathLst>
                  <a:path w="1942" h="12591" extrusionOk="0">
                    <a:moveTo>
                      <a:pt x="1" y="1"/>
                    </a:moveTo>
                    <a:lnTo>
                      <a:pt x="441" y="12590"/>
                    </a:lnTo>
                    <a:lnTo>
                      <a:pt x="1942" y="12469"/>
                    </a:lnTo>
                    <a:lnTo>
                      <a:pt x="13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35"/>
              <p:cNvSpPr/>
              <p:nvPr/>
            </p:nvSpPr>
            <p:spPr>
              <a:xfrm>
                <a:off x="7291077" y="1967319"/>
                <a:ext cx="75295" cy="359650"/>
              </a:xfrm>
              <a:custGeom>
                <a:avLst/>
                <a:gdLst/>
                <a:ahLst/>
                <a:cxnLst/>
                <a:rect l="l" t="t" r="r" b="b"/>
                <a:pathLst>
                  <a:path w="1101" h="5259" extrusionOk="0">
                    <a:moveTo>
                      <a:pt x="652" y="1"/>
                    </a:moveTo>
                    <a:cubicBezTo>
                      <a:pt x="652" y="1"/>
                      <a:pt x="181" y="1323"/>
                      <a:pt x="90" y="2087"/>
                    </a:cubicBezTo>
                    <a:cubicBezTo>
                      <a:pt x="0" y="2850"/>
                      <a:pt x="652" y="5258"/>
                      <a:pt x="652" y="5258"/>
                    </a:cubicBezTo>
                    <a:cubicBezTo>
                      <a:pt x="652" y="5258"/>
                      <a:pt x="968" y="4576"/>
                      <a:pt x="1033" y="3747"/>
                    </a:cubicBezTo>
                    <a:cubicBezTo>
                      <a:pt x="1101" y="2917"/>
                      <a:pt x="652" y="1"/>
                      <a:pt x="65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35"/>
              <p:cNvSpPr/>
              <p:nvPr/>
            </p:nvSpPr>
            <p:spPr>
              <a:xfrm>
                <a:off x="7318363" y="2122487"/>
                <a:ext cx="31390" cy="149495"/>
              </a:xfrm>
              <a:custGeom>
                <a:avLst/>
                <a:gdLst/>
                <a:ahLst/>
                <a:cxnLst/>
                <a:rect l="l" t="t" r="r" b="b"/>
                <a:pathLst>
                  <a:path w="459" h="2186" extrusionOk="0">
                    <a:moveTo>
                      <a:pt x="274" y="1"/>
                    </a:moveTo>
                    <a:cubicBezTo>
                      <a:pt x="274" y="1"/>
                      <a:pt x="97" y="589"/>
                      <a:pt x="50" y="802"/>
                    </a:cubicBezTo>
                    <a:cubicBezTo>
                      <a:pt x="1" y="1015"/>
                      <a:pt x="224" y="2186"/>
                      <a:pt x="224" y="2186"/>
                    </a:cubicBezTo>
                    <a:cubicBezTo>
                      <a:pt x="224" y="2186"/>
                      <a:pt x="284" y="1743"/>
                      <a:pt x="370" y="1405"/>
                    </a:cubicBezTo>
                    <a:cubicBezTo>
                      <a:pt x="458" y="1066"/>
                      <a:pt x="274" y="1"/>
                      <a:pt x="27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35"/>
              <p:cNvSpPr/>
              <p:nvPr/>
            </p:nvSpPr>
            <p:spPr>
              <a:xfrm>
                <a:off x="7344624" y="3863948"/>
                <a:ext cx="43221" cy="45273"/>
              </a:xfrm>
              <a:custGeom>
                <a:avLst/>
                <a:gdLst/>
                <a:ahLst/>
                <a:cxnLst/>
                <a:rect l="l" t="t" r="r" b="b"/>
                <a:pathLst>
                  <a:path w="632" h="662" extrusionOk="0">
                    <a:moveTo>
                      <a:pt x="168" y="0"/>
                    </a:moveTo>
                    <a:cubicBezTo>
                      <a:pt x="153" y="0"/>
                      <a:pt x="138" y="3"/>
                      <a:pt x="123" y="7"/>
                    </a:cubicBezTo>
                    <a:cubicBezTo>
                      <a:pt x="43" y="34"/>
                      <a:pt x="0" y="118"/>
                      <a:pt x="25" y="196"/>
                    </a:cubicBezTo>
                    <a:cubicBezTo>
                      <a:pt x="46" y="260"/>
                      <a:pt x="105" y="302"/>
                      <a:pt x="169" y="302"/>
                    </a:cubicBezTo>
                    <a:cubicBezTo>
                      <a:pt x="184" y="302"/>
                      <a:pt x="200" y="300"/>
                      <a:pt x="216" y="294"/>
                    </a:cubicBezTo>
                    <a:lnTo>
                      <a:pt x="216" y="294"/>
                    </a:lnTo>
                    <a:cubicBezTo>
                      <a:pt x="187" y="333"/>
                      <a:pt x="168" y="378"/>
                      <a:pt x="168" y="430"/>
                    </a:cubicBezTo>
                    <a:cubicBezTo>
                      <a:pt x="168" y="559"/>
                      <a:pt x="273" y="661"/>
                      <a:pt x="400" y="661"/>
                    </a:cubicBezTo>
                    <a:cubicBezTo>
                      <a:pt x="401" y="661"/>
                      <a:pt x="403" y="661"/>
                      <a:pt x="404" y="661"/>
                    </a:cubicBezTo>
                    <a:cubicBezTo>
                      <a:pt x="531" y="661"/>
                      <a:pt x="632" y="560"/>
                      <a:pt x="632" y="434"/>
                    </a:cubicBezTo>
                    <a:cubicBezTo>
                      <a:pt x="632" y="305"/>
                      <a:pt x="527" y="202"/>
                      <a:pt x="402" y="202"/>
                    </a:cubicBezTo>
                    <a:cubicBezTo>
                      <a:pt x="365" y="202"/>
                      <a:pt x="332" y="212"/>
                      <a:pt x="300" y="225"/>
                    </a:cubicBezTo>
                    <a:cubicBezTo>
                      <a:pt x="320" y="190"/>
                      <a:pt x="324" y="149"/>
                      <a:pt x="312" y="106"/>
                    </a:cubicBezTo>
                    <a:cubicBezTo>
                      <a:pt x="292" y="41"/>
                      <a:pt x="232" y="0"/>
                      <a:pt x="1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35"/>
              <p:cNvSpPr/>
              <p:nvPr/>
            </p:nvSpPr>
            <p:spPr>
              <a:xfrm>
                <a:off x="7394819" y="3929189"/>
                <a:ext cx="31595" cy="31595"/>
              </a:xfrm>
              <a:custGeom>
                <a:avLst/>
                <a:gdLst/>
                <a:ahLst/>
                <a:cxnLst/>
                <a:rect l="l" t="t" r="r" b="b"/>
                <a:pathLst>
                  <a:path w="462" h="462" extrusionOk="0">
                    <a:moveTo>
                      <a:pt x="232" y="0"/>
                    </a:moveTo>
                    <a:cubicBezTo>
                      <a:pt x="105" y="0"/>
                      <a:pt x="0" y="105"/>
                      <a:pt x="0" y="232"/>
                    </a:cubicBezTo>
                    <a:cubicBezTo>
                      <a:pt x="0" y="359"/>
                      <a:pt x="105" y="461"/>
                      <a:pt x="232" y="461"/>
                    </a:cubicBezTo>
                    <a:cubicBezTo>
                      <a:pt x="359" y="461"/>
                      <a:pt x="461" y="359"/>
                      <a:pt x="461" y="232"/>
                    </a:cubicBezTo>
                    <a:cubicBezTo>
                      <a:pt x="461" y="105"/>
                      <a:pt x="359" y="0"/>
                      <a:pt x="2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35"/>
              <p:cNvSpPr/>
              <p:nvPr/>
            </p:nvSpPr>
            <p:spPr>
              <a:xfrm>
                <a:off x="7426345" y="3977949"/>
                <a:ext cx="31595" cy="31595"/>
              </a:xfrm>
              <a:custGeom>
                <a:avLst/>
                <a:gdLst/>
                <a:ahLst/>
                <a:cxnLst/>
                <a:rect l="l" t="t" r="r" b="b"/>
                <a:pathLst>
                  <a:path w="462" h="462" extrusionOk="0">
                    <a:moveTo>
                      <a:pt x="232" y="1"/>
                    </a:moveTo>
                    <a:cubicBezTo>
                      <a:pt x="103" y="1"/>
                      <a:pt x="0" y="105"/>
                      <a:pt x="0" y="232"/>
                    </a:cubicBezTo>
                    <a:cubicBezTo>
                      <a:pt x="0" y="359"/>
                      <a:pt x="107" y="462"/>
                      <a:pt x="232" y="462"/>
                    </a:cubicBezTo>
                    <a:cubicBezTo>
                      <a:pt x="359" y="462"/>
                      <a:pt x="461" y="357"/>
                      <a:pt x="461" y="232"/>
                    </a:cubicBezTo>
                    <a:cubicBezTo>
                      <a:pt x="461" y="103"/>
                      <a:pt x="359" y="1"/>
                      <a:pt x="2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35"/>
              <p:cNvSpPr/>
              <p:nvPr/>
            </p:nvSpPr>
            <p:spPr>
              <a:xfrm>
                <a:off x="7468129" y="4026024"/>
                <a:ext cx="31595" cy="31595"/>
              </a:xfrm>
              <a:custGeom>
                <a:avLst/>
                <a:gdLst/>
                <a:ahLst/>
                <a:cxnLst/>
                <a:rect l="l" t="t" r="r" b="b"/>
                <a:pathLst>
                  <a:path w="462" h="462" extrusionOk="0">
                    <a:moveTo>
                      <a:pt x="230" y="1"/>
                    </a:moveTo>
                    <a:cubicBezTo>
                      <a:pt x="103" y="1"/>
                      <a:pt x="0" y="103"/>
                      <a:pt x="0" y="230"/>
                    </a:cubicBezTo>
                    <a:cubicBezTo>
                      <a:pt x="0" y="357"/>
                      <a:pt x="103" y="462"/>
                      <a:pt x="230" y="462"/>
                    </a:cubicBezTo>
                    <a:cubicBezTo>
                      <a:pt x="357" y="462"/>
                      <a:pt x="461" y="357"/>
                      <a:pt x="461" y="230"/>
                    </a:cubicBezTo>
                    <a:cubicBezTo>
                      <a:pt x="461" y="103"/>
                      <a:pt x="357" y="1"/>
                      <a:pt x="230" y="1"/>
                    </a:cubicBezTo>
                    <a:close/>
                  </a:path>
                </a:pathLst>
              </a:custGeom>
              <a:solidFill>
                <a:srgbClr val="F3D7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35"/>
              <p:cNvSpPr/>
              <p:nvPr/>
            </p:nvSpPr>
            <p:spPr>
              <a:xfrm>
                <a:off x="7499655" y="4074784"/>
                <a:ext cx="31595" cy="31663"/>
              </a:xfrm>
              <a:custGeom>
                <a:avLst/>
                <a:gdLst/>
                <a:ahLst/>
                <a:cxnLst/>
                <a:rect l="l" t="t" r="r" b="b"/>
                <a:pathLst>
                  <a:path w="462" h="463" extrusionOk="0">
                    <a:moveTo>
                      <a:pt x="230" y="1"/>
                    </a:moveTo>
                    <a:cubicBezTo>
                      <a:pt x="103" y="1"/>
                      <a:pt x="0" y="105"/>
                      <a:pt x="0" y="233"/>
                    </a:cubicBezTo>
                    <a:cubicBezTo>
                      <a:pt x="0" y="360"/>
                      <a:pt x="103" y="462"/>
                      <a:pt x="230" y="462"/>
                    </a:cubicBezTo>
                    <a:cubicBezTo>
                      <a:pt x="357" y="462"/>
                      <a:pt x="461" y="360"/>
                      <a:pt x="461" y="233"/>
                    </a:cubicBezTo>
                    <a:cubicBezTo>
                      <a:pt x="461" y="105"/>
                      <a:pt x="357" y="1"/>
                      <a:pt x="2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35"/>
              <p:cNvSpPr/>
              <p:nvPr/>
            </p:nvSpPr>
            <p:spPr>
              <a:xfrm>
                <a:off x="7546295" y="4120398"/>
                <a:ext cx="35562" cy="31527"/>
              </a:xfrm>
              <a:custGeom>
                <a:avLst/>
                <a:gdLst/>
                <a:ahLst/>
                <a:cxnLst/>
                <a:rect l="l" t="t" r="r" b="b"/>
                <a:pathLst>
                  <a:path w="520" h="461" extrusionOk="0">
                    <a:moveTo>
                      <a:pt x="258" y="0"/>
                    </a:moveTo>
                    <a:cubicBezTo>
                      <a:pt x="235" y="0"/>
                      <a:pt x="212" y="3"/>
                      <a:pt x="189" y="10"/>
                    </a:cubicBezTo>
                    <a:cubicBezTo>
                      <a:pt x="68" y="49"/>
                      <a:pt x="1" y="180"/>
                      <a:pt x="40" y="301"/>
                    </a:cubicBezTo>
                    <a:cubicBezTo>
                      <a:pt x="71" y="397"/>
                      <a:pt x="163" y="460"/>
                      <a:pt x="261" y="460"/>
                    </a:cubicBezTo>
                    <a:cubicBezTo>
                      <a:pt x="284" y="460"/>
                      <a:pt x="308" y="456"/>
                      <a:pt x="331" y="449"/>
                    </a:cubicBezTo>
                    <a:cubicBezTo>
                      <a:pt x="454" y="410"/>
                      <a:pt x="519" y="281"/>
                      <a:pt x="478" y="160"/>
                    </a:cubicBezTo>
                    <a:cubicBezTo>
                      <a:pt x="447" y="62"/>
                      <a:pt x="356" y="0"/>
                      <a:pt x="2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35"/>
              <p:cNvSpPr/>
              <p:nvPr/>
            </p:nvSpPr>
            <p:spPr>
              <a:xfrm>
                <a:off x="7591430" y="4157190"/>
                <a:ext cx="35288" cy="31527"/>
              </a:xfrm>
              <a:custGeom>
                <a:avLst/>
                <a:gdLst/>
                <a:ahLst/>
                <a:cxnLst/>
                <a:rect l="l" t="t" r="r" b="b"/>
                <a:pathLst>
                  <a:path w="516" h="461" extrusionOk="0">
                    <a:moveTo>
                      <a:pt x="257" y="0"/>
                    </a:moveTo>
                    <a:cubicBezTo>
                      <a:pt x="234" y="0"/>
                      <a:pt x="211" y="4"/>
                      <a:pt x="187" y="11"/>
                    </a:cubicBezTo>
                    <a:cubicBezTo>
                      <a:pt x="66" y="50"/>
                      <a:pt x="1" y="180"/>
                      <a:pt x="38" y="300"/>
                    </a:cubicBezTo>
                    <a:cubicBezTo>
                      <a:pt x="69" y="399"/>
                      <a:pt x="162" y="460"/>
                      <a:pt x="260" y="460"/>
                    </a:cubicBezTo>
                    <a:cubicBezTo>
                      <a:pt x="283" y="460"/>
                      <a:pt x="306" y="457"/>
                      <a:pt x="329" y="450"/>
                    </a:cubicBezTo>
                    <a:cubicBezTo>
                      <a:pt x="450" y="411"/>
                      <a:pt x="515" y="280"/>
                      <a:pt x="476" y="159"/>
                    </a:cubicBezTo>
                    <a:cubicBezTo>
                      <a:pt x="447" y="63"/>
                      <a:pt x="355" y="0"/>
                      <a:pt x="2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35"/>
              <p:cNvSpPr/>
              <p:nvPr/>
            </p:nvSpPr>
            <p:spPr>
              <a:xfrm>
                <a:off x="7644292" y="4198153"/>
                <a:ext cx="35425" cy="31527"/>
              </a:xfrm>
              <a:custGeom>
                <a:avLst/>
                <a:gdLst/>
                <a:ahLst/>
                <a:cxnLst/>
                <a:rect l="l" t="t" r="r" b="b"/>
                <a:pathLst>
                  <a:path w="518" h="461" extrusionOk="0">
                    <a:moveTo>
                      <a:pt x="257" y="1"/>
                    </a:moveTo>
                    <a:cubicBezTo>
                      <a:pt x="234" y="1"/>
                      <a:pt x="211" y="4"/>
                      <a:pt x="189" y="11"/>
                    </a:cubicBezTo>
                    <a:cubicBezTo>
                      <a:pt x="68" y="50"/>
                      <a:pt x="1" y="181"/>
                      <a:pt x="40" y="302"/>
                    </a:cubicBezTo>
                    <a:cubicBezTo>
                      <a:pt x="71" y="398"/>
                      <a:pt x="161" y="461"/>
                      <a:pt x="259" y="461"/>
                    </a:cubicBezTo>
                    <a:cubicBezTo>
                      <a:pt x="282" y="461"/>
                      <a:pt x="305" y="457"/>
                      <a:pt x="329" y="450"/>
                    </a:cubicBezTo>
                    <a:cubicBezTo>
                      <a:pt x="449" y="411"/>
                      <a:pt x="517" y="282"/>
                      <a:pt x="478" y="161"/>
                    </a:cubicBezTo>
                    <a:cubicBezTo>
                      <a:pt x="447" y="62"/>
                      <a:pt x="354" y="1"/>
                      <a:pt x="25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35"/>
              <p:cNvSpPr/>
              <p:nvPr/>
            </p:nvSpPr>
            <p:spPr>
              <a:xfrm>
                <a:off x="7703720" y="4223388"/>
                <a:ext cx="35288" cy="31527"/>
              </a:xfrm>
              <a:custGeom>
                <a:avLst/>
                <a:gdLst/>
                <a:ahLst/>
                <a:cxnLst/>
                <a:rect l="l" t="t" r="r" b="b"/>
                <a:pathLst>
                  <a:path w="516" h="461" extrusionOk="0">
                    <a:moveTo>
                      <a:pt x="256" y="1"/>
                    </a:moveTo>
                    <a:cubicBezTo>
                      <a:pt x="233" y="1"/>
                      <a:pt x="210" y="4"/>
                      <a:pt x="187" y="11"/>
                    </a:cubicBezTo>
                    <a:cubicBezTo>
                      <a:pt x="68" y="50"/>
                      <a:pt x="1" y="181"/>
                      <a:pt x="40" y="302"/>
                    </a:cubicBezTo>
                    <a:cubicBezTo>
                      <a:pt x="71" y="398"/>
                      <a:pt x="161" y="461"/>
                      <a:pt x="259" y="461"/>
                    </a:cubicBezTo>
                    <a:cubicBezTo>
                      <a:pt x="282" y="461"/>
                      <a:pt x="305" y="457"/>
                      <a:pt x="329" y="450"/>
                    </a:cubicBezTo>
                    <a:cubicBezTo>
                      <a:pt x="450" y="411"/>
                      <a:pt x="515" y="281"/>
                      <a:pt x="478" y="161"/>
                    </a:cubicBezTo>
                    <a:cubicBezTo>
                      <a:pt x="447" y="62"/>
                      <a:pt x="354" y="1"/>
                      <a:pt x="25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35"/>
              <p:cNvSpPr/>
              <p:nvPr/>
            </p:nvSpPr>
            <p:spPr>
              <a:xfrm>
                <a:off x="7743111" y="4244519"/>
                <a:ext cx="23183" cy="20653"/>
              </a:xfrm>
              <a:custGeom>
                <a:avLst/>
                <a:gdLst/>
                <a:ahLst/>
                <a:cxnLst/>
                <a:rect l="l" t="t" r="r" b="b"/>
                <a:pathLst>
                  <a:path w="339" h="302" extrusionOk="0">
                    <a:moveTo>
                      <a:pt x="169" y="0"/>
                    </a:moveTo>
                    <a:cubicBezTo>
                      <a:pt x="154" y="0"/>
                      <a:pt x="139" y="3"/>
                      <a:pt x="124" y="7"/>
                    </a:cubicBezTo>
                    <a:cubicBezTo>
                      <a:pt x="46" y="34"/>
                      <a:pt x="1" y="118"/>
                      <a:pt x="27" y="198"/>
                    </a:cubicBezTo>
                    <a:cubicBezTo>
                      <a:pt x="50" y="261"/>
                      <a:pt x="109" y="302"/>
                      <a:pt x="171" y="302"/>
                    </a:cubicBezTo>
                    <a:cubicBezTo>
                      <a:pt x="186" y="302"/>
                      <a:pt x="201" y="299"/>
                      <a:pt x="216" y="294"/>
                    </a:cubicBezTo>
                    <a:cubicBezTo>
                      <a:pt x="296" y="270"/>
                      <a:pt x="339" y="184"/>
                      <a:pt x="314" y="106"/>
                    </a:cubicBezTo>
                    <a:cubicBezTo>
                      <a:pt x="293" y="41"/>
                      <a:pt x="233" y="0"/>
                      <a:pt x="16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35"/>
              <p:cNvSpPr/>
              <p:nvPr/>
            </p:nvSpPr>
            <p:spPr>
              <a:xfrm>
                <a:off x="7680058" y="4217848"/>
                <a:ext cx="23183" cy="20516"/>
              </a:xfrm>
              <a:custGeom>
                <a:avLst/>
                <a:gdLst/>
                <a:ahLst/>
                <a:cxnLst/>
                <a:rect l="l" t="t" r="r" b="b"/>
                <a:pathLst>
                  <a:path w="339" h="300" extrusionOk="0">
                    <a:moveTo>
                      <a:pt x="169" y="1"/>
                    </a:moveTo>
                    <a:cubicBezTo>
                      <a:pt x="154" y="1"/>
                      <a:pt x="139" y="3"/>
                      <a:pt x="123" y="8"/>
                    </a:cubicBezTo>
                    <a:cubicBezTo>
                      <a:pt x="45" y="34"/>
                      <a:pt x="0" y="119"/>
                      <a:pt x="27" y="194"/>
                    </a:cubicBezTo>
                    <a:cubicBezTo>
                      <a:pt x="47" y="259"/>
                      <a:pt x="107" y="300"/>
                      <a:pt x="171" y="300"/>
                    </a:cubicBezTo>
                    <a:cubicBezTo>
                      <a:pt x="186" y="300"/>
                      <a:pt x="201" y="297"/>
                      <a:pt x="215" y="293"/>
                    </a:cubicBezTo>
                    <a:cubicBezTo>
                      <a:pt x="295" y="266"/>
                      <a:pt x="338" y="182"/>
                      <a:pt x="314" y="102"/>
                    </a:cubicBezTo>
                    <a:cubicBezTo>
                      <a:pt x="292" y="41"/>
                      <a:pt x="233" y="1"/>
                      <a:pt x="1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35"/>
              <p:cNvSpPr/>
              <p:nvPr/>
            </p:nvSpPr>
            <p:spPr>
              <a:xfrm>
                <a:off x="7620494" y="4185638"/>
                <a:ext cx="23183" cy="20721"/>
              </a:xfrm>
              <a:custGeom>
                <a:avLst/>
                <a:gdLst/>
                <a:ahLst/>
                <a:cxnLst/>
                <a:rect l="l" t="t" r="r" b="b"/>
                <a:pathLst>
                  <a:path w="339" h="303" extrusionOk="0">
                    <a:moveTo>
                      <a:pt x="169" y="1"/>
                    </a:moveTo>
                    <a:cubicBezTo>
                      <a:pt x="154" y="1"/>
                      <a:pt x="138" y="3"/>
                      <a:pt x="123" y="7"/>
                    </a:cubicBezTo>
                    <a:cubicBezTo>
                      <a:pt x="45" y="34"/>
                      <a:pt x="0" y="118"/>
                      <a:pt x="27" y="198"/>
                    </a:cubicBezTo>
                    <a:cubicBezTo>
                      <a:pt x="47" y="261"/>
                      <a:pt x="106" y="302"/>
                      <a:pt x="169" y="302"/>
                    </a:cubicBezTo>
                    <a:cubicBezTo>
                      <a:pt x="184" y="302"/>
                      <a:pt x="200" y="300"/>
                      <a:pt x="215" y="294"/>
                    </a:cubicBezTo>
                    <a:cubicBezTo>
                      <a:pt x="295" y="270"/>
                      <a:pt x="338" y="184"/>
                      <a:pt x="314" y="108"/>
                    </a:cubicBezTo>
                    <a:cubicBezTo>
                      <a:pt x="292" y="41"/>
                      <a:pt x="233" y="1"/>
                      <a:pt x="1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35"/>
              <p:cNvSpPr/>
              <p:nvPr/>
            </p:nvSpPr>
            <p:spPr>
              <a:xfrm>
                <a:off x="7571256" y="4146863"/>
                <a:ext cx="23183" cy="20585"/>
              </a:xfrm>
              <a:custGeom>
                <a:avLst/>
                <a:gdLst/>
                <a:ahLst/>
                <a:cxnLst/>
                <a:rect l="l" t="t" r="r" b="b"/>
                <a:pathLst>
                  <a:path w="339" h="301" extrusionOk="0">
                    <a:moveTo>
                      <a:pt x="172" y="1"/>
                    </a:moveTo>
                    <a:cubicBezTo>
                      <a:pt x="156" y="1"/>
                      <a:pt x="140" y="3"/>
                      <a:pt x="124" y="9"/>
                    </a:cubicBezTo>
                    <a:cubicBezTo>
                      <a:pt x="44" y="33"/>
                      <a:pt x="1" y="119"/>
                      <a:pt x="27" y="195"/>
                    </a:cubicBezTo>
                    <a:cubicBezTo>
                      <a:pt x="47" y="260"/>
                      <a:pt x="106" y="301"/>
                      <a:pt x="170" y="301"/>
                    </a:cubicBezTo>
                    <a:cubicBezTo>
                      <a:pt x="185" y="301"/>
                      <a:pt x="201" y="298"/>
                      <a:pt x="216" y="294"/>
                    </a:cubicBezTo>
                    <a:cubicBezTo>
                      <a:pt x="296" y="267"/>
                      <a:pt x="339" y="183"/>
                      <a:pt x="314" y="103"/>
                    </a:cubicBezTo>
                    <a:cubicBezTo>
                      <a:pt x="295" y="42"/>
                      <a:pt x="236" y="1"/>
                      <a:pt x="1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35"/>
              <p:cNvSpPr/>
              <p:nvPr/>
            </p:nvSpPr>
            <p:spPr>
              <a:xfrm>
                <a:off x="7524890" y="4104327"/>
                <a:ext cx="23183" cy="20721"/>
              </a:xfrm>
              <a:custGeom>
                <a:avLst/>
                <a:gdLst/>
                <a:ahLst/>
                <a:cxnLst/>
                <a:rect l="l" t="t" r="r" b="b"/>
                <a:pathLst>
                  <a:path w="339" h="303" extrusionOk="0">
                    <a:moveTo>
                      <a:pt x="168" y="1"/>
                    </a:moveTo>
                    <a:cubicBezTo>
                      <a:pt x="154" y="1"/>
                      <a:pt x="138" y="3"/>
                      <a:pt x="123" y="8"/>
                    </a:cubicBezTo>
                    <a:cubicBezTo>
                      <a:pt x="43" y="34"/>
                      <a:pt x="0" y="118"/>
                      <a:pt x="25" y="198"/>
                    </a:cubicBezTo>
                    <a:cubicBezTo>
                      <a:pt x="46" y="261"/>
                      <a:pt x="105" y="302"/>
                      <a:pt x="168" y="302"/>
                    </a:cubicBezTo>
                    <a:cubicBezTo>
                      <a:pt x="184" y="302"/>
                      <a:pt x="200" y="300"/>
                      <a:pt x="215" y="295"/>
                    </a:cubicBezTo>
                    <a:cubicBezTo>
                      <a:pt x="295" y="270"/>
                      <a:pt x="338" y="184"/>
                      <a:pt x="312" y="108"/>
                    </a:cubicBezTo>
                    <a:cubicBezTo>
                      <a:pt x="290" y="42"/>
                      <a:pt x="232" y="1"/>
                      <a:pt x="1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35"/>
              <p:cNvSpPr/>
              <p:nvPr/>
            </p:nvSpPr>
            <p:spPr>
              <a:xfrm>
                <a:off x="7487893" y="4058440"/>
                <a:ext cx="23183" cy="20516"/>
              </a:xfrm>
              <a:custGeom>
                <a:avLst/>
                <a:gdLst/>
                <a:ahLst/>
                <a:cxnLst/>
                <a:rect l="l" t="t" r="r" b="b"/>
                <a:pathLst>
                  <a:path w="339" h="300" extrusionOk="0">
                    <a:moveTo>
                      <a:pt x="171" y="0"/>
                    </a:moveTo>
                    <a:cubicBezTo>
                      <a:pt x="155" y="0"/>
                      <a:pt x="139" y="3"/>
                      <a:pt x="123" y="8"/>
                    </a:cubicBezTo>
                    <a:cubicBezTo>
                      <a:pt x="43" y="33"/>
                      <a:pt x="0" y="117"/>
                      <a:pt x="25" y="195"/>
                    </a:cubicBezTo>
                    <a:cubicBezTo>
                      <a:pt x="46" y="259"/>
                      <a:pt x="104" y="299"/>
                      <a:pt x="167" y="299"/>
                    </a:cubicBezTo>
                    <a:cubicBezTo>
                      <a:pt x="183" y="299"/>
                      <a:pt x="199" y="297"/>
                      <a:pt x="215" y="291"/>
                    </a:cubicBezTo>
                    <a:cubicBezTo>
                      <a:pt x="295" y="269"/>
                      <a:pt x="338" y="183"/>
                      <a:pt x="314" y="105"/>
                    </a:cubicBezTo>
                    <a:cubicBezTo>
                      <a:pt x="292" y="41"/>
                      <a:pt x="234" y="0"/>
                      <a:pt x="1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35"/>
              <p:cNvSpPr/>
              <p:nvPr/>
            </p:nvSpPr>
            <p:spPr>
              <a:xfrm>
                <a:off x="7414856" y="3960100"/>
                <a:ext cx="23047" cy="20516"/>
              </a:xfrm>
              <a:custGeom>
                <a:avLst/>
                <a:gdLst/>
                <a:ahLst/>
                <a:cxnLst/>
                <a:rect l="l" t="t" r="r" b="b"/>
                <a:pathLst>
                  <a:path w="337" h="300" extrusionOk="0">
                    <a:moveTo>
                      <a:pt x="169" y="1"/>
                    </a:moveTo>
                    <a:cubicBezTo>
                      <a:pt x="154" y="1"/>
                      <a:pt x="138" y="3"/>
                      <a:pt x="123" y="7"/>
                    </a:cubicBezTo>
                    <a:cubicBezTo>
                      <a:pt x="43" y="34"/>
                      <a:pt x="0" y="118"/>
                      <a:pt x="25" y="196"/>
                    </a:cubicBezTo>
                    <a:cubicBezTo>
                      <a:pt x="46" y="257"/>
                      <a:pt x="105" y="300"/>
                      <a:pt x="169" y="300"/>
                    </a:cubicBezTo>
                    <a:cubicBezTo>
                      <a:pt x="185" y="300"/>
                      <a:pt x="200" y="297"/>
                      <a:pt x="215" y="292"/>
                    </a:cubicBezTo>
                    <a:cubicBezTo>
                      <a:pt x="291" y="270"/>
                      <a:pt x="336" y="186"/>
                      <a:pt x="312" y="106"/>
                    </a:cubicBezTo>
                    <a:cubicBezTo>
                      <a:pt x="292" y="41"/>
                      <a:pt x="233" y="1"/>
                      <a:pt x="1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35"/>
              <p:cNvSpPr/>
              <p:nvPr/>
            </p:nvSpPr>
            <p:spPr>
              <a:xfrm>
                <a:off x="7377996" y="3909289"/>
                <a:ext cx="23183" cy="20721"/>
              </a:xfrm>
              <a:custGeom>
                <a:avLst/>
                <a:gdLst/>
                <a:ahLst/>
                <a:cxnLst/>
                <a:rect l="l" t="t" r="r" b="b"/>
                <a:pathLst>
                  <a:path w="339" h="303" extrusionOk="0">
                    <a:moveTo>
                      <a:pt x="170" y="1"/>
                    </a:moveTo>
                    <a:cubicBezTo>
                      <a:pt x="155" y="1"/>
                      <a:pt x="139" y="3"/>
                      <a:pt x="123" y="8"/>
                    </a:cubicBezTo>
                    <a:cubicBezTo>
                      <a:pt x="45" y="33"/>
                      <a:pt x="0" y="119"/>
                      <a:pt x="27" y="197"/>
                    </a:cubicBezTo>
                    <a:cubicBezTo>
                      <a:pt x="47" y="262"/>
                      <a:pt x="107" y="302"/>
                      <a:pt x="171" y="302"/>
                    </a:cubicBezTo>
                    <a:cubicBezTo>
                      <a:pt x="185" y="302"/>
                      <a:pt x="201" y="300"/>
                      <a:pt x="215" y="295"/>
                    </a:cubicBezTo>
                    <a:cubicBezTo>
                      <a:pt x="295" y="269"/>
                      <a:pt x="338" y="185"/>
                      <a:pt x="314" y="105"/>
                    </a:cubicBezTo>
                    <a:cubicBezTo>
                      <a:pt x="292" y="42"/>
                      <a:pt x="234" y="1"/>
                      <a:pt x="1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35"/>
              <p:cNvSpPr/>
              <p:nvPr/>
            </p:nvSpPr>
            <p:spPr>
              <a:xfrm>
                <a:off x="7311388" y="3801717"/>
                <a:ext cx="23183" cy="20653"/>
              </a:xfrm>
              <a:custGeom>
                <a:avLst/>
                <a:gdLst/>
                <a:ahLst/>
                <a:cxnLst/>
                <a:rect l="l" t="t" r="r" b="b"/>
                <a:pathLst>
                  <a:path w="339" h="302" extrusionOk="0">
                    <a:moveTo>
                      <a:pt x="169" y="0"/>
                    </a:moveTo>
                    <a:cubicBezTo>
                      <a:pt x="154" y="0"/>
                      <a:pt x="139" y="3"/>
                      <a:pt x="123" y="7"/>
                    </a:cubicBezTo>
                    <a:cubicBezTo>
                      <a:pt x="46" y="34"/>
                      <a:pt x="1" y="118"/>
                      <a:pt x="27" y="198"/>
                    </a:cubicBezTo>
                    <a:cubicBezTo>
                      <a:pt x="47" y="260"/>
                      <a:pt x="106" y="302"/>
                      <a:pt x="169" y="302"/>
                    </a:cubicBezTo>
                    <a:cubicBezTo>
                      <a:pt x="185" y="302"/>
                      <a:pt x="200" y="299"/>
                      <a:pt x="216" y="294"/>
                    </a:cubicBezTo>
                    <a:cubicBezTo>
                      <a:pt x="296" y="270"/>
                      <a:pt x="339" y="184"/>
                      <a:pt x="314" y="108"/>
                    </a:cubicBezTo>
                    <a:cubicBezTo>
                      <a:pt x="293" y="41"/>
                      <a:pt x="233" y="0"/>
                      <a:pt x="16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35"/>
              <p:cNvSpPr/>
              <p:nvPr/>
            </p:nvSpPr>
            <p:spPr>
              <a:xfrm>
                <a:off x="7713978" y="4235287"/>
                <a:ext cx="156060" cy="290237"/>
              </a:xfrm>
              <a:custGeom>
                <a:avLst/>
                <a:gdLst/>
                <a:ahLst/>
                <a:cxnLst/>
                <a:rect l="l" t="t" r="r" b="b"/>
                <a:pathLst>
                  <a:path w="2282" h="4244" extrusionOk="0">
                    <a:moveTo>
                      <a:pt x="1123" y="1"/>
                    </a:moveTo>
                    <a:lnTo>
                      <a:pt x="855" y="513"/>
                    </a:lnTo>
                    <a:lnTo>
                      <a:pt x="1056" y="745"/>
                    </a:lnTo>
                    <a:lnTo>
                      <a:pt x="1056" y="1296"/>
                    </a:lnTo>
                    <a:lnTo>
                      <a:pt x="753" y="1296"/>
                    </a:lnTo>
                    <a:lnTo>
                      <a:pt x="537" y="1136"/>
                    </a:lnTo>
                    <a:lnTo>
                      <a:pt x="0" y="1399"/>
                    </a:lnTo>
                    <a:lnTo>
                      <a:pt x="515" y="1669"/>
                    </a:lnTo>
                    <a:lnTo>
                      <a:pt x="742" y="1471"/>
                    </a:lnTo>
                    <a:lnTo>
                      <a:pt x="1052" y="1471"/>
                    </a:lnTo>
                    <a:lnTo>
                      <a:pt x="1052" y="3494"/>
                    </a:lnTo>
                    <a:lnTo>
                      <a:pt x="894" y="3707"/>
                    </a:lnTo>
                    <a:lnTo>
                      <a:pt x="1158" y="4244"/>
                    </a:lnTo>
                    <a:lnTo>
                      <a:pt x="1427" y="3729"/>
                    </a:lnTo>
                    <a:lnTo>
                      <a:pt x="1226" y="3502"/>
                    </a:lnTo>
                    <a:lnTo>
                      <a:pt x="1226" y="1753"/>
                    </a:lnTo>
                    <a:lnTo>
                      <a:pt x="1230" y="1753"/>
                    </a:lnTo>
                    <a:lnTo>
                      <a:pt x="1230" y="1471"/>
                    </a:lnTo>
                    <a:lnTo>
                      <a:pt x="1529" y="1471"/>
                    </a:lnTo>
                    <a:lnTo>
                      <a:pt x="1745" y="1630"/>
                    </a:lnTo>
                    <a:lnTo>
                      <a:pt x="2282" y="1368"/>
                    </a:lnTo>
                    <a:lnTo>
                      <a:pt x="1767" y="1097"/>
                    </a:lnTo>
                    <a:lnTo>
                      <a:pt x="1540" y="1296"/>
                    </a:lnTo>
                    <a:lnTo>
                      <a:pt x="1230" y="1296"/>
                    </a:lnTo>
                    <a:lnTo>
                      <a:pt x="1230" y="753"/>
                    </a:lnTo>
                    <a:lnTo>
                      <a:pt x="1388" y="538"/>
                    </a:lnTo>
                    <a:lnTo>
                      <a:pt x="112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35"/>
              <p:cNvSpPr/>
              <p:nvPr/>
            </p:nvSpPr>
            <p:spPr>
              <a:xfrm>
                <a:off x="7324723" y="3828798"/>
                <a:ext cx="31595" cy="31595"/>
              </a:xfrm>
              <a:custGeom>
                <a:avLst/>
                <a:gdLst/>
                <a:ahLst/>
                <a:cxnLst/>
                <a:rect l="l" t="t" r="r" b="b"/>
                <a:pathLst>
                  <a:path w="462" h="462" extrusionOk="0">
                    <a:moveTo>
                      <a:pt x="232" y="1"/>
                    </a:moveTo>
                    <a:cubicBezTo>
                      <a:pt x="105" y="1"/>
                      <a:pt x="0" y="105"/>
                      <a:pt x="0" y="232"/>
                    </a:cubicBezTo>
                    <a:cubicBezTo>
                      <a:pt x="0" y="359"/>
                      <a:pt x="105" y="462"/>
                      <a:pt x="232" y="462"/>
                    </a:cubicBezTo>
                    <a:cubicBezTo>
                      <a:pt x="359" y="462"/>
                      <a:pt x="461" y="359"/>
                      <a:pt x="461" y="232"/>
                    </a:cubicBezTo>
                    <a:cubicBezTo>
                      <a:pt x="461" y="105"/>
                      <a:pt x="359" y="1"/>
                      <a:pt x="2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35"/>
              <p:cNvSpPr/>
              <p:nvPr/>
            </p:nvSpPr>
            <p:spPr>
              <a:xfrm>
                <a:off x="8198700" y="3863948"/>
                <a:ext cx="43358" cy="45273"/>
              </a:xfrm>
              <a:custGeom>
                <a:avLst/>
                <a:gdLst/>
                <a:ahLst/>
                <a:cxnLst/>
                <a:rect l="l" t="t" r="r" b="b"/>
                <a:pathLst>
                  <a:path w="634" h="662" extrusionOk="0">
                    <a:moveTo>
                      <a:pt x="465" y="0"/>
                    </a:moveTo>
                    <a:cubicBezTo>
                      <a:pt x="401" y="0"/>
                      <a:pt x="342" y="41"/>
                      <a:pt x="322" y="106"/>
                    </a:cubicBezTo>
                    <a:cubicBezTo>
                      <a:pt x="308" y="149"/>
                      <a:pt x="314" y="190"/>
                      <a:pt x="334" y="225"/>
                    </a:cubicBezTo>
                    <a:cubicBezTo>
                      <a:pt x="299" y="212"/>
                      <a:pt x="267" y="202"/>
                      <a:pt x="232" y="202"/>
                    </a:cubicBezTo>
                    <a:cubicBezTo>
                      <a:pt x="107" y="202"/>
                      <a:pt x="0" y="305"/>
                      <a:pt x="0" y="434"/>
                    </a:cubicBezTo>
                    <a:cubicBezTo>
                      <a:pt x="0" y="560"/>
                      <a:pt x="101" y="661"/>
                      <a:pt x="230" y="661"/>
                    </a:cubicBezTo>
                    <a:cubicBezTo>
                      <a:pt x="231" y="661"/>
                      <a:pt x="233" y="661"/>
                      <a:pt x="234" y="661"/>
                    </a:cubicBezTo>
                    <a:cubicBezTo>
                      <a:pt x="359" y="661"/>
                      <a:pt x="465" y="559"/>
                      <a:pt x="465" y="430"/>
                    </a:cubicBezTo>
                    <a:cubicBezTo>
                      <a:pt x="465" y="378"/>
                      <a:pt x="447" y="333"/>
                      <a:pt x="418" y="294"/>
                    </a:cubicBezTo>
                    <a:lnTo>
                      <a:pt x="418" y="294"/>
                    </a:lnTo>
                    <a:cubicBezTo>
                      <a:pt x="434" y="300"/>
                      <a:pt x="450" y="302"/>
                      <a:pt x="465" y="302"/>
                    </a:cubicBezTo>
                    <a:cubicBezTo>
                      <a:pt x="529" y="302"/>
                      <a:pt x="587" y="260"/>
                      <a:pt x="607" y="196"/>
                    </a:cubicBezTo>
                    <a:cubicBezTo>
                      <a:pt x="633" y="118"/>
                      <a:pt x="590" y="34"/>
                      <a:pt x="511" y="7"/>
                    </a:cubicBezTo>
                    <a:cubicBezTo>
                      <a:pt x="495" y="3"/>
                      <a:pt x="480" y="0"/>
                      <a:pt x="46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35"/>
              <p:cNvSpPr/>
              <p:nvPr/>
            </p:nvSpPr>
            <p:spPr>
              <a:xfrm>
                <a:off x="8160130" y="3929189"/>
                <a:ext cx="31595" cy="31595"/>
              </a:xfrm>
              <a:custGeom>
                <a:avLst/>
                <a:gdLst/>
                <a:ahLst/>
                <a:cxnLst/>
                <a:rect l="l" t="t" r="r" b="b"/>
                <a:pathLst>
                  <a:path w="462" h="462" extrusionOk="0">
                    <a:moveTo>
                      <a:pt x="232" y="0"/>
                    </a:moveTo>
                    <a:cubicBezTo>
                      <a:pt x="105" y="0"/>
                      <a:pt x="0" y="105"/>
                      <a:pt x="0" y="232"/>
                    </a:cubicBezTo>
                    <a:cubicBezTo>
                      <a:pt x="0" y="359"/>
                      <a:pt x="105" y="461"/>
                      <a:pt x="232" y="461"/>
                    </a:cubicBezTo>
                    <a:cubicBezTo>
                      <a:pt x="359" y="461"/>
                      <a:pt x="462" y="359"/>
                      <a:pt x="462" y="232"/>
                    </a:cubicBezTo>
                    <a:cubicBezTo>
                      <a:pt x="462" y="105"/>
                      <a:pt x="359" y="0"/>
                      <a:pt x="2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35"/>
              <p:cNvSpPr/>
              <p:nvPr/>
            </p:nvSpPr>
            <p:spPr>
              <a:xfrm>
                <a:off x="8128604" y="3977949"/>
                <a:ext cx="31595" cy="31595"/>
              </a:xfrm>
              <a:custGeom>
                <a:avLst/>
                <a:gdLst/>
                <a:ahLst/>
                <a:cxnLst/>
                <a:rect l="l" t="t" r="r" b="b"/>
                <a:pathLst>
                  <a:path w="462" h="462" extrusionOk="0">
                    <a:moveTo>
                      <a:pt x="232" y="1"/>
                    </a:moveTo>
                    <a:cubicBezTo>
                      <a:pt x="103" y="1"/>
                      <a:pt x="0" y="103"/>
                      <a:pt x="0" y="232"/>
                    </a:cubicBezTo>
                    <a:cubicBezTo>
                      <a:pt x="0" y="357"/>
                      <a:pt x="103" y="462"/>
                      <a:pt x="232" y="462"/>
                    </a:cubicBezTo>
                    <a:cubicBezTo>
                      <a:pt x="357" y="462"/>
                      <a:pt x="461" y="359"/>
                      <a:pt x="461" y="232"/>
                    </a:cubicBezTo>
                    <a:cubicBezTo>
                      <a:pt x="461" y="105"/>
                      <a:pt x="359" y="1"/>
                      <a:pt x="2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35"/>
              <p:cNvSpPr/>
              <p:nvPr/>
            </p:nvSpPr>
            <p:spPr>
              <a:xfrm>
                <a:off x="8086957" y="4026024"/>
                <a:ext cx="31595" cy="31595"/>
              </a:xfrm>
              <a:custGeom>
                <a:avLst/>
                <a:gdLst/>
                <a:ahLst/>
                <a:cxnLst/>
                <a:rect l="l" t="t" r="r" b="b"/>
                <a:pathLst>
                  <a:path w="462" h="462" extrusionOk="0">
                    <a:moveTo>
                      <a:pt x="230" y="1"/>
                    </a:moveTo>
                    <a:cubicBezTo>
                      <a:pt x="103" y="1"/>
                      <a:pt x="1" y="103"/>
                      <a:pt x="1" y="230"/>
                    </a:cubicBezTo>
                    <a:cubicBezTo>
                      <a:pt x="1" y="357"/>
                      <a:pt x="103" y="462"/>
                      <a:pt x="230" y="462"/>
                    </a:cubicBezTo>
                    <a:cubicBezTo>
                      <a:pt x="357" y="462"/>
                      <a:pt x="462" y="357"/>
                      <a:pt x="462" y="230"/>
                    </a:cubicBezTo>
                    <a:cubicBezTo>
                      <a:pt x="462" y="103"/>
                      <a:pt x="357" y="1"/>
                      <a:pt x="2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35"/>
              <p:cNvSpPr/>
              <p:nvPr/>
            </p:nvSpPr>
            <p:spPr>
              <a:xfrm>
                <a:off x="8055431" y="4074784"/>
                <a:ext cx="31595" cy="31663"/>
              </a:xfrm>
              <a:custGeom>
                <a:avLst/>
                <a:gdLst/>
                <a:ahLst/>
                <a:cxnLst/>
                <a:rect l="l" t="t" r="r" b="b"/>
                <a:pathLst>
                  <a:path w="462" h="463" extrusionOk="0">
                    <a:moveTo>
                      <a:pt x="230" y="1"/>
                    </a:moveTo>
                    <a:cubicBezTo>
                      <a:pt x="103" y="1"/>
                      <a:pt x="0" y="105"/>
                      <a:pt x="0" y="233"/>
                    </a:cubicBezTo>
                    <a:cubicBezTo>
                      <a:pt x="0" y="360"/>
                      <a:pt x="103" y="462"/>
                      <a:pt x="230" y="462"/>
                    </a:cubicBezTo>
                    <a:cubicBezTo>
                      <a:pt x="357" y="462"/>
                      <a:pt x="462" y="360"/>
                      <a:pt x="462" y="233"/>
                    </a:cubicBezTo>
                    <a:cubicBezTo>
                      <a:pt x="462" y="105"/>
                      <a:pt x="357" y="1"/>
                      <a:pt x="2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35"/>
              <p:cNvSpPr/>
              <p:nvPr/>
            </p:nvSpPr>
            <p:spPr>
              <a:xfrm>
                <a:off x="8004825" y="4120398"/>
                <a:ext cx="35220" cy="31527"/>
              </a:xfrm>
              <a:custGeom>
                <a:avLst/>
                <a:gdLst/>
                <a:ahLst/>
                <a:cxnLst/>
                <a:rect l="l" t="t" r="r" b="b"/>
                <a:pathLst>
                  <a:path w="515" h="461" extrusionOk="0">
                    <a:moveTo>
                      <a:pt x="260" y="0"/>
                    </a:moveTo>
                    <a:cubicBezTo>
                      <a:pt x="161" y="0"/>
                      <a:pt x="69" y="62"/>
                      <a:pt x="37" y="160"/>
                    </a:cubicBezTo>
                    <a:cubicBezTo>
                      <a:pt x="0" y="281"/>
                      <a:pt x="66" y="410"/>
                      <a:pt x="187" y="449"/>
                    </a:cubicBezTo>
                    <a:cubicBezTo>
                      <a:pt x="211" y="457"/>
                      <a:pt x="235" y="460"/>
                      <a:pt x="259" y="460"/>
                    </a:cubicBezTo>
                    <a:cubicBezTo>
                      <a:pt x="356" y="460"/>
                      <a:pt x="445" y="400"/>
                      <a:pt x="476" y="301"/>
                    </a:cubicBezTo>
                    <a:cubicBezTo>
                      <a:pt x="515" y="180"/>
                      <a:pt x="447" y="49"/>
                      <a:pt x="328" y="10"/>
                    </a:cubicBezTo>
                    <a:cubicBezTo>
                      <a:pt x="306" y="3"/>
                      <a:pt x="282" y="0"/>
                      <a:pt x="2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35"/>
              <p:cNvSpPr/>
              <p:nvPr/>
            </p:nvSpPr>
            <p:spPr>
              <a:xfrm>
                <a:off x="7959690" y="4157190"/>
                <a:ext cx="35493" cy="31527"/>
              </a:xfrm>
              <a:custGeom>
                <a:avLst/>
                <a:gdLst/>
                <a:ahLst/>
                <a:cxnLst/>
                <a:rect l="l" t="t" r="r" b="b"/>
                <a:pathLst>
                  <a:path w="519" h="461" extrusionOk="0">
                    <a:moveTo>
                      <a:pt x="262" y="0"/>
                    </a:moveTo>
                    <a:cubicBezTo>
                      <a:pt x="164" y="0"/>
                      <a:pt x="73" y="63"/>
                      <a:pt x="41" y="159"/>
                    </a:cubicBezTo>
                    <a:cubicBezTo>
                      <a:pt x="0" y="280"/>
                      <a:pt x="68" y="411"/>
                      <a:pt x="191" y="450"/>
                    </a:cubicBezTo>
                    <a:cubicBezTo>
                      <a:pt x="213" y="457"/>
                      <a:pt x="236" y="460"/>
                      <a:pt x="259" y="460"/>
                    </a:cubicBezTo>
                    <a:cubicBezTo>
                      <a:pt x="356" y="460"/>
                      <a:pt x="448" y="399"/>
                      <a:pt x="480" y="300"/>
                    </a:cubicBezTo>
                    <a:cubicBezTo>
                      <a:pt x="519" y="180"/>
                      <a:pt x="451" y="50"/>
                      <a:pt x="332" y="11"/>
                    </a:cubicBezTo>
                    <a:cubicBezTo>
                      <a:pt x="309" y="4"/>
                      <a:pt x="286" y="0"/>
                      <a:pt x="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35"/>
              <p:cNvSpPr/>
              <p:nvPr/>
            </p:nvSpPr>
            <p:spPr>
              <a:xfrm>
                <a:off x="7906827" y="4198153"/>
                <a:ext cx="35288" cy="31527"/>
              </a:xfrm>
              <a:custGeom>
                <a:avLst/>
                <a:gdLst/>
                <a:ahLst/>
                <a:cxnLst/>
                <a:rect l="l" t="t" r="r" b="b"/>
                <a:pathLst>
                  <a:path w="516" h="461" extrusionOk="0">
                    <a:moveTo>
                      <a:pt x="260" y="1"/>
                    </a:moveTo>
                    <a:cubicBezTo>
                      <a:pt x="162" y="1"/>
                      <a:pt x="70" y="62"/>
                      <a:pt x="40" y="161"/>
                    </a:cubicBezTo>
                    <a:cubicBezTo>
                      <a:pt x="1" y="282"/>
                      <a:pt x="66" y="411"/>
                      <a:pt x="187" y="450"/>
                    </a:cubicBezTo>
                    <a:cubicBezTo>
                      <a:pt x="210" y="457"/>
                      <a:pt x="234" y="461"/>
                      <a:pt x="257" y="461"/>
                    </a:cubicBezTo>
                    <a:cubicBezTo>
                      <a:pt x="355" y="461"/>
                      <a:pt x="446" y="398"/>
                      <a:pt x="476" y="302"/>
                    </a:cubicBezTo>
                    <a:cubicBezTo>
                      <a:pt x="515" y="181"/>
                      <a:pt x="450" y="50"/>
                      <a:pt x="329" y="11"/>
                    </a:cubicBezTo>
                    <a:cubicBezTo>
                      <a:pt x="306" y="4"/>
                      <a:pt x="283" y="1"/>
                      <a:pt x="26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35"/>
              <p:cNvSpPr/>
              <p:nvPr/>
            </p:nvSpPr>
            <p:spPr>
              <a:xfrm>
                <a:off x="7847400" y="4223388"/>
                <a:ext cx="35288" cy="31527"/>
              </a:xfrm>
              <a:custGeom>
                <a:avLst/>
                <a:gdLst/>
                <a:ahLst/>
                <a:cxnLst/>
                <a:rect l="l" t="t" r="r" b="b"/>
                <a:pathLst>
                  <a:path w="516" h="461" extrusionOk="0">
                    <a:moveTo>
                      <a:pt x="260" y="1"/>
                    </a:moveTo>
                    <a:cubicBezTo>
                      <a:pt x="162" y="1"/>
                      <a:pt x="71" y="62"/>
                      <a:pt x="40" y="161"/>
                    </a:cubicBezTo>
                    <a:cubicBezTo>
                      <a:pt x="1" y="281"/>
                      <a:pt x="68" y="411"/>
                      <a:pt x="187" y="450"/>
                    </a:cubicBezTo>
                    <a:cubicBezTo>
                      <a:pt x="211" y="457"/>
                      <a:pt x="235" y="461"/>
                      <a:pt x="258" y="461"/>
                    </a:cubicBezTo>
                    <a:cubicBezTo>
                      <a:pt x="356" y="461"/>
                      <a:pt x="447" y="398"/>
                      <a:pt x="478" y="302"/>
                    </a:cubicBezTo>
                    <a:cubicBezTo>
                      <a:pt x="515" y="181"/>
                      <a:pt x="449" y="50"/>
                      <a:pt x="329" y="11"/>
                    </a:cubicBezTo>
                    <a:cubicBezTo>
                      <a:pt x="306" y="4"/>
                      <a:pt x="283" y="1"/>
                      <a:pt x="26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35"/>
              <p:cNvSpPr/>
              <p:nvPr/>
            </p:nvSpPr>
            <p:spPr>
              <a:xfrm>
                <a:off x="7820045" y="4244519"/>
                <a:ext cx="23252" cy="20653"/>
              </a:xfrm>
              <a:custGeom>
                <a:avLst/>
                <a:gdLst/>
                <a:ahLst/>
                <a:cxnLst/>
                <a:rect l="l" t="t" r="r" b="b"/>
                <a:pathLst>
                  <a:path w="340" h="302" extrusionOk="0">
                    <a:moveTo>
                      <a:pt x="171" y="0"/>
                    </a:moveTo>
                    <a:cubicBezTo>
                      <a:pt x="106" y="0"/>
                      <a:pt x="47" y="41"/>
                      <a:pt x="28" y="106"/>
                    </a:cubicBezTo>
                    <a:cubicBezTo>
                      <a:pt x="1" y="184"/>
                      <a:pt x="44" y="270"/>
                      <a:pt x="124" y="294"/>
                    </a:cubicBezTo>
                    <a:cubicBezTo>
                      <a:pt x="140" y="299"/>
                      <a:pt x="155" y="302"/>
                      <a:pt x="171" y="302"/>
                    </a:cubicBezTo>
                    <a:cubicBezTo>
                      <a:pt x="235" y="302"/>
                      <a:pt x="293" y="261"/>
                      <a:pt x="314" y="198"/>
                    </a:cubicBezTo>
                    <a:cubicBezTo>
                      <a:pt x="339" y="118"/>
                      <a:pt x="296" y="34"/>
                      <a:pt x="216" y="7"/>
                    </a:cubicBezTo>
                    <a:cubicBezTo>
                      <a:pt x="201" y="3"/>
                      <a:pt x="186" y="0"/>
                      <a:pt x="1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35"/>
              <p:cNvSpPr/>
              <p:nvPr/>
            </p:nvSpPr>
            <p:spPr>
              <a:xfrm>
                <a:off x="7883166" y="4217848"/>
                <a:ext cx="23183" cy="20516"/>
              </a:xfrm>
              <a:custGeom>
                <a:avLst/>
                <a:gdLst/>
                <a:ahLst/>
                <a:cxnLst/>
                <a:rect l="l" t="t" r="r" b="b"/>
                <a:pathLst>
                  <a:path w="339" h="300" extrusionOk="0">
                    <a:moveTo>
                      <a:pt x="170" y="1"/>
                    </a:moveTo>
                    <a:cubicBezTo>
                      <a:pt x="106" y="1"/>
                      <a:pt x="47" y="41"/>
                      <a:pt x="27" y="102"/>
                    </a:cubicBezTo>
                    <a:cubicBezTo>
                      <a:pt x="0" y="182"/>
                      <a:pt x="43" y="266"/>
                      <a:pt x="123" y="293"/>
                    </a:cubicBezTo>
                    <a:cubicBezTo>
                      <a:pt x="138" y="297"/>
                      <a:pt x="154" y="300"/>
                      <a:pt x="169" y="300"/>
                    </a:cubicBezTo>
                    <a:cubicBezTo>
                      <a:pt x="233" y="300"/>
                      <a:pt x="292" y="259"/>
                      <a:pt x="314" y="194"/>
                    </a:cubicBezTo>
                    <a:cubicBezTo>
                      <a:pt x="338" y="119"/>
                      <a:pt x="295" y="34"/>
                      <a:pt x="215" y="8"/>
                    </a:cubicBezTo>
                    <a:cubicBezTo>
                      <a:pt x="200" y="3"/>
                      <a:pt x="185" y="1"/>
                      <a:pt x="1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35"/>
              <p:cNvSpPr/>
              <p:nvPr/>
            </p:nvSpPr>
            <p:spPr>
              <a:xfrm>
                <a:off x="7942867" y="4185638"/>
                <a:ext cx="23183" cy="20721"/>
              </a:xfrm>
              <a:custGeom>
                <a:avLst/>
                <a:gdLst/>
                <a:ahLst/>
                <a:cxnLst/>
                <a:rect l="l" t="t" r="r" b="b"/>
                <a:pathLst>
                  <a:path w="339" h="303" extrusionOk="0">
                    <a:moveTo>
                      <a:pt x="171" y="1"/>
                    </a:moveTo>
                    <a:cubicBezTo>
                      <a:pt x="107" y="1"/>
                      <a:pt x="47" y="41"/>
                      <a:pt x="27" y="108"/>
                    </a:cubicBezTo>
                    <a:cubicBezTo>
                      <a:pt x="0" y="184"/>
                      <a:pt x="43" y="270"/>
                      <a:pt x="123" y="294"/>
                    </a:cubicBezTo>
                    <a:cubicBezTo>
                      <a:pt x="139" y="300"/>
                      <a:pt x="155" y="302"/>
                      <a:pt x="170" y="302"/>
                    </a:cubicBezTo>
                    <a:cubicBezTo>
                      <a:pt x="234" y="302"/>
                      <a:pt x="293" y="261"/>
                      <a:pt x="314" y="198"/>
                    </a:cubicBezTo>
                    <a:cubicBezTo>
                      <a:pt x="339" y="118"/>
                      <a:pt x="296" y="34"/>
                      <a:pt x="216" y="7"/>
                    </a:cubicBezTo>
                    <a:cubicBezTo>
                      <a:pt x="201" y="3"/>
                      <a:pt x="186" y="1"/>
                      <a:pt x="1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35"/>
              <p:cNvSpPr/>
              <p:nvPr/>
            </p:nvSpPr>
            <p:spPr>
              <a:xfrm>
                <a:off x="7991900" y="4146863"/>
                <a:ext cx="23252" cy="20585"/>
              </a:xfrm>
              <a:custGeom>
                <a:avLst/>
                <a:gdLst/>
                <a:ahLst/>
                <a:cxnLst/>
                <a:rect l="l" t="t" r="r" b="b"/>
                <a:pathLst>
                  <a:path w="340" h="301" extrusionOk="0">
                    <a:moveTo>
                      <a:pt x="170" y="1"/>
                    </a:moveTo>
                    <a:cubicBezTo>
                      <a:pt x="107" y="1"/>
                      <a:pt x="47" y="42"/>
                      <a:pt x="27" y="103"/>
                    </a:cubicBezTo>
                    <a:cubicBezTo>
                      <a:pt x="1" y="183"/>
                      <a:pt x="46" y="267"/>
                      <a:pt x="124" y="294"/>
                    </a:cubicBezTo>
                    <a:cubicBezTo>
                      <a:pt x="139" y="298"/>
                      <a:pt x="154" y="301"/>
                      <a:pt x="169" y="301"/>
                    </a:cubicBezTo>
                    <a:cubicBezTo>
                      <a:pt x="234" y="301"/>
                      <a:pt x="293" y="260"/>
                      <a:pt x="314" y="195"/>
                    </a:cubicBezTo>
                    <a:cubicBezTo>
                      <a:pt x="339" y="119"/>
                      <a:pt x="296" y="33"/>
                      <a:pt x="216" y="9"/>
                    </a:cubicBezTo>
                    <a:cubicBezTo>
                      <a:pt x="201" y="3"/>
                      <a:pt x="185" y="1"/>
                      <a:pt x="1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35"/>
              <p:cNvSpPr/>
              <p:nvPr/>
            </p:nvSpPr>
            <p:spPr>
              <a:xfrm>
                <a:off x="8038608" y="4104327"/>
                <a:ext cx="23183" cy="20721"/>
              </a:xfrm>
              <a:custGeom>
                <a:avLst/>
                <a:gdLst/>
                <a:ahLst/>
                <a:cxnLst/>
                <a:rect l="l" t="t" r="r" b="b"/>
                <a:pathLst>
                  <a:path w="339" h="303" extrusionOk="0">
                    <a:moveTo>
                      <a:pt x="170" y="1"/>
                    </a:moveTo>
                    <a:cubicBezTo>
                      <a:pt x="106" y="1"/>
                      <a:pt x="47" y="42"/>
                      <a:pt x="25" y="108"/>
                    </a:cubicBezTo>
                    <a:cubicBezTo>
                      <a:pt x="0" y="184"/>
                      <a:pt x="43" y="270"/>
                      <a:pt x="123" y="295"/>
                    </a:cubicBezTo>
                    <a:cubicBezTo>
                      <a:pt x="139" y="300"/>
                      <a:pt x="155" y="302"/>
                      <a:pt x="170" y="302"/>
                    </a:cubicBezTo>
                    <a:cubicBezTo>
                      <a:pt x="234" y="302"/>
                      <a:pt x="292" y="261"/>
                      <a:pt x="312" y="198"/>
                    </a:cubicBezTo>
                    <a:cubicBezTo>
                      <a:pt x="339" y="118"/>
                      <a:pt x="296" y="34"/>
                      <a:pt x="216" y="8"/>
                    </a:cubicBezTo>
                    <a:cubicBezTo>
                      <a:pt x="200" y="3"/>
                      <a:pt x="185" y="1"/>
                      <a:pt x="1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35"/>
              <p:cNvSpPr/>
              <p:nvPr/>
            </p:nvSpPr>
            <p:spPr>
              <a:xfrm>
                <a:off x="8075468" y="4058440"/>
                <a:ext cx="23047" cy="20516"/>
              </a:xfrm>
              <a:custGeom>
                <a:avLst/>
                <a:gdLst/>
                <a:ahLst/>
                <a:cxnLst/>
                <a:rect l="l" t="t" r="r" b="b"/>
                <a:pathLst>
                  <a:path w="337" h="300" extrusionOk="0">
                    <a:moveTo>
                      <a:pt x="166" y="0"/>
                    </a:moveTo>
                    <a:cubicBezTo>
                      <a:pt x="104" y="0"/>
                      <a:pt x="45" y="41"/>
                      <a:pt x="25" y="105"/>
                    </a:cubicBezTo>
                    <a:cubicBezTo>
                      <a:pt x="0" y="183"/>
                      <a:pt x="46" y="269"/>
                      <a:pt x="121" y="291"/>
                    </a:cubicBezTo>
                    <a:cubicBezTo>
                      <a:pt x="137" y="297"/>
                      <a:pt x="154" y="299"/>
                      <a:pt x="169" y="299"/>
                    </a:cubicBezTo>
                    <a:cubicBezTo>
                      <a:pt x="233" y="299"/>
                      <a:pt x="291" y="259"/>
                      <a:pt x="312" y="195"/>
                    </a:cubicBezTo>
                    <a:cubicBezTo>
                      <a:pt x="337" y="117"/>
                      <a:pt x="294" y="33"/>
                      <a:pt x="214" y="8"/>
                    </a:cubicBezTo>
                    <a:cubicBezTo>
                      <a:pt x="198" y="3"/>
                      <a:pt x="182" y="0"/>
                      <a:pt x="1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35"/>
              <p:cNvSpPr/>
              <p:nvPr/>
            </p:nvSpPr>
            <p:spPr>
              <a:xfrm>
                <a:off x="8148641" y="3960100"/>
                <a:ext cx="23183" cy="20585"/>
              </a:xfrm>
              <a:custGeom>
                <a:avLst/>
                <a:gdLst/>
                <a:ahLst/>
                <a:cxnLst/>
                <a:rect l="l" t="t" r="r" b="b"/>
                <a:pathLst>
                  <a:path w="339" h="301" extrusionOk="0">
                    <a:moveTo>
                      <a:pt x="170" y="1"/>
                    </a:moveTo>
                    <a:cubicBezTo>
                      <a:pt x="106" y="1"/>
                      <a:pt x="47" y="41"/>
                      <a:pt x="25" y="106"/>
                    </a:cubicBezTo>
                    <a:cubicBezTo>
                      <a:pt x="0" y="186"/>
                      <a:pt x="43" y="270"/>
                      <a:pt x="123" y="292"/>
                    </a:cubicBezTo>
                    <a:cubicBezTo>
                      <a:pt x="139" y="298"/>
                      <a:pt x="155" y="300"/>
                      <a:pt x="170" y="300"/>
                    </a:cubicBezTo>
                    <a:cubicBezTo>
                      <a:pt x="234" y="300"/>
                      <a:pt x="292" y="259"/>
                      <a:pt x="312" y="196"/>
                    </a:cubicBezTo>
                    <a:cubicBezTo>
                      <a:pt x="339" y="118"/>
                      <a:pt x="293" y="34"/>
                      <a:pt x="216" y="7"/>
                    </a:cubicBezTo>
                    <a:cubicBezTo>
                      <a:pt x="200" y="3"/>
                      <a:pt x="185" y="1"/>
                      <a:pt x="1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35"/>
              <p:cNvSpPr/>
              <p:nvPr/>
            </p:nvSpPr>
            <p:spPr>
              <a:xfrm>
                <a:off x="8185365" y="3909289"/>
                <a:ext cx="23047" cy="20721"/>
              </a:xfrm>
              <a:custGeom>
                <a:avLst/>
                <a:gdLst/>
                <a:ahLst/>
                <a:cxnLst/>
                <a:rect l="l" t="t" r="r" b="b"/>
                <a:pathLst>
                  <a:path w="337" h="303" extrusionOk="0">
                    <a:moveTo>
                      <a:pt x="167" y="1"/>
                    </a:moveTo>
                    <a:cubicBezTo>
                      <a:pt x="103" y="1"/>
                      <a:pt x="45" y="42"/>
                      <a:pt x="25" y="105"/>
                    </a:cubicBezTo>
                    <a:cubicBezTo>
                      <a:pt x="0" y="185"/>
                      <a:pt x="46" y="269"/>
                      <a:pt x="121" y="295"/>
                    </a:cubicBezTo>
                    <a:cubicBezTo>
                      <a:pt x="137" y="300"/>
                      <a:pt x="152" y="302"/>
                      <a:pt x="167" y="302"/>
                    </a:cubicBezTo>
                    <a:cubicBezTo>
                      <a:pt x="231" y="302"/>
                      <a:pt x="290" y="262"/>
                      <a:pt x="312" y="197"/>
                    </a:cubicBezTo>
                    <a:cubicBezTo>
                      <a:pt x="337" y="119"/>
                      <a:pt x="294" y="33"/>
                      <a:pt x="214" y="8"/>
                    </a:cubicBezTo>
                    <a:cubicBezTo>
                      <a:pt x="198" y="3"/>
                      <a:pt x="182" y="1"/>
                      <a:pt x="1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35"/>
              <p:cNvSpPr/>
              <p:nvPr/>
            </p:nvSpPr>
            <p:spPr>
              <a:xfrm>
                <a:off x="8251973" y="3801717"/>
                <a:ext cx="23183" cy="20653"/>
              </a:xfrm>
              <a:custGeom>
                <a:avLst/>
                <a:gdLst/>
                <a:ahLst/>
                <a:cxnLst/>
                <a:rect l="l" t="t" r="r" b="b"/>
                <a:pathLst>
                  <a:path w="339" h="302" extrusionOk="0">
                    <a:moveTo>
                      <a:pt x="170" y="0"/>
                    </a:moveTo>
                    <a:cubicBezTo>
                      <a:pt x="105" y="0"/>
                      <a:pt x="45" y="41"/>
                      <a:pt x="27" y="108"/>
                    </a:cubicBezTo>
                    <a:cubicBezTo>
                      <a:pt x="0" y="184"/>
                      <a:pt x="45" y="270"/>
                      <a:pt x="123" y="294"/>
                    </a:cubicBezTo>
                    <a:cubicBezTo>
                      <a:pt x="139" y="299"/>
                      <a:pt x="155" y="302"/>
                      <a:pt x="170" y="302"/>
                    </a:cubicBezTo>
                    <a:cubicBezTo>
                      <a:pt x="234" y="302"/>
                      <a:pt x="292" y="260"/>
                      <a:pt x="314" y="198"/>
                    </a:cubicBezTo>
                    <a:cubicBezTo>
                      <a:pt x="338" y="118"/>
                      <a:pt x="295" y="34"/>
                      <a:pt x="215" y="7"/>
                    </a:cubicBezTo>
                    <a:cubicBezTo>
                      <a:pt x="200" y="3"/>
                      <a:pt x="185" y="0"/>
                      <a:pt x="1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35"/>
              <p:cNvSpPr/>
              <p:nvPr/>
            </p:nvSpPr>
            <p:spPr>
              <a:xfrm>
                <a:off x="8230089" y="3828798"/>
                <a:ext cx="31595" cy="31595"/>
              </a:xfrm>
              <a:custGeom>
                <a:avLst/>
                <a:gdLst/>
                <a:ahLst/>
                <a:cxnLst/>
                <a:rect l="l" t="t" r="r" b="b"/>
                <a:pathLst>
                  <a:path w="462" h="462" extrusionOk="0">
                    <a:moveTo>
                      <a:pt x="232" y="1"/>
                    </a:moveTo>
                    <a:cubicBezTo>
                      <a:pt x="103" y="1"/>
                      <a:pt x="0" y="105"/>
                      <a:pt x="0" y="232"/>
                    </a:cubicBezTo>
                    <a:cubicBezTo>
                      <a:pt x="0" y="359"/>
                      <a:pt x="103" y="462"/>
                      <a:pt x="232" y="462"/>
                    </a:cubicBezTo>
                    <a:cubicBezTo>
                      <a:pt x="359" y="462"/>
                      <a:pt x="461" y="359"/>
                      <a:pt x="461" y="232"/>
                    </a:cubicBezTo>
                    <a:cubicBezTo>
                      <a:pt x="461" y="105"/>
                      <a:pt x="359" y="1"/>
                      <a:pt x="2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35"/>
              <p:cNvSpPr/>
              <p:nvPr/>
            </p:nvSpPr>
            <p:spPr>
              <a:xfrm>
                <a:off x="7340521" y="3218380"/>
                <a:ext cx="252281" cy="1580367"/>
              </a:xfrm>
              <a:custGeom>
                <a:avLst/>
                <a:gdLst/>
                <a:ahLst/>
                <a:cxnLst/>
                <a:rect l="l" t="t" r="r" b="b"/>
                <a:pathLst>
                  <a:path w="3689" h="23109" extrusionOk="0">
                    <a:moveTo>
                      <a:pt x="1" y="0"/>
                    </a:moveTo>
                    <a:lnTo>
                      <a:pt x="2977" y="23109"/>
                    </a:lnTo>
                    <a:lnTo>
                      <a:pt x="3688" y="23109"/>
                    </a:lnTo>
                    <a:lnTo>
                      <a:pt x="82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35"/>
              <p:cNvSpPr/>
              <p:nvPr/>
            </p:nvSpPr>
            <p:spPr>
              <a:xfrm>
                <a:off x="7231376" y="3169894"/>
                <a:ext cx="316703" cy="145665"/>
              </a:xfrm>
              <a:custGeom>
                <a:avLst/>
                <a:gdLst/>
                <a:ahLst/>
                <a:cxnLst/>
                <a:rect l="l" t="t" r="r" b="b"/>
                <a:pathLst>
                  <a:path w="4631" h="2130" extrusionOk="0">
                    <a:moveTo>
                      <a:pt x="4446" y="0"/>
                    </a:moveTo>
                    <a:lnTo>
                      <a:pt x="0" y="225"/>
                    </a:lnTo>
                    <a:cubicBezTo>
                      <a:pt x="0" y="225"/>
                      <a:pt x="33" y="385"/>
                      <a:pt x="88" y="484"/>
                    </a:cubicBezTo>
                    <a:cubicBezTo>
                      <a:pt x="142" y="584"/>
                      <a:pt x="2169" y="2130"/>
                      <a:pt x="2169" y="2130"/>
                    </a:cubicBezTo>
                    <a:lnTo>
                      <a:pt x="4630" y="207"/>
                    </a:lnTo>
                    <a:lnTo>
                      <a:pt x="444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35"/>
              <p:cNvSpPr/>
              <p:nvPr/>
            </p:nvSpPr>
            <p:spPr>
              <a:xfrm>
                <a:off x="7308584" y="4229679"/>
                <a:ext cx="235595" cy="407863"/>
              </a:xfrm>
              <a:custGeom>
                <a:avLst/>
                <a:gdLst/>
                <a:ahLst/>
                <a:cxnLst/>
                <a:rect l="l" t="t" r="r" b="b"/>
                <a:pathLst>
                  <a:path w="3445" h="5964" extrusionOk="0">
                    <a:moveTo>
                      <a:pt x="3444" y="1"/>
                    </a:moveTo>
                    <a:lnTo>
                      <a:pt x="1290" y="624"/>
                    </a:lnTo>
                    <a:lnTo>
                      <a:pt x="1200" y="3430"/>
                    </a:lnTo>
                    <a:lnTo>
                      <a:pt x="1" y="3813"/>
                    </a:lnTo>
                    <a:lnTo>
                      <a:pt x="615" y="5963"/>
                    </a:lnTo>
                    <a:lnTo>
                      <a:pt x="3362" y="4639"/>
                    </a:lnTo>
                    <a:lnTo>
                      <a:pt x="3444" y="1"/>
                    </a:lnTo>
                    <a:close/>
                  </a:path>
                </a:pathLst>
              </a:custGeom>
              <a:solidFill>
                <a:srgbClr val="EBBF8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35"/>
              <p:cNvSpPr/>
              <p:nvPr/>
            </p:nvSpPr>
            <p:spPr>
              <a:xfrm>
                <a:off x="7398717" y="4299639"/>
                <a:ext cx="148401" cy="38502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563" extrusionOk="0">
                    <a:moveTo>
                      <a:pt x="2157" y="1"/>
                    </a:moveTo>
                    <a:lnTo>
                      <a:pt x="0" y="511"/>
                    </a:lnTo>
                    <a:lnTo>
                      <a:pt x="13" y="562"/>
                    </a:lnTo>
                    <a:lnTo>
                      <a:pt x="2169" y="52"/>
                    </a:lnTo>
                    <a:lnTo>
                      <a:pt x="2157" y="1"/>
                    </a:lnTo>
                    <a:close/>
                  </a:path>
                </a:pathLst>
              </a:custGeom>
              <a:solidFill>
                <a:srgbClr val="000000">
                  <a:alpha val="68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35"/>
              <p:cNvSpPr/>
              <p:nvPr/>
            </p:nvSpPr>
            <p:spPr>
              <a:xfrm>
                <a:off x="7840561" y="3311044"/>
                <a:ext cx="138553" cy="68046"/>
              </a:xfrm>
              <a:custGeom>
                <a:avLst/>
                <a:gdLst/>
                <a:ahLst/>
                <a:cxnLst/>
                <a:rect l="l" t="t" r="r" b="b"/>
                <a:pathLst>
                  <a:path w="2026" h="995" extrusionOk="0">
                    <a:moveTo>
                      <a:pt x="1012" y="0"/>
                    </a:moveTo>
                    <a:cubicBezTo>
                      <a:pt x="988" y="0"/>
                      <a:pt x="964" y="1"/>
                      <a:pt x="939" y="2"/>
                    </a:cubicBezTo>
                    <a:cubicBezTo>
                      <a:pt x="174" y="39"/>
                      <a:pt x="0" y="689"/>
                      <a:pt x="0" y="689"/>
                    </a:cubicBezTo>
                    <a:cubicBezTo>
                      <a:pt x="0" y="689"/>
                      <a:pt x="357" y="995"/>
                      <a:pt x="908" y="995"/>
                    </a:cubicBezTo>
                    <a:cubicBezTo>
                      <a:pt x="1226" y="995"/>
                      <a:pt x="1609" y="893"/>
                      <a:pt x="2025" y="570"/>
                    </a:cubicBezTo>
                    <a:cubicBezTo>
                      <a:pt x="2025" y="570"/>
                      <a:pt x="1722" y="0"/>
                      <a:pt x="10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35"/>
              <p:cNvSpPr/>
              <p:nvPr/>
            </p:nvSpPr>
            <p:spPr>
              <a:xfrm>
                <a:off x="7627743" y="3311044"/>
                <a:ext cx="138416" cy="68046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995" extrusionOk="0">
                    <a:moveTo>
                      <a:pt x="1014" y="0"/>
                    </a:moveTo>
                    <a:cubicBezTo>
                      <a:pt x="302" y="0"/>
                      <a:pt x="1" y="570"/>
                      <a:pt x="1" y="570"/>
                    </a:cubicBezTo>
                    <a:cubicBezTo>
                      <a:pt x="416" y="893"/>
                      <a:pt x="798" y="995"/>
                      <a:pt x="1116" y="995"/>
                    </a:cubicBezTo>
                    <a:cubicBezTo>
                      <a:pt x="1666" y="995"/>
                      <a:pt x="2024" y="689"/>
                      <a:pt x="2024" y="689"/>
                    </a:cubicBezTo>
                    <a:cubicBezTo>
                      <a:pt x="2024" y="689"/>
                      <a:pt x="1850" y="39"/>
                      <a:pt x="1087" y="2"/>
                    </a:cubicBezTo>
                    <a:cubicBezTo>
                      <a:pt x="1062" y="1"/>
                      <a:pt x="1038" y="0"/>
                      <a:pt x="10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35"/>
              <p:cNvSpPr/>
              <p:nvPr/>
            </p:nvSpPr>
            <p:spPr>
              <a:xfrm>
                <a:off x="8168405" y="4612917"/>
                <a:ext cx="255564" cy="185809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2717" extrusionOk="0">
                    <a:moveTo>
                      <a:pt x="3737" y="1"/>
                    </a:moveTo>
                    <a:lnTo>
                      <a:pt x="0" y="2717"/>
                    </a:lnTo>
                    <a:lnTo>
                      <a:pt x="3737" y="2717"/>
                    </a:lnTo>
                    <a:lnTo>
                      <a:pt x="3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100"/>
              <a:buFont typeface="Oswald"/>
              <a:buNone/>
              <a:defRPr sz="3100" b="1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100"/>
              <a:buFont typeface="Oswald"/>
              <a:buNone/>
              <a:defRPr sz="3100" b="1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100"/>
              <a:buFont typeface="Oswald"/>
              <a:buNone/>
              <a:defRPr sz="3100" b="1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100"/>
              <a:buFont typeface="Oswald"/>
              <a:buNone/>
              <a:defRPr sz="3100" b="1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100"/>
              <a:buFont typeface="Oswald"/>
              <a:buNone/>
              <a:defRPr sz="3100" b="1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100"/>
              <a:buFont typeface="Oswald"/>
              <a:buNone/>
              <a:defRPr sz="3100" b="1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100"/>
              <a:buFont typeface="Oswald"/>
              <a:buNone/>
              <a:defRPr sz="3100" b="1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100"/>
              <a:buFont typeface="Oswald"/>
              <a:buNone/>
              <a:defRPr sz="3100" b="1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100"/>
              <a:buFont typeface="Oswald"/>
              <a:buNone/>
              <a:defRPr sz="3100" b="1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37083"/>
            <a:ext cx="7704000" cy="3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○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■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○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■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○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Hind"/>
              <a:buChar char="■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54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06">
          <p15:clr>
            <a:srgbClr val="EA4335"/>
          </p15:clr>
        </p15:guide>
        <p15:guide id="5" orient="horz" pos="1620">
          <p15:clr>
            <a:srgbClr val="EA4335"/>
          </p15:clr>
        </p15:guide>
        <p15:guide id="6" pos="288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36"/>
          <p:cNvSpPr txBox="1">
            <a:spLocks noGrp="1"/>
          </p:cNvSpPr>
          <p:nvPr>
            <p:ph type="ctrTitle"/>
          </p:nvPr>
        </p:nvSpPr>
        <p:spPr>
          <a:xfrm>
            <a:off x="1242500" y="1857375"/>
            <a:ext cx="6659100" cy="163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9900FF"/>
                </a:solidFill>
              </a:rPr>
              <a:t>HOLY WEEK</a:t>
            </a:r>
            <a:endParaRPr>
              <a:solidFill>
                <a:srgbClr val="9900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pSp>
        <p:nvGrpSpPr>
          <p:cNvPr id="699" name="Google Shape;699;p36"/>
          <p:cNvGrpSpPr/>
          <p:nvPr/>
        </p:nvGrpSpPr>
        <p:grpSpPr>
          <a:xfrm>
            <a:off x="3788553" y="745300"/>
            <a:ext cx="1587672" cy="978506"/>
            <a:chOff x="3788553" y="745300"/>
            <a:chExt cx="1587672" cy="978506"/>
          </a:xfrm>
        </p:grpSpPr>
        <p:sp>
          <p:nvSpPr>
            <p:cNvPr id="700" name="Google Shape;700;p36"/>
            <p:cNvSpPr/>
            <p:nvPr/>
          </p:nvSpPr>
          <p:spPr>
            <a:xfrm>
              <a:off x="4368425" y="745300"/>
              <a:ext cx="426300" cy="610800"/>
            </a:xfrm>
            <a:prstGeom prst="pie">
              <a:avLst>
                <a:gd name="adj1" fmla="val 0"/>
                <a:gd name="adj2" fmla="val 1082333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36"/>
            <p:cNvSpPr/>
            <p:nvPr/>
          </p:nvSpPr>
          <p:spPr>
            <a:xfrm>
              <a:off x="4369364" y="987017"/>
              <a:ext cx="426025" cy="112423"/>
            </a:xfrm>
            <a:custGeom>
              <a:avLst/>
              <a:gdLst/>
              <a:ahLst/>
              <a:cxnLst/>
              <a:rect l="l" t="t" r="r" b="b"/>
              <a:pathLst>
                <a:path w="3096" h="817" extrusionOk="0">
                  <a:moveTo>
                    <a:pt x="1548" y="0"/>
                  </a:moveTo>
                  <a:cubicBezTo>
                    <a:pt x="693" y="0"/>
                    <a:pt x="0" y="183"/>
                    <a:pt x="0" y="408"/>
                  </a:cubicBezTo>
                  <a:cubicBezTo>
                    <a:pt x="0" y="634"/>
                    <a:pt x="693" y="816"/>
                    <a:pt x="1548" y="816"/>
                  </a:cubicBezTo>
                  <a:cubicBezTo>
                    <a:pt x="2402" y="816"/>
                    <a:pt x="3095" y="634"/>
                    <a:pt x="3095" y="408"/>
                  </a:cubicBezTo>
                  <a:cubicBezTo>
                    <a:pt x="3095" y="183"/>
                    <a:pt x="2402" y="0"/>
                    <a:pt x="15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36"/>
            <p:cNvSpPr/>
            <p:nvPr/>
          </p:nvSpPr>
          <p:spPr>
            <a:xfrm>
              <a:off x="4397298" y="1015226"/>
              <a:ext cx="370157" cy="58757"/>
            </a:xfrm>
            <a:custGeom>
              <a:avLst/>
              <a:gdLst/>
              <a:ahLst/>
              <a:cxnLst/>
              <a:rect l="l" t="t" r="r" b="b"/>
              <a:pathLst>
                <a:path w="2690" h="427" extrusionOk="0">
                  <a:moveTo>
                    <a:pt x="1345" y="0"/>
                  </a:moveTo>
                  <a:cubicBezTo>
                    <a:pt x="603" y="0"/>
                    <a:pt x="0" y="97"/>
                    <a:pt x="0" y="213"/>
                  </a:cubicBezTo>
                  <a:cubicBezTo>
                    <a:pt x="0" y="330"/>
                    <a:pt x="603" y="427"/>
                    <a:pt x="1345" y="427"/>
                  </a:cubicBezTo>
                  <a:cubicBezTo>
                    <a:pt x="2087" y="427"/>
                    <a:pt x="2689" y="330"/>
                    <a:pt x="2689" y="213"/>
                  </a:cubicBezTo>
                  <a:cubicBezTo>
                    <a:pt x="2689" y="97"/>
                    <a:pt x="2087" y="0"/>
                    <a:pt x="13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36"/>
            <p:cNvSpPr/>
            <p:nvPr/>
          </p:nvSpPr>
          <p:spPr>
            <a:xfrm>
              <a:off x="4555819" y="1334470"/>
              <a:ext cx="52840" cy="298052"/>
            </a:xfrm>
            <a:custGeom>
              <a:avLst/>
              <a:gdLst/>
              <a:ahLst/>
              <a:cxnLst/>
              <a:rect l="l" t="t" r="r" b="b"/>
              <a:pathLst>
                <a:path w="384" h="2166" extrusionOk="0">
                  <a:moveTo>
                    <a:pt x="0" y="1"/>
                  </a:moveTo>
                  <a:lnTo>
                    <a:pt x="0" y="2165"/>
                  </a:lnTo>
                  <a:lnTo>
                    <a:pt x="383" y="2165"/>
                  </a:lnTo>
                  <a:lnTo>
                    <a:pt x="38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36"/>
            <p:cNvSpPr/>
            <p:nvPr/>
          </p:nvSpPr>
          <p:spPr>
            <a:xfrm>
              <a:off x="4394958" y="1599635"/>
              <a:ext cx="374423" cy="32888"/>
            </a:xfrm>
            <a:custGeom>
              <a:avLst/>
              <a:gdLst/>
              <a:ahLst/>
              <a:cxnLst/>
              <a:rect l="l" t="t" r="r" b="b"/>
              <a:pathLst>
                <a:path w="2721" h="239" extrusionOk="0">
                  <a:moveTo>
                    <a:pt x="243" y="0"/>
                  </a:moveTo>
                  <a:cubicBezTo>
                    <a:pt x="109" y="0"/>
                    <a:pt x="1" y="107"/>
                    <a:pt x="1" y="238"/>
                  </a:cubicBezTo>
                  <a:lnTo>
                    <a:pt x="2721" y="238"/>
                  </a:lnTo>
                  <a:cubicBezTo>
                    <a:pt x="2721" y="107"/>
                    <a:pt x="2612" y="0"/>
                    <a:pt x="24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36"/>
            <p:cNvSpPr/>
            <p:nvPr/>
          </p:nvSpPr>
          <p:spPr>
            <a:xfrm>
              <a:off x="4570680" y="1116504"/>
              <a:ext cx="22980" cy="154393"/>
            </a:xfrm>
            <a:custGeom>
              <a:avLst/>
              <a:gdLst/>
              <a:ahLst/>
              <a:cxnLst/>
              <a:rect l="l" t="t" r="r" b="b"/>
              <a:pathLst>
                <a:path w="167" h="1122" extrusionOk="0">
                  <a:moveTo>
                    <a:pt x="1" y="0"/>
                  </a:moveTo>
                  <a:lnTo>
                    <a:pt x="1" y="1121"/>
                  </a:lnTo>
                  <a:lnTo>
                    <a:pt x="167" y="1121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36"/>
            <p:cNvSpPr/>
            <p:nvPr/>
          </p:nvSpPr>
          <p:spPr>
            <a:xfrm>
              <a:off x="4517152" y="1160124"/>
              <a:ext cx="130174" cy="22980"/>
            </a:xfrm>
            <a:custGeom>
              <a:avLst/>
              <a:gdLst/>
              <a:ahLst/>
              <a:cxnLst/>
              <a:rect l="l" t="t" r="r" b="b"/>
              <a:pathLst>
                <a:path w="946" h="167" extrusionOk="0">
                  <a:moveTo>
                    <a:pt x="0" y="1"/>
                  </a:moveTo>
                  <a:lnTo>
                    <a:pt x="0" y="167"/>
                  </a:lnTo>
                  <a:lnTo>
                    <a:pt x="945" y="167"/>
                  </a:lnTo>
                  <a:lnTo>
                    <a:pt x="9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36"/>
            <p:cNvSpPr/>
            <p:nvPr/>
          </p:nvSpPr>
          <p:spPr>
            <a:xfrm rot="815668" flipH="1">
              <a:off x="4919182" y="1109881"/>
              <a:ext cx="394951" cy="575567"/>
            </a:xfrm>
            <a:custGeom>
              <a:avLst/>
              <a:gdLst/>
              <a:ahLst/>
              <a:cxnLst/>
              <a:rect l="l" t="t" r="r" b="b"/>
              <a:pathLst>
                <a:path w="10085" h="13954" extrusionOk="0">
                  <a:moveTo>
                    <a:pt x="1738" y="1"/>
                  </a:moveTo>
                  <a:cubicBezTo>
                    <a:pt x="1738" y="1"/>
                    <a:pt x="1220" y="2606"/>
                    <a:pt x="1550" y="4043"/>
                  </a:cubicBezTo>
                  <a:cubicBezTo>
                    <a:pt x="1732" y="4832"/>
                    <a:pt x="2017" y="5443"/>
                    <a:pt x="2236" y="5830"/>
                  </a:cubicBezTo>
                  <a:cubicBezTo>
                    <a:pt x="1488" y="4897"/>
                    <a:pt x="916" y="3946"/>
                    <a:pt x="554" y="3022"/>
                  </a:cubicBezTo>
                  <a:cubicBezTo>
                    <a:pt x="584" y="2700"/>
                    <a:pt x="648" y="1884"/>
                    <a:pt x="513" y="1399"/>
                  </a:cubicBezTo>
                  <a:cubicBezTo>
                    <a:pt x="343" y="788"/>
                    <a:pt x="154" y="300"/>
                    <a:pt x="154" y="300"/>
                  </a:cubicBezTo>
                  <a:lnTo>
                    <a:pt x="154" y="300"/>
                  </a:lnTo>
                  <a:cubicBezTo>
                    <a:pt x="154" y="300"/>
                    <a:pt x="0" y="1458"/>
                    <a:pt x="209" y="2382"/>
                  </a:cubicBezTo>
                  <a:lnTo>
                    <a:pt x="207" y="2382"/>
                  </a:lnTo>
                  <a:cubicBezTo>
                    <a:pt x="209" y="2397"/>
                    <a:pt x="215" y="2409"/>
                    <a:pt x="218" y="2419"/>
                  </a:cubicBezTo>
                  <a:cubicBezTo>
                    <a:pt x="250" y="2561"/>
                    <a:pt x="291" y="2694"/>
                    <a:pt x="345" y="2817"/>
                  </a:cubicBezTo>
                  <a:cubicBezTo>
                    <a:pt x="793" y="4090"/>
                    <a:pt x="1650" y="5420"/>
                    <a:pt x="2814" y="6693"/>
                  </a:cubicBezTo>
                  <a:cubicBezTo>
                    <a:pt x="2534" y="6517"/>
                    <a:pt x="1980" y="6203"/>
                    <a:pt x="1437" y="6082"/>
                  </a:cubicBezTo>
                  <a:cubicBezTo>
                    <a:pt x="1128" y="6015"/>
                    <a:pt x="861" y="5995"/>
                    <a:pt x="653" y="5995"/>
                  </a:cubicBezTo>
                  <a:cubicBezTo>
                    <a:pt x="337" y="5995"/>
                    <a:pt x="154" y="6041"/>
                    <a:pt x="154" y="6041"/>
                  </a:cubicBezTo>
                  <a:cubicBezTo>
                    <a:pt x="154" y="6041"/>
                    <a:pt x="1731" y="7020"/>
                    <a:pt x="2565" y="7020"/>
                  </a:cubicBezTo>
                  <a:cubicBezTo>
                    <a:pt x="2744" y="7020"/>
                    <a:pt x="2889" y="6975"/>
                    <a:pt x="2976" y="6865"/>
                  </a:cubicBezTo>
                  <a:cubicBezTo>
                    <a:pt x="3932" y="7880"/>
                    <a:pt x="5084" y="8855"/>
                    <a:pt x="6379" y="9737"/>
                  </a:cubicBezTo>
                  <a:cubicBezTo>
                    <a:pt x="5692" y="9485"/>
                    <a:pt x="4247" y="9126"/>
                    <a:pt x="3427" y="9069"/>
                  </a:cubicBezTo>
                  <a:cubicBezTo>
                    <a:pt x="3385" y="9065"/>
                    <a:pt x="3340" y="9064"/>
                    <a:pt x="3294" y="9064"/>
                  </a:cubicBezTo>
                  <a:cubicBezTo>
                    <a:pt x="2228" y="9064"/>
                    <a:pt x="156" y="9862"/>
                    <a:pt x="156" y="9862"/>
                  </a:cubicBezTo>
                  <a:cubicBezTo>
                    <a:pt x="156" y="9862"/>
                    <a:pt x="978" y="10219"/>
                    <a:pt x="2456" y="10514"/>
                  </a:cubicBezTo>
                  <a:cubicBezTo>
                    <a:pt x="2943" y="10610"/>
                    <a:pt x="3396" y="10655"/>
                    <a:pt x="3805" y="10655"/>
                  </a:cubicBezTo>
                  <a:cubicBezTo>
                    <a:pt x="4635" y="10655"/>
                    <a:pt x="5283" y="10472"/>
                    <a:pt x="5664" y="10175"/>
                  </a:cubicBezTo>
                  <a:cubicBezTo>
                    <a:pt x="5996" y="9916"/>
                    <a:pt x="6301" y="9861"/>
                    <a:pt x="6496" y="9861"/>
                  </a:cubicBezTo>
                  <a:cubicBezTo>
                    <a:pt x="6524" y="9861"/>
                    <a:pt x="6549" y="9862"/>
                    <a:pt x="6572" y="9864"/>
                  </a:cubicBezTo>
                  <a:cubicBezTo>
                    <a:pt x="6611" y="9891"/>
                    <a:pt x="6647" y="9915"/>
                    <a:pt x="6684" y="9940"/>
                  </a:cubicBezTo>
                  <a:cubicBezTo>
                    <a:pt x="7760" y="10647"/>
                    <a:pt x="8509" y="11420"/>
                    <a:pt x="9029" y="12147"/>
                  </a:cubicBezTo>
                  <a:cubicBezTo>
                    <a:pt x="8693" y="11937"/>
                    <a:pt x="7813" y="11457"/>
                    <a:pt x="6773" y="11457"/>
                  </a:cubicBezTo>
                  <a:cubicBezTo>
                    <a:pt x="6709" y="11457"/>
                    <a:pt x="6645" y="11459"/>
                    <a:pt x="6580" y="11463"/>
                  </a:cubicBezTo>
                  <a:cubicBezTo>
                    <a:pt x="5409" y="11533"/>
                    <a:pt x="4873" y="11820"/>
                    <a:pt x="4343" y="11820"/>
                  </a:cubicBezTo>
                  <a:cubicBezTo>
                    <a:pt x="4228" y="11820"/>
                    <a:pt x="4114" y="11806"/>
                    <a:pt x="3993" y="11774"/>
                  </a:cubicBezTo>
                  <a:cubicBezTo>
                    <a:pt x="3768" y="11713"/>
                    <a:pt x="3540" y="11693"/>
                    <a:pt x="3337" y="11693"/>
                  </a:cubicBezTo>
                  <a:cubicBezTo>
                    <a:pt x="2932" y="11693"/>
                    <a:pt x="2624" y="11774"/>
                    <a:pt x="2624" y="11774"/>
                  </a:cubicBezTo>
                  <a:cubicBezTo>
                    <a:pt x="2624" y="11774"/>
                    <a:pt x="5262" y="12995"/>
                    <a:pt x="6993" y="12995"/>
                  </a:cubicBezTo>
                  <a:cubicBezTo>
                    <a:pt x="7087" y="12995"/>
                    <a:pt x="7178" y="12991"/>
                    <a:pt x="7266" y="12984"/>
                  </a:cubicBezTo>
                  <a:cubicBezTo>
                    <a:pt x="8632" y="12865"/>
                    <a:pt x="9033" y="12463"/>
                    <a:pt x="9138" y="12307"/>
                  </a:cubicBezTo>
                  <a:cubicBezTo>
                    <a:pt x="9554" y="12918"/>
                    <a:pt x="9808" y="13492"/>
                    <a:pt x="9962" y="13953"/>
                  </a:cubicBezTo>
                  <a:cubicBezTo>
                    <a:pt x="10003" y="13947"/>
                    <a:pt x="10044" y="13939"/>
                    <a:pt x="10085" y="13928"/>
                  </a:cubicBezTo>
                  <a:cubicBezTo>
                    <a:pt x="9923" y="13443"/>
                    <a:pt x="9646" y="12820"/>
                    <a:pt x="9183" y="12155"/>
                  </a:cubicBezTo>
                  <a:cubicBezTo>
                    <a:pt x="9205" y="11737"/>
                    <a:pt x="9269" y="10081"/>
                    <a:pt x="8828" y="9255"/>
                  </a:cubicBezTo>
                  <a:cubicBezTo>
                    <a:pt x="8322" y="8304"/>
                    <a:pt x="7894" y="8230"/>
                    <a:pt x="7432" y="7255"/>
                  </a:cubicBezTo>
                  <a:cubicBezTo>
                    <a:pt x="6971" y="6279"/>
                    <a:pt x="6488" y="5371"/>
                    <a:pt x="6488" y="5371"/>
                  </a:cubicBezTo>
                  <a:lnTo>
                    <a:pt x="6488" y="5371"/>
                  </a:lnTo>
                  <a:cubicBezTo>
                    <a:pt x="6488" y="5371"/>
                    <a:pt x="6192" y="7714"/>
                    <a:pt x="6846" y="8958"/>
                  </a:cubicBezTo>
                  <a:cubicBezTo>
                    <a:pt x="7164" y="9561"/>
                    <a:pt x="7719" y="10352"/>
                    <a:pt x="8209" y="11008"/>
                  </a:cubicBezTo>
                  <a:cubicBezTo>
                    <a:pt x="7808" y="10610"/>
                    <a:pt x="7326" y="10219"/>
                    <a:pt x="6756" y="9845"/>
                  </a:cubicBezTo>
                  <a:cubicBezTo>
                    <a:pt x="6635" y="9766"/>
                    <a:pt x="6516" y="9686"/>
                    <a:pt x="6397" y="9604"/>
                  </a:cubicBezTo>
                  <a:cubicBezTo>
                    <a:pt x="6287" y="9173"/>
                    <a:pt x="5809" y="7388"/>
                    <a:pt x="5268" y="6318"/>
                  </a:cubicBezTo>
                  <a:cubicBezTo>
                    <a:pt x="4653" y="5096"/>
                    <a:pt x="4040" y="3832"/>
                    <a:pt x="4020" y="3303"/>
                  </a:cubicBezTo>
                  <a:cubicBezTo>
                    <a:pt x="3997" y="2776"/>
                    <a:pt x="3936" y="1884"/>
                    <a:pt x="3936" y="1884"/>
                  </a:cubicBezTo>
                  <a:cubicBezTo>
                    <a:pt x="3936" y="1884"/>
                    <a:pt x="3218" y="4420"/>
                    <a:pt x="3534" y="5939"/>
                  </a:cubicBezTo>
                  <a:cubicBezTo>
                    <a:pt x="3739" y="6916"/>
                    <a:pt x="4335" y="7824"/>
                    <a:pt x="4735" y="8347"/>
                  </a:cubicBezTo>
                  <a:cubicBezTo>
                    <a:pt x="3927" y="7675"/>
                    <a:pt x="3204" y="6970"/>
                    <a:pt x="2585" y="6250"/>
                  </a:cubicBezTo>
                  <a:cubicBezTo>
                    <a:pt x="2679" y="6015"/>
                    <a:pt x="2935" y="5186"/>
                    <a:pt x="2554" y="3811"/>
                  </a:cubicBezTo>
                  <a:cubicBezTo>
                    <a:pt x="2097" y="2163"/>
                    <a:pt x="1738" y="1"/>
                    <a:pt x="17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36"/>
            <p:cNvSpPr/>
            <p:nvPr/>
          </p:nvSpPr>
          <p:spPr>
            <a:xfrm rot="-815668">
              <a:off x="3850645" y="1109881"/>
              <a:ext cx="394951" cy="575567"/>
            </a:xfrm>
            <a:custGeom>
              <a:avLst/>
              <a:gdLst/>
              <a:ahLst/>
              <a:cxnLst/>
              <a:rect l="l" t="t" r="r" b="b"/>
              <a:pathLst>
                <a:path w="10085" h="13954" extrusionOk="0">
                  <a:moveTo>
                    <a:pt x="1738" y="1"/>
                  </a:moveTo>
                  <a:cubicBezTo>
                    <a:pt x="1738" y="1"/>
                    <a:pt x="1220" y="2606"/>
                    <a:pt x="1550" y="4043"/>
                  </a:cubicBezTo>
                  <a:cubicBezTo>
                    <a:pt x="1732" y="4832"/>
                    <a:pt x="2017" y="5443"/>
                    <a:pt x="2236" y="5830"/>
                  </a:cubicBezTo>
                  <a:cubicBezTo>
                    <a:pt x="1488" y="4897"/>
                    <a:pt x="916" y="3946"/>
                    <a:pt x="554" y="3022"/>
                  </a:cubicBezTo>
                  <a:cubicBezTo>
                    <a:pt x="584" y="2700"/>
                    <a:pt x="648" y="1884"/>
                    <a:pt x="513" y="1399"/>
                  </a:cubicBezTo>
                  <a:cubicBezTo>
                    <a:pt x="343" y="788"/>
                    <a:pt x="154" y="300"/>
                    <a:pt x="154" y="300"/>
                  </a:cubicBezTo>
                  <a:lnTo>
                    <a:pt x="154" y="300"/>
                  </a:lnTo>
                  <a:cubicBezTo>
                    <a:pt x="154" y="300"/>
                    <a:pt x="0" y="1458"/>
                    <a:pt x="209" y="2382"/>
                  </a:cubicBezTo>
                  <a:lnTo>
                    <a:pt x="207" y="2382"/>
                  </a:lnTo>
                  <a:cubicBezTo>
                    <a:pt x="209" y="2397"/>
                    <a:pt x="215" y="2409"/>
                    <a:pt x="218" y="2419"/>
                  </a:cubicBezTo>
                  <a:cubicBezTo>
                    <a:pt x="250" y="2561"/>
                    <a:pt x="291" y="2694"/>
                    <a:pt x="345" y="2817"/>
                  </a:cubicBezTo>
                  <a:cubicBezTo>
                    <a:pt x="793" y="4090"/>
                    <a:pt x="1650" y="5420"/>
                    <a:pt x="2814" y="6693"/>
                  </a:cubicBezTo>
                  <a:cubicBezTo>
                    <a:pt x="2534" y="6517"/>
                    <a:pt x="1980" y="6203"/>
                    <a:pt x="1437" y="6082"/>
                  </a:cubicBezTo>
                  <a:cubicBezTo>
                    <a:pt x="1128" y="6015"/>
                    <a:pt x="861" y="5995"/>
                    <a:pt x="653" y="5995"/>
                  </a:cubicBezTo>
                  <a:cubicBezTo>
                    <a:pt x="337" y="5995"/>
                    <a:pt x="154" y="6041"/>
                    <a:pt x="154" y="6041"/>
                  </a:cubicBezTo>
                  <a:cubicBezTo>
                    <a:pt x="154" y="6041"/>
                    <a:pt x="1731" y="7020"/>
                    <a:pt x="2565" y="7020"/>
                  </a:cubicBezTo>
                  <a:cubicBezTo>
                    <a:pt x="2744" y="7020"/>
                    <a:pt x="2889" y="6975"/>
                    <a:pt x="2976" y="6865"/>
                  </a:cubicBezTo>
                  <a:cubicBezTo>
                    <a:pt x="3932" y="7880"/>
                    <a:pt x="5084" y="8855"/>
                    <a:pt x="6379" y="9737"/>
                  </a:cubicBezTo>
                  <a:cubicBezTo>
                    <a:pt x="5692" y="9485"/>
                    <a:pt x="4247" y="9126"/>
                    <a:pt x="3427" y="9069"/>
                  </a:cubicBezTo>
                  <a:cubicBezTo>
                    <a:pt x="3385" y="9065"/>
                    <a:pt x="3340" y="9064"/>
                    <a:pt x="3294" y="9064"/>
                  </a:cubicBezTo>
                  <a:cubicBezTo>
                    <a:pt x="2228" y="9064"/>
                    <a:pt x="156" y="9862"/>
                    <a:pt x="156" y="9862"/>
                  </a:cubicBezTo>
                  <a:cubicBezTo>
                    <a:pt x="156" y="9862"/>
                    <a:pt x="978" y="10219"/>
                    <a:pt x="2456" y="10514"/>
                  </a:cubicBezTo>
                  <a:cubicBezTo>
                    <a:pt x="2943" y="10610"/>
                    <a:pt x="3396" y="10655"/>
                    <a:pt x="3805" y="10655"/>
                  </a:cubicBezTo>
                  <a:cubicBezTo>
                    <a:pt x="4635" y="10655"/>
                    <a:pt x="5283" y="10472"/>
                    <a:pt x="5664" y="10175"/>
                  </a:cubicBezTo>
                  <a:cubicBezTo>
                    <a:pt x="5996" y="9916"/>
                    <a:pt x="6301" y="9861"/>
                    <a:pt x="6496" y="9861"/>
                  </a:cubicBezTo>
                  <a:cubicBezTo>
                    <a:pt x="6524" y="9861"/>
                    <a:pt x="6549" y="9862"/>
                    <a:pt x="6572" y="9864"/>
                  </a:cubicBezTo>
                  <a:cubicBezTo>
                    <a:pt x="6611" y="9891"/>
                    <a:pt x="6647" y="9915"/>
                    <a:pt x="6684" y="9940"/>
                  </a:cubicBezTo>
                  <a:cubicBezTo>
                    <a:pt x="7760" y="10647"/>
                    <a:pt x="8509" y="11420"/>
                    <a:pt x="9029" y="12147"/>
                  </a:cubicBezTo>
                  <a:cubicBezTo>
                    <a:pt x="8693" y="11937"/>
                    <a:pt x="7813" y="11457"/>
                    <a:pt x="6773" y="11457"/>
                  </a:cubicBezTo>
                  <a:cubicBezTo>
                    <a:pt x="6709" y="11457"/>
                    <a:pt x="6645" y="11459"/>
                    <a:pt x="6580" y="11463"/>
                  </a:cubicBezTo>
                  <a:cubicBezTo>
                    <a:pt x="5409" y="11533"/>
                    <a:pt x="4873" y="11820"/>
                    <a:pt x="4343" y="11820"/>
                  </a:cubicBezTo>
                  <a:cubicBezTo>
                    <a:pt x="4228" y="11820"/>
                    <a:pt x="4114" y="11806"/>
                    <a:pt x="3993" y="11774"/>
                  </a:cubicBezTo>
                  <a:cubicBezTo>
                    <a:pt x="3768" y="11713"/>
                    <a:pt x="3540" y="11693"/>
                    <a:pt x="3337" y="11693"/>
                  </a:cubicBezTo>
                  <a:cubicBezTo>
                    <a:pt x="2932" y="11693"/>
                    <a:pt x="2624" y="11774"/>
                    <a:pt x="2624" y="11774"/>
                  </a:cubicBezTo>
                  <a:cubicBezTo>
                    <a:pt x="2624" y="11774"/>
                    <a:pt x="5262" y="12995"/>
                    <a:pt x="6993" y="12995"/>
                  </a:cubicBezTo>
                  <a:cubicBezTo>
                    <a:pt x="7087" y="12995"/>
                    <a:pt x="7178" y="12991"/>
                    <a:pt x="7266" y="12984"/>
                  </a:cubicBezTo>
                  <a:cubicBezTo>
                    <a:pt x="8632" y="12865"/>
                    <a:pt x="9033" y="12463"/>
                    <a:pt x="9138" y="12307"/>
                  </a:cubicBezTo>
                  <a:cubicBezTo>
                    <a:pt x="9554" y="12918"/>
                    <a:pt x="9808" y="13492"/>
                    <a:pt x="9962" y="13953"/>
                  </a:cubicBezTo>
                  <a:cubicBezTo>
                    <a:pt x="10003" y="13947"/>
                    <a:pt x="10044" y="13939"/>
                    <a:pt x="10085" y="13928"/>
                  </a:cubicBezTo>
                  <a:cubicBezTo>
                    <a:pt x="9923" y="13443"/>
                    <a:pt x="9646" y="12820"/>
                    <a:pt x="9183" y="12155"/>
                  </a:cubicBezTo>
                  <a:cubicBezTo>
                    <a:pt x="9205" y="11737"/>
                    <a:pt x="9269" y="10081"/>
                    <a:pt x="8828" y="9255"/>
                  </a:cubicBezTo>
                  <a:cubicBezTo>
                    <a:pt x="8322" y="8304"/>
                    <a:pt x="7894" y="8230"/>
                    <a:pt x="7432" y="7255"/>
                  </a:cubicBezTo>
                  <a:cubicBezTo>
                    <a:pt x="6971" y="6279"/>
                    <a:pt x="6488" y="5371"/>
                    <a:pt x="6488" y="5371"/>
                  </a:cubicBezTo>
                  <a:lnTo>
                    <a:pt x="6488" y="5371"/>
                  </a:lnTo>
                  <a:cubicBezTo>
                    <a:pt x="6488" y="5371"/>
                    <a:pt x="6192" y="7714"/>
                    <a:pt x="6846" y="8958"/>
                  </a:cubicBezTo>
                  <a:cubicBezTo>
                    <a:pt x="7164" y="9561"/>
                    <a:pt x="7719" y="10352"/>
                    <a:pt x="8209" y="11008"/>
                  </a:cubicBezTo>
                  <a:cubicBezTo>
                    <a:pt x="7808" y="10610"/>
                    <a:pt x="7326" y="10219"/>
                    <a:pt x="6756" y="9845"/>
                  </a:cubicBezTo>
                  <a:cubicBezTo>
                    <a:pt x="6635" y="9766"/>
                    <a:pt x="6516" y="9686"/>
                    <a:pt x="6397" y="9604"/>
                  </a:cubicBezTo>
                  <a:cubicBezTo>
                    <a:pt x="6287" y="9173"/>
                    <a:pt x="5809" y="7388"/>
                    <a:pt x="5268" y="6318"/>
                  </a:cubicBezTo>
                  <a:cubicBezTo>
                    <a:pt x="4653" y="5096"/>
                    <a:pt x="4040" y="3832"/>
                    <a:pt x="4020" y="3303"/>
                  </a:cubicBezTo>
                  <a:cubicBezTo>
                    <a:pt x="3997" y="2776"/>
                    <a:pt x="3936" y="1884"/>
                    <a:pt x="3936" y="1884"/>
                  </a:cubicBezTo>
                  <a:cubicBezTo>
                    <a:pt x="3936" y="1884"/>
                    <a:pt x="3218" y="4420"/>
                    <a:pt x="3534" y="5939"/>
                  </a:cubicBezTo>
                  <a:cubicBezTo>
                    <a:pt x="3739" y="6916"/>
                    <a:pt x="4335" y="7824"/>
                    <a:pt x="4735" y="8347"/>
                  </a:cubicBezTo>
                  <a:cubicBezTo>
                    <a:pt x="3927" y="7675"/>
                    <a:pt x="3204" y="6970"/>
                    <a:pt x="2585" y="6250"/>
                  </a:cubicBezTo>
                  <a:cubicBezTo>
                    <a:pt x="2679" y="6015"/>
                    <a:pt x="2935" y="5186"/>
                    <a:pt x="2554" y="3811"/>
                  </a:cubicBezTo>
                  <a:cubicBezTo>
                    <a:pt x="2097" y="2163"/>
                    <a:pt x="1738" y="1"/>
                    <a:pt x="17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37"/>
          <p:cNvSpPr/>
          <p:nvPr/>
        </p:nvSpPr>
        <p:spPr>
          <a:xfrm>
            <a:off x="4296725" y="-1428925"/>
            <a:ext cx="5167743" cy="5167743"/>
          </a:xfrm>
          <a:custGeom>
            <a:avLst/>
            <a:gdLst/>
            <a:ahLst/>
            <a:cxnLst/>
            <a:rect l="l" t="t" r="r" b="b"/>
            <a:pathLst>
              <a:path w="41151" h="41151" extrusionOk="0">
                <a:moveTo>
                  <a:pt x="13539" y="1241"/>
                </a:moveTo>
                <a:lnTo>
                  <a:pt x="13539" y="1241"/>
                </a:lnTo>
                <a:lnTo>
                  <a:pt x="13539" y="1241"/>
                </a:lnTo>
                <a:close/>
                <a:moveTo>
                  <a:pt x="7349" y="4813"/>
                </a:moveTo>
                <a:lnTo>
                  <a:pt x="7349" y="4813"/>
                </a:lnTo>
                <a:lnTo>
                  <a:pt x="7349" y="4813"/>
                </a:lnTo>
                <a:close/>
                <a:moveTo>
                  <a:pt x="20574" y="1"/>
                </a:moveTo>
                <a:lnTo>
                  <a:pt x="20397" y="18561"/>
                </a:lnTo>
                <a:lnTo>
                  <a:pt x="17003" y="314"/>
                </a:lnTo>
                <a:lnTo>
                  <a:pt x="20051" y="18620"/>
                </a:lnTo>
                <a:lnTo>
                  <a:pt x="13539" y="1241"/>
                </a:lnTo>
                <a:lnTo>
                  <a:pt x="19721" y="18741"/>
                </a:lnTo>
                <a:lnTo>
                  <a:pt x="10286" y="2757"/>
                </a:lnTo>
                <a:lnTo>
                  <a:pt x="19413" y="18919"/>
                </a:lnTo>
                <a:lnTo>
                  <a:pt x="7349" y="4813"/>
                </a:lnTo>
                <a:lnTo>
                  <a:pt x="19145" y="19145"/>
                </a:lnTo>
                <a:lnTo>
                  <a:pt x="4811" y="7349"/>
                </a:lnTo>
                <a:lnTo>
                  <a:pt x="4811" y="7349"/>
                </a:lnTo>
                <a:lnTo>
                  <a:pt x="18915" y="19413"/>
                </a:lnTo>
                <a:lnTo>
                  <a:pt x="2757" y="10288"/>
                </a:lnTo>
                <a:lnTo>
                  <a:pt x="18739" y="19721"/>
                </a:lnTo>
                <a:lnTo>
                  <a:pt x="1241" y="13539"/>
                </a:lnTo>
                <a:lnTo>
                  <a:pt x="1241" y="13539"/>
                </a:lnTo>
                <a:lnTo>
                  <a:pt x="18618" y="20051"/>
                </a:lnTo>
                <a:lnTo>
                  <a:pt x="312" y="17003"/>
                </a:lnTo>
                <a:lnTo>
                  <a:pt x="312" y="17003"/>
                </a:lnTo>
                <a:lnTo>
                  <a:pt x="18561" y="20397"/>
                </a:lnTo>
                <a:lnTo>
                  <a:pt x="1" y="20578"/>
                </a:lnTo>
                <a:lnTo>
                  <a:pt x="18561" y="20752"/>
                </a:lnTo>
                <a:lnTo>
                  <a:pt x="312" y="24148"/>
                </a:lnTo>
                <a:lnTo>
                  <a:pt x="312" y="24148"/>
                </a:lnTo>
                <a:lnTo>
                  <a:pt x="18618" y="21100"/>
                </a:lnTo>
                <a:lnTo>
                  <a:pt x="1241" y="27612"/>
                </a:lnTo>
                <a:lnTo>
                  <a:pt x="18739" y="21430"/>
                </a:lnTo>
                <a:lnTo>
                  <a:pt x="18739" y="21430"/>
                </a:lnTo>
                <a:lnTo>
                  <a:pt x="2757" y="30865"/>
                </a:lnTo>
                <a:lnTo>
                  <a:pt x="18915" y="21738"/>
                </a:lnTo>
                <a:lnTo>
                  <a:pt x="18915" y="21738"/>
                </a:lnTo>
                <a:lnTo>
                  <a:pt x="4811" y="33802"/>
                </a:lnTo>
                <a:lnTo>
                  <a:pt x="19145" y="22006"/>
                </a:lnTo>
                <a:lnTo>
                  <a:pt x="7349" y="36338"/>
                </a:lnTo>
                <a:lnTo>
                  <a:pt x="19413" y="22236"/>
                </a:lnTo>
                <a:lnTo>
                  <a:pt x="10286" y="38394"/>
                </a:lnTo>
                <a:lnTo>
                  <a:pt x="19721" y="22408"/>
                </a:lnTo>
                <a:lnTo>
                  <a:pt x="19721" y="22408"/>
                </a:lnTo>
                <a:lnTo>
                  <a:pt x="13539" y="39910"/>
                </a:lnTo>
                <a:lnTo>
                  <a:pt x="20051" y="22529"/>
                </a:lnTo>
                <a:lnTo>
                  <a:pt x="17003" y="40839"/>
                </a:lnTo>
                <a:lnTo>
                  <a:pt x="20397" y="22590"/>
                </a:lnTo>
                <a:lnTo>
                  <a:pt x="20574" y="41151"/>
                </a:lnTo>
                <a:lnTo>
                  <a:pt x="20750" y="22590"/>
                </a:lnTo>
                <a:lnTo>
                  <a:pt x="24148" y="40839"/>
                </a:lnTo>
                <a:lnTo>
                  <a:pt x="21098" y="22529"/>
                </a:lnTo>
                <a:lnTo>
                  <a:pt x="27612" y="39910"/>
                </a:lnTo>
                <a:lnTo>
                  <a:pt x="21430" y="22408"/>
                </a:lnTo>
                <a:lnTo>
                  <a:pt x="21430" y="22408"/>
                </a:lnTo>
                <a:lnTo>
                  <a:pt x="30863" y="38394"/>
                </a:lnTo>
                <a:lnTo>
                  <a:pt x="21734" y="22236"/>
                </a:lnTo>
                <a:lnTo>
                  <a:pt x="33802" y="36338"/>
                </a:lnTo>
                <a:lnTo>
                  <a:pt x="22006" y="22006"/>
                </a:lnTo>
                <a:lnTo>
                  <a:pt x="36336" y="33802"/>
                </a:lnTo>
                <a:lnTo>
                  <a:pt x="22234" y="21738"/>
                </a:lnTo>
                <a:lnTo>
                  <a:pt x="38394" y="30865"/>
                </a:lnTo>
                <a:lnTo>
                  <a:pt x="22408" y="21430"/>
                </a:lnTo>
                <a:lnTo>
                  <a:pt x="39910" y="27612"/>
                </a:lnTo>
                <a:lnTo>
                  <a:pt x="22529" y="21100"/>
                </a:lnTo>
                <a:lnTo>
                  <a:pt x="40837" y="24148"/>
                </a:lnTo>
                <a:lnTo>
                  <a:pt x="22590" y="20752"/>
                </a:lnTo>
                <a:lnTo>
                  <a:pt x="41150" y="20578"/>
                </a:lnTo>
                <a:lnTo>
                  <a:pt x="22590" y="20397"/>
                </a:lnTo>
                <a:lnTo>
                  <a:pt x="40837" y="17003"/>
                </a:lnTo>
                <a:lnTo>
                  <a:pt x="22529" y="20051"/>
                </a:lnTo>
                <a:lnTo>
                  <a:pt x="39910" y="13539"/>
                </a:lnTo>
                <a:lnTo>
                  <a:pt x="22408" y="19721"/>
                </a:lnTo>
                <a:lnTo>
                  <a:pt x="22408" y="19721"/>
                </a:lnTo>
                <a:lnTo>
                  <a:pt x="38394" y="10288"/>
                </a:lnTo>
                <a:lnTo>
                  <a:pt x="38394" y="10288"/>
                </a:lnTo>
                <a:lnTo>
                  <a:pt x="22234" y="19413"/>
                </a:lnTo>
                <a:lnTo>
                  <a:pt x="36336" y="7349"/>
                </a:lnTo>
                <a:lnTo>
                  <a:pt x="22006" y="19145"/>
                </a:lnTo>
                <a:lnTo>
                  <a:pt x="33802" y="4813"/>
                </a:lnTo>
                <a:lnTo>
                  <a:pt x="21734" y="18919"/>
                </a:lnTo>
                <a:lnTo>
                  <a:pt x="30863" y="2757"/>
                </a:lnTo>
                <a:lnTo>
                  <a:pt x="21430" y="18741"/>
                </a:lnTo>
                <a:lnTo>
                  <a:pt x="27612" y="1241"/>
                </a:lnTo>
                <a:lnTo>
                  <a:pt x="21098" y="18620"/>
                </a:lnTo>
                <a:lnTo>
                  <a:pt x="24148" y="314"/>
                </a:lnTo>
                <a:lnTo>
                  <a:pt x="20750" y="18561"/>
                </a:lnTo>
                <a:lnTo>
                  <a:pt x="20574" y="1"/>
                </a:lnTo>
                <a:close/>
              </a:path>
            </a:pathLst>
          </a:custGeom>
          <a:solidFill>
            <a:srgbClr val="FCCE6B">
              <a:alpha val="352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37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We gather …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715" name="Google Shape;715;p37"/>
          <p:cNvSpPr txBox="1">
            <a:spLocks noGrp="1"/>
          </p:cNvSpPr>
          <p:nvPr>
            <p:ph type="subTitle" idx="1"/>
          </p:nvPr>
        </p:nvSpPr>
        <p:spPr>
          <a:xfrm rot="-216">
            <a:off x="856700" y="1414918"/>
            <a:ext cx="4780200" cy="23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/>
              <a:t>In the name of the Father </a:t>
            </a:r>
            <a:endParaRPr sz="3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/>
              <a:t>and of the Son </a:t>
            </a:r>
            <a:endParaRPr sz="3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/>
              <a:t>and of the Holy Spirit</a:t>
            </a:r>
            <a:endParaRPr sz="3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/>
              <a:t>Amen</a:t>
            </a:r>
            <a:endParaRPr sz="3100" b="1"/>
          </a:p>
        </p:txBody>
      </p:sp>
      <p:sp>
        <p:nvSpPr>
          <p:cNvPr id="716" name="Google Shape;716;p37"/>
          <p:cNvSpPr/>
          <p:nvPr/>
        </p:nvSpPr>
        <p:spPr>
          <a:xfrm rot="779874">
            <a:off x="2757979" y="760726"/>
            <a:ext cx="231193" cy="228222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37"/>
          <p:cNvSpPr/>
          <p:nvPr/>
        </p:nvSpPr>
        <p:spPr>
          <a:xfrm rot="-938008">
            <a:off x="2970196" y="978939"/>
            <a:ext cx="175089" cy="172847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8" name="Google Shape;718;p37"/>
          <p:cNvGrpSpPr/>
          <p:nvPr/>
        </p:nvGrpSpPr>
        <p:grpSpPr>
          <a:xfrm>
            <a:off x="5636830" y="740017"/>
            <a:ext cx="2256067" cy="4312712"/>
            <a:chOff x="5301616" y="1364371"/>
            <a:chExt cx="1397638" cy="2671733"/>
          </a:xfrm>
        </p:grpSpPr>
        <p:sp>
          <p:nvSpPr>
            <p:cNvPr id="719" name="Google Shape;719;p37"/>
            <p:cNvSpPr/>
            <p:nvPr/>
          </p:nvSpPr>
          <p:spPr>
            <a:xfrm>
              <a:off x="6123302" y="3316534"/>
              <a:ext cx="175147" cy="592489"/>
            </a:xfrm>
            <a:custGeom>
              <a:avLst/>
              <a:gdLst/>
              <a:ahLst/>
              <a:cxnLst/>
              <a:rect l="l" t="t" r="r" b="b"/>
              <a:pathLst>
                <a:path w="2722" h="9208" extrusionOk="0">
                  <a:moveTo>
                    <a:pt x="1050" y="0"/>
                  </a:moveTo>
                  <a:cubicBezTo>
                    <a:pt x="660" y="0"/>
                    <a:pt x="261" y="156"/>
                    <a:pt x="225" y="496"/>
                  </a:cubicBezTo>
                  <a:cubicBezTo>
                    <a:pt x="1" y="1778"/>
                    <a:pt x="1335" y="7236"/>
                    <a:pt x="1431" y="8361"/>
                  </a:cubicBezTo>
                  <a:cubicBezTo>
                    <a:pt x="1479" y="8917"/>
                    <a:pt x="1384" y="9110"/>
                    <a:pt x="1803" y="9191"/>
                  </a:cubicBezTo>
                  <a:cubicBezTo>
                    <a:pt x="1862" y="9202"/>
                    <a:pt x="1917" y="9207"/>
                    <a:pt x="1970" y="9207"/>
                  </a:cubicBezTo>
                  <a:cubicBezTo>
                    <a:pt x="2289" y="9207"/>
                    <a:pt x="2481" y="9023"/>
                    <a:pt x="2481" y="9023"/>
                  </a:cubicBezTo>
                  <a:cubicBezTo>
                    <a:pt x="2660" y="8729"/>
                    <a:pt x="2543" y="8346"/>
                    <a:pt x="2552" y="7905"/>
                  </a:cubicBezTo>
                  <a:cubicBezTo>
                    <a:pt x="2563" y="7465"/>
                    <a:pt x="2721" y="3834"/>
                    <a:pt x="2559" y="2743"/>
                  </a:cubicBezTo>
                  <a:cubicBezTo>
                    <a:pt x="2399" y="1652"/>
                    <a:pt x="2087" y="640"/>
                    <a:pt x="1733" y="231"/>
                  </a:cubicBezTo>
                  <a:cubicBezTo>
                    <a:pt x="1603" y="81"/>
                    <a:pt x="1329" y="0"/>
                    <a:pt x="1050" y="0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37"/>
            <p:cNvSpPr/>
            <p:nvPr/>
          </p:nvSpPr>
          <p:spPr>
            <a:xfrm>
              <a:off x="6170724" y="3828591"/>
              <a:ext cx="119296" cy="207513"/>
            </a:xfrm>
            <a:custGeom>
              <a:avLst/>
              <a:gdLst/>
              <a:ahLst/>
              <a:cxnLst/>
              <a:rect l="l" t="t" r="r" b="b"/>
              <a:pathLst>
                <a:path w="1854" h="3225" extrusionOk="0">
                  <a:moveTo>
                    <a:pt x="1271" y="1"/>
                  </a:moveTo>
                  <a:cubicBezTo>
                    <a:pt x="1108" y="1"/>
                    <a:pt x="940" y="52"/>
                    <a:pt x="818" y="124"/>
                  </a:cubicBezTo>
                  <a:cubicBezTo>
                    <a:pt x="723" y="180"/>
                    <a:pt x="630" y="416"/>
                    <a:pt x="614" y="526"/>
                  </a:cubicBezTo>
                  <a:cubicBezTo>
                    <a:pt x="523" y="1168"/>
                    <a:pt x="240" y="2020"/>
                    <a:pt x="220" y="2269"/>
                  </a:cubicBezTo>
                  <a:cubicBezTo>
                    <a:pt x="95" y="2925"/>
                    <a:pt x="1" y="3197"/>
                    <a:pt x="298" y="3223"/>
                  </a:cubicBezTo>
                  <a:cubicBezTo>
                    <a:pt x="313" y="3224"/>
                    <a:pt x="327" y="3224"/>
                    <a:pt x="340" y="3224"/>
                  </a:cubicBezTo>
                  <a:cubicBezTo>
                    <a:pt x="562" y="3224"/>
                    <a:pt x="525" y="3051"/>
                    <a:pt x="599" y="3051"/>
                  </a:cubicBezTo>
                  <a:cubicBezTo>
                    <a:pt x="607" y="3051"/>
                    <a:pt x="616" y="3053"/>
                    <a:pt x="627" y="3057"/>
                  </a:cubicBezTo>
                  <a:cubicBezTo>
                    <a:pt x="735" y="3098"/>
                    <a:pt x="703" y="3170"/>
                    <a:pt x="845" y="3170"/>
                  </a:cubicBezTo>
                  <a:cubicBezTo>
                    <a:pt x="860" y="3170"/>
                    <a:pt x="876" y="3170"/>
                    <a:pt x="894" y="3168"/>
                  </a:cubicBezTo>
                  <a:cubicBezTo>
                    <a:pt x="1093" y="3149"/>
                    <a:pt x="1577" y="2880"/>
                    <a:pt x="1690" y="2096"/>
                  </a:cubicBezTo>
                  <a:cubicBezTo>
                    <a:pt x="1781" y="1705"/>
                    <a:pt x="1854" y="1046"/>
                    <a:pt x="1800" y="483"/>
                  </a:cubicBezTo>
                  <a:cubicBezTo>
                    <a:pt x="1767" y="125"/>
                    <a:pt x="1525" y="1"/>
                    <a:pt x="1271" y="1"/>
                  </a:cubicBezTo>
                  <a:close/>
                </a:path>
              </a:pathLst>
            </a:custGeom>
            <a:solidFill>
              <a:srgbClr val="E59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37"/>
            <p:cNvSpPr/>
            <p:nvPr/>
          </p:nvSpPr>
          <p:spPr>
            <a:xfrm>
              <a:off x="5783689" y="3301927"/>
              <a:ext cx="174954" cy="592489"/>
            </a:xfrm>
            <a:custGeom>
              <a:avLst/>
              <a:gdLst/>
              <a:ahLst/>
              <a:cxnLst/>
              <a:rect l="l" t="t" r="r" b="b"/>
              <a:pathLst>
                <a:path w="2719" h="9208" extrusionOk="0">
                  <a:moveTo>
                    <a:pt x="1671" y="0"/>
                  </a:moveTo>
                  <a:cubicBezTo>
                    <a:pt x="1392" y="0"/>
                    <a:pt x="1117" y="81"/>
                    <a:pt x="987" y="232"/>
                  </a:cubicBezTo>
                  <a:cubicBezTo>
                    <a:pt x="633" y="640"/>
                    <a:pt x="321" y="1652"/>
                    <a:pt x="161" y="2743"/>
                  </a:cubicBezTo>
                  <a:cubicBezTo>
                    <a:pt x="1" y="3834"/>
                    <a:pt x="157" y="7466"/>
                    <a:pt x="167" y="7905"/>
                  </a:cubicBezTo>
                  <a:cubicBezTo>
                    <a:pt x="177" y="8345"/>
                    <a:pt x="59" y="8729"/>
                    <a:pt x="239" y="9023"/>
                  </a:cubicBezTo>
                  <a:cubicBezTo>
                    <a:pt x="239" y="9023"/>
                    <a:pt x="432" y="9208"/>
                    <a:pt x="751" y="9208"/>
                  </a:cubicBezTo>
                  <a:cubicBezTo>
                    <a:pt x="803" y="9208"/>
                    <a:pt x="859" y="9203"/>
                    <a:pt x="917" y="9191"/>
                  </a:cubicBezTo>
                  <a:cubicBezTo>
                    <a:pt x="1336" y="9109"/>
                    <a:pt x="1241" y="8917"/>
                    <a:pt x="1289" y="8360"/>
                  </a:cubicBezTo>
                  <a:cubicBezTo>
                    <a:pt x="1385" y="7237"/>
                    <a:pt x="2719" y="1777"/>
                    <a:pt x="2494" y="495"/>
                  </a:cubicBezTo>
                  <a:cubicBezTo>
                    <a:pt x="2460" y="156"/>
                    <a:pt x="2060" y="0"/>
                    <a:pt x="1671" y="0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37"/>
            <p:cNvSpPr/>
            <p:nvPr/>
          </p:nvSpPr>
          <p:spPr>
            <a:xfrm>
              <a:off x="5791925" y="3814114"/>
              <a:ext cx="119360" cy="207448"/>
            </a:xfrm>
            <a:custGeom>
              <a:avLst/>
              <a:gdLst/>
              <a:ahLst/>
              <a:cxnLst/>
              <a:rect l="l" t="t" r="r" b="b"/>
              <a:pathLst>
                <a:path w="1855" h="3224" extrusionOk="0">
                  <a:moveTo>
                    <a:pt x="587" y="0"/>
                  </a:moveTo>
                  <a:cubicBezTo>
                    <a:pt x="332" y="0"/>
                    <a:pt x="90" y="124"/>
                    <a:pt x="55" y="483"/>
                  </a:cubicBezTo>
                  <a:cubicBezTo>
                    <a:pt x="1" y="1046"/>
                    <a:pt x="76" y="1703"/>
                    <a:pt x="166" y="2095"/>
                  </a:cubicBezTo>
                  <a:cubicBezTo>
                    <a:pt x="278" y="2878"/>
                    <a:pt x="763" y="3150"/>
                    <a:pt x="962" y="3167"/>
                  </a:cubicBezTo>
                  <a:cubicBezTo>
                    <a:pt x="981" y="3168"/>
                    <a:pt x="998" y="3169"/>
                    <a:pt x="1013" y="3169"/>
                  </a:cubicBezTo>
                  <a:cubicBezTo>
                    <a:pt x="1153" y="3169"/>
                    <a:pt x="1122" y="3097"/>
                    <a:pt x="1229" y="3057"/>
                  </a:cubicBezTo>
                  <a:cubicBezTo>
                    <a:pt x="1240" y="3053"/>
                    <a:pt x="1249" y="3051"/>
                    <a:pt x="1256" y="3051"/>
                  </a:cubicBezTo>
                  <a:cubicBezTo>
                    <a:pt x="1331" y="3051"/>
                    <a:pt x="1293" y="3224"/>
                    <a:pt x="1518" y="3224"/>
                  </a:cubicBezTo>
                  <a:cubicBezTo>
                    <a:pt x="1530" y="3224"/>
                    <a:pt x="1544" y="3223"/>
                    <a:pt x="1559" y="3222"/>
                  </a:cubicBezTo>
                  <a:cubicBezTo>
                    <a:pt x="1855" y="3197"/>
                    <a:pt x="1761" y="2924"/>
                    <a:pt x="1636" y="2268"/>
                  </a:cubicBezTo>
                  <a:cubicBezTo>
                    <a:pt x="1616" y="2018"/>
                    <a:pt x="1333" y="1167"/>
                    <a:pt x="1242" y="525"/>
                  </a:cubicBezTo>
                  <a:cubicBezTo>
                    <a:pt x="1226" y="415"/>
                    <a:pt x="1133" y="179"/>
                    <a:pt x="1038" y="123"/>
                  </a:cubicBezTo>
                  <a:cubicBezTo>
                    <a:pt x="916" y="51"/>
                    <a:pt x="749" y="0"/>
                    <a:pt x="587" y="0"/>
                  </a:cubicBezTo>
                  <a:close/>
                </a:path>
              </a:pathLst>
            </a:custGeom>
            <a:solidFill>
              <a:srgbClr val="E59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7"/>
            <p:cNvSpPr/>
            <p:nvPr/>
          </p:nvSpPr>
          <p:spPr>
            <a:xfrm>
              <a:off x="6164868" y="1840331"/>
              <a:ext cx="327001" cy="520165"/>
            </a:xfrm>
            <a:custGeom>
              <a:avLst/>
              <a:gdLst/>
              <a:ahLst/>
              <a:cxnLst/>
              <a:rect l="l" t="t" r="r" b="b"/>
              <a:pathLst>
                <a:path w="5082" h="8084" extrusionOk="0">
                  <a:moveTo>
                    <a:pt x="1204" y="0"/>
                  </a:moveTo>
                  <a:cubicBezTo>
                    <a:pt x="872" y="0"/>
                    <a:pt x="562" y="109"/>
                    <a:pt x="385" y="313"/>
                  </a:cubicBezTo>
                  <a:cubicBezTo>
                    <a:pt x="1" y="764"/>
                    <a:pt x="145" y="1811"/>
                    <a:pt x="1077" y="2470"/>
                  </a:cubicBezTo>
                  <a:cubicBezTo>
                    <a:pt x="1836" y="4220"/>
                    <a:pt x="2595" y="5971"/>
                    <a:pt x="3355" y="7722"/>
                  </a:cubicBezTo>
                  <a:cubicBezTo>
                    <a:pt x="3536" y="7959"/>
                    <a:pt x="3810" y="8083"/>
                    <a:pt x="4087" y="8083"/>
                  </a:cubicBezTo>
                  <a:cubicBezTo>
                    <a:pt x="4282" y="8083"/>
                    <a:pt x="4479" y="8021"/>
                    <a:pt x="4647" y="7894"/>
                  </a:cubicBezTo>
                  <a:cubicBezTo>
                    <a:pt x="4966" y="7649"/>
                    <a:pt x="5082" y="7238"/>
                    <a:pt x="4963" y="6877"/>
                  </a:cubicBezTo>
                  <a:lnTo>
                    <a:pt x="4963" y="6877"/>
                  </a:lnTo>
                  <a:lnTo>
                    <a:pt x="4963" y="6878"/>
                  </a:lnTo>
                  <a:lnTo>
                    <a:pt x="4962" y="6876"/>
                  </a:lnTo>
                  <a:cubicBezTo>
                    <a:pt x="4956" y="6854"/>
                    <a:pt x="4947" y="6831"/>
                    <a:pt x="4938" y="6810"/>
                  </a:cubicBezTo>
                  <a:cubicBezTo>
                    <a:pt x="4930" y="6792"/>
                    <a:pt x="4919" y="6772"/>
                    <a:pt x="4910" y="6754"/>
                  </a:cubicBezTo>
                  <a:lnTo>
                    <a:pt x="2500" y="860"/>
                  </a:lnTo>
                  <a:cubicBezTo>
                    <a:pt x="2376" y="562"/>
                    <a:pt x="2199" y="358"/>
                    <a:pt x="1996" y="225"/>
                  </a:cubicBezTo>
                  <a:cubicBezTo>
                    <a:pt x="1759" y="73"/>
                    <a:pt x="1474" y="0"/>
                    <a:pt x="1204" y="0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37"/>
            <p:cNvSpPr/>
            <p:nvPr/>
          </p:nvSpPr>
          <p:spPr>
            <a:xfrm>
              <a:off x="5584670" y="1840331"/>
              <a:ext cx="326937" cy="520165"/>
            </a:xfrm>
            <a:custGeom>
              <a:avLst/>
              <a:gdLst/>
              <a:ahLst/>
              <a:cxnLst/>
              <a:rect l="l" t="t" r="r" b="b"/>
              <a:pathLst>
                <a:path w="5081" h="8084" extrusionOk="0">
                  <a:moveTo>
                    <a:pt x="3878" y="0"/>
                  </a:moveTo>
                  <a:cubicBezTo>
                    <a:pt x="3607" y="0"/>
                    <a:pt x="3322" y="73"/>
                    <a:pt x="3085" y="225"/>
                  </a:cubicBezTo>
                  <a:cubicBezTo>
                    <a:pt x="2882" y="358"/>
                    <a:pt x="2705" y="562"/>
                    <a:pt x="2581" y="860"/>
                  </a:cubicBezTo>
                  <a:lnTo>
                    <a:pt x="172" y="6754"/>
                  </a:lnTo>
                  <a:cubicBezTo>
                    <a:pt x="162" y="6772"/>
                    <a:pt x="151" y="6792"/>
                    <a:pt x="143" y="6810"/>
                  </a:cubicBezTo>
                  <a:cubicBezTo>
                    <a:pt x="134" y="6831"/>
                    <a:pt x="126" y="6854"/>
                    <a:pt x="119" y="6876"/>
                  </a:cubicBezTo>
                  <a:lnTo>
                    <a:pt x="118" y="6878"/>
                  </a:lnTo>
                  <a:lnTo>
                    <a:pt x="118" y="6877"/>
                  </a:lnTo>
                  <a:lnTo>
                    <a:pt x="118" y="6877"/>
                  </a:lnTo>
                  <a:cubicBezTo>
                    <a:pt x="1" y="7238"/>
                    <a:pt x="115" y="7649"/>
                    <a:pt x="434" y="7894"/>
                  </a:cubicBezTo>
                  <a:cubicBezTo>
                    <a:pt x="602" y="8021"/>
                    <a:pt x="799" y="8083"/>
                    <a:pt x="994" y="8083"/>
                  </a:cubicBezTo>
                  <a:cubicBezTo>
                    <a:pt x="1271" y="8083"/>
                    <a:pt x="1545" y="7959"/>
                    <a:pt x="1727" y="7722"/>
                  </a:cubicBezTo>
                  <a:cubicBezTo>
                    <a:pt x="2486" y="5971"/>
                    <a:pt x="3245" y="4220"/>
                    <a:pt x="4006" y="2470"/>
                  </a:cubicBezTo>
                  <a:cubicBezTo>
                    <a:pt x="4936" y="1811"/>
                    <a:pt x="5080" y="764"/>
                    <a:pt x="4696" y="313"/>
                  </a:cubicBezTo>
                  <a:cubicBezTo>
                    <a:pt x="4519" y="109"/>
                    <a:pt x="4209" y="0"/>
                    <a:pt x="3878" y="0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37"/>
            <p:cNvSpPr/>
            <p:nvPr/>
          </p:nvSpPr>
          <p:spPr>
            <a:xfrm>
              <a:off x="6372960" y="1877393"/>
              <a:ext cx="214011" cy="478405"/>
            </a:xfrm>
            <a:custGeom>
              <a:avLst/>
              <a:gdLst/>
              <a:ahLst/>
              <a:cxnLst/>
              <a:rect l="l" t="t" r="r" b="b"/>
              <a:pathLst>
                <a:path w="3326" h="7435" extrusionOk="0">
                  <a:moveTo>
                    <a:pt x="2720" y="1"/>
                  </a:moveTo>
                  <a:cubicBezTo>
                    <a:pt x="2524" y="1"/>
                    <a:pt x="2333" y="102"/>
                    <a:pt x="2228" y="284"/>
                  </a:cubicBezTo>
                  <a:cubicBezTo>
                    <a:pt x="2210" y="314"/>
                    <a:pt x="2197" y="344"/>
                    <a:pt x="2185" y="376"/>
                  </a:cubicBezTo>
                  <a:lnTo>
                    <a:pt x="2181" y="375"/>
                  </a:lnTo>
                  <a:lnTo>
                    <a:pt x="137" y="6215"/>
                  </a:lnTo>
                  <a:cubicBezTo>
                    <a:pt x="136" y="6217"/>
                    <a:pt x="136" y="6220"/>
                    <a:pt x="134" y="6222"/>
                  </a:cubicBezTo>
                  <a:lnTo>
                    <a:pt x="131" y="6228"/>
                  </a:lnTo>
                  <a:cubicBezTo>
                    <a:pt x="1" y="6632"/>
                    <a:pt x="162" y="7086"/>
                    <a:pt x="544" y="7309"/>
                  </a:cubicBezTo>
                  <a:cubicBezTo>
                    <a:pt x="690" y="7394"/>
                    <a:pt x="849" y="7435"/>
                    <a:pt x="1007" y="7435"/>
                  </a:cubicBezTo>
                  <a:cubicBezTo>
                    <a:pt x="1324" y="7435"/>
                    <a:pt x="1633" y="7271"/>
                    <a:pt x="1804" y="6976"/>
                  </a:cubicBezTo>
                  <a:cubicBezTo>
                    <a:pt x="1844" y="6909"/>
                    <a:pt x="1872" y="6836"/>
                    <a:pt x="1894" y="6762"/>
                  </a:cubicBezTo>
                  <a:lnTo>
                    <a:pt x="1895" y="6762"/>
                  </a:lnTo>
                  <a:lnTo>
                    <a:pt x="1900" y="6741"/>
                  </a:lnTo>
                  <a:cubicBezTo>
                    <a:pt x="1904" y="6725"/>
                    <a:pt x="1908" y="6709"/>
                    <a:pt x="1911" y="6693"/>
                  </a:cubicBezTo>
                  <a:lnTo>
                    <a:pt x="3276" y="699"/>
                  </a:lnTo>
                  <a:cubicBezTo>
                    <a:pt x="3277" y="698"/>
                    <a:pt x="3277" y="696"/>
                    <a:pt x="3277" y="695"/>
                  </a:cubicBezTo>
                  <a:lnTo>
                    <a:pt x="3278" y="687"/>
                  </a:lnTo>
                  <a:cubicBezTo>
                    <a:pt x="3326" y="454"/>
                    <a:pt x="3224" y="205"/>
                    <a:pt x="3007" y="79"/>
                  </a:cubicBezTo>
                  <a:cubicBezTo>
                    <a:pt x="2917" y="26"/>
                    <a:pt x="2818" y="1"/>
                    <a:pt x="2720" y="1"/>
                  </a:cubicBezTo>
                  <a:close/>
                </a:path>
              </a:pathLst>
            </a:custGeom>
            <a:solidFill>
              <a:srgbClr val="E59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37"/>
            <p:cNvSpPr/>
            <p:nvPr/>
          </p:nvSpPr>
          <p:spPr>
            <a:xfrm>
              <a:off x="6487559" y="1765111"/>
              <a:ext cx="144583" cy="183705"/>
            </a:xfrm>
            <a:custGeom>
              <a:avLst/>
              <a:gdLst/>
              <a:ahLst/>
              <a:cxnLst/>
              <a:rect l="l" t="t" r="r" b="b"/>
              <a:pathLst>
                <a:path w="2247" h="2855" extrusionOk="0">
                  <a:moveTo>
                    <a:pt x="1389" y="1"/>
                  </a:moveTo>
                  <a:cubicBezTo>
                    <a:pt x="1331" y="1"/>
                    <a:pt x="1281" y="58"/>
                    <a:pt x="1250" y="112"/>
                  </a:cubicBezTo>
                  <a:cubicBezTo>
                    <a:pt x="1077" y="414"/>
                    <a:pt x="1019" y="788"/>
                    <a:pt x="779" y="1040"/>
                  </a:cubicBezTo>
                  <a:cubicBezTo>
                    <a:pt x="724" y="1097"/>
                    <a:pt x="622" y="1171"/>
                    <a:pt x="530" y="1171"/>
                  </a:cubicBezTo>
                  <a:cubicBezTo>
                    <a:pt x="516" y="1171"/>
                    <a:pt x="501" y="1169"/>
                    <a:pt x="487" y="1165"/>
                  </a:cubicBezTo>
                  <a:cubicBezTo>
                    <a:pt x="412" y="1142"/>
                    <a:pt x="389" y="1009"/>
                    <a:pt x="349" y="951"/>
                  </a:cubicBezTo>
                  <a:cubicBezTo>
                    <a:pt x="311" y="897"/>
                    <a:pt x="239" y="867"/>
                    <a:pt x="172" y="867"/>
                  </a:cubicBezTo>
                  <a:cubicBezTo>
                    <a:pt x="160" y="867"/>
                    <a:pt x="148" y="868"/>
                    <a:pt x="137" y="870"/>
                  </a:cubicBezTo>
                  <a:cubicBezTo>
                    <a:pt x="90" y="880"/>
                    <a:pt x="44" y="908"/>
                    <a:pt x="28" y="954"/>
                  </a:cubicBezTo>
                  <a:cubicBezTo>
                    <a:pt x="0" y="1029"/>
                    <a:pt x="55" y="1106"/>
                    <a:pt x="87" y="1180"/>
                  </a:cubicBezTo>
                  <a:cubicBezTo>
                    <a:pt x="134" y="1286"/>
                    <a:pt x="132" y="1405"/>
                    <a:pt x="138" y="1521"/>
                  </a:cubicBezTo>
                  <a:cubicBezTo>
                    <a:pt x="148" y="1712"/>
                    <a:pt x="239" y="1822"/>
                    <a:pt x="299" y="1985"/>
                  </a:cubicBezTo>
                  <a:cubicBezTo>
                    <a:pt x="427" y="2322"/>
                    <a:pt x="458" y="2842"/>
                    <a:pt x="936" y="2854"/>
                  </a:cubicBezTo>
                  <a:cubicBezTo>
                    <a:pt x="939" y="2854"/>
                    <a:pt x="942" y="2854"/>
                    <a:pt x="944" y="2854"/>
                  </a:cubicBezTo>
                  <a:cubicBezTo>
                    <a:pt x="1107" y="2854"/>
                    <a:pt x="1260" y="2765"/>
                    <a:pt x="1371" y="2646"/>
                  </a:cubicBezTo>
                  <a:cubicBezTo>
                    <a:pt x="1473" y="2534"/>
                    <a:pt x="1538" y="2403"/>
                    <a:pt x="1595" y="2268"/>
                  </a:cubicBezTo>
                  <a:cubicBezTo>
                    <a:pt x="1664" y="2098"/>
                    <a:pt x="1719" y="1923"/>
                    <a:pt x="1811" y="1763"/>
                  </a:cubicBezTo>
                  <a:cubicBezTo>
                    <a:pt x="1879" y="1650"/>
                    <a:pt x="1972" y="1552"/>
                    <a:pt x="2054" y="1448"/>
                  </a:cubicBezTo>
                  <a:cubicBezTo>
                    <a:pt x="2108" y="1380"/>
                    <a:pt x="2156" y="1307"/>
                    <a:pt x="2188" y="1226"/>
                  </a:cubicBezTo>
                  <a:cubicBezTo>
                    <a:pt x="2209" y="1168"/>
                    <a:pt x="2246" y="1071"/>
                    <a:pt x="2243" y="1009"/>
                  </a:cubicBezTo>
                  <a:cubicBezTo>
                    <a:pt x="2242" y="988"/>
                    <a:pt x="2233" y="967"/>
                    <a:pt x="2214" y="959"/>
                  </a:cubicBezTo>
                  <a:cubicBezTo>
                    <a:pt x="2208" y="956"/>
                    <a:pt x="2202" y="954"/>
                    <a:pt x="2195" y="954"/>
                  </a:cubicBezTo>
                  <a:cubicBezTo>
                    <a:pt x="2166" y="954"/>
                    <a:pt x="2138" y="981"/>
                    <a:pt x="2118" y="1007"/>
                  </a:cubicBezTo>
                  <a:cubicBezTo>
                    <a:pt x="2028" y="1125"/>
                    <a:pt x="1942" y="1249"/>
                    <a:pt x="1864" y="1378"/>
                  </a:cubicBezTo>
                  <a:cubicBezTo>
                    <a:pt x="1854" y="1394"/>
                    <a:pt x="1846" y="1410"/>
                    <a:pt x="1830" y="1419"/>
                  </a:cubicBezTo>
                  <a:cubicBezTo>
                    <a:pt x="1824" y="1422"/>
                    <a:pt x="1817" y="1424"/>
                    <a:pt x="1810" y="1424"/>
                  </a:cubicBezTo>
                  <a:cubicBezTo>
                    <a:pt x="1798" y="1424"/>
                    <a:pt x="1788" y="1419"/>
                    <a:pt x="1783" y="1409"/>
                  </a:cubicBezTo>
                  <a:cubicBezTo>
                    <a:pt x="1778" y="1398"/>
                    <a:pt x="1782" y="1383"/>
                    <a:pt x="1787" y="1371"/>
                  </a:cubicBezTo>
                  <a:cubicBezTo>
                    <a:pt x="1842" y="1228"/>
                    <a:pt x="1896" y="1087"/>
                    <a:pt x="1962" y="948"/>
                  </a:cubicBezTo>
                  <a:cubicBezTo>
                    <a:pt x="2029" y="806"/>
                    <a:pt x="2103" y="665"/>
                    <a:pt x="2123" y="508"/>
                  </a:cubicBezTo>
                  <a:cubicBezTo>
                    <a:pt x="2127" y="464"/>
                    <a:pt x="2119" y="382"/>
                    <a:pt x="2062" y="373"/>
                  </a:cubicBezTo>
                  <a:cubicBezTo>
                    <a:pt x="2059" y="373"/>
                    <a:pt x="2057" y="373"/>
                    <a:pt x="2055" y="373"/>
                  </a:cubicBezTo>
                  <a:cubicBezTo>
                    <a:pt x="2001" y="373"/>
                    <a:pt x="1966" y="454"/>
                    <a:pt x="1947" y="494"/>
                  </a:cubicBezTo>
                  <a:cubicBezTo>
                    <a:pt x="1844" y="709"/>
                    <a:pt x="1742" y="923"/>
                    <a:pt x="1640" y="1138"/>
                  </a:cubicBezTo>
                  <a:cubicBezTo>
                    <a:pt x="1629" y="1159"/>
                    <a:pt x="1618" y="1181"/>
                    <a:pt x="1601" y="1196"/>
                  </a:cubicBezTo>
                  <a:cubicBezTo>
                    <a:pt x="1590" y="1205"/>
                    <a:pt x="1575" y="1211"/>
                    <a:pt x="1561" y="1211"/>
                  </a:cubicBezTo>
                  <a:cubicBezTo>
                    <a:pt x="1553" y="1211"/>
                    <a:pt x="1545" y="1209"/>
                    <a:pt x="1537" y="1205"/>
                  </a:cubicBezTo>
                  <a:cubicBezTo>
                    <a:pt x="1505" y="1185"/>
                    <a:pt x="1516" y="1136"/>
                    <a:pt x="1531" y="1101"/>
                  </a:cubicBezTo>
                  <a:cubicBezTo>
                    <a:pt x="1611" y="906"/>
                    <a:pt x="1707" y="718"/>
                    <a:pt x="1795" y="527"/>
                  </a:cubicBezTo>
                  <a:cubicBezTo>
                    <a:pt x="1840" y="431"/>
                    <a:pt x="1882" y="335"/>
                    <a:pt x="1918" y="236"/>
                  </a:cubicBezTo>
                  <a:cubicBezTo>
                    <a:pt x="1943" y="168"/>
                    <a:pt x="1973" y="65"/>
                    <a:pt x="1885" y="27"/>
                  </a:cubicBezTo>
                  <a:cubicBezTo>
                    <a:pt x="1871" y="21"/>
                    <a:pt x="1855" y="18"/>
                    <a:pt x="1839" y="18"/>
                  </a:cubicBezTo>
                  <a:cubicBezTo>
                    <a:pt x="1796" y="18"/>
                    <a:pt x="1752" y="39"/>
                    <a:pt x="1722" y="69"/>
                  </a:cubicBezTo>
                  <a:cubicBezTo>
                    <a:pt x="1677" y="111"/>
                    <a:pt x="1653" y="166"/>
                    <a:pt x="1628" y="222"/>
                  </a:cubicBezTo>
                  <a:cubicBezTo>
                    <a:pt x="1553" y="390"/>
                    <a:pt x="1479" y="560"/>
                    <a:pt x="1408" y="731"/>
                  </a:cubicBezTo>
                  <a:cubicBezTo>
                    <a:pt x="1394" y="762"/>
                    <a:pt x="1382" y="794"/>
                    <a:pt x="1361" y="820"/>
                  </a:cubicBezTo>
                  <a:cubicBezTo>
                    <a:pt x="1348" y="835"/>
                    <a:pt x="1315" y="864"/>
                    <a:pt x="1290" y="864"/>
                  </a:cubicBezTo>
                  <a:cubicBezTo>
                    <a:pt x="1285" y="864"/>
                    <a:pt x="1279" y="863"/>
                    <a:pt x="1275" y="859"/>
                  </a:cubicBezTo>
                  <a:cubicBezTo>
                    <a:pt x="1245" y="838"/>
                    <a:pt x="1268" y="772"/>
                    <a:pt x="1277" y="746"/>
                  </a:cubicBezTo>
                  <a:cubicBezTo>
                    <a:pt x="1337" y="579"/>
                    <a:pt x="1397" y="414"/>
                    <a:pt x="1457" y="246"/>
                  </a:cubicBezTo>
                  <a:cubicBezTo>
                    <a:pt x="1473" y="202"/>
                    <a:pt x="1489" y="158"/>
                    <a:pt x="1486" y="111"/>
                  </a:cubicBezTo>
                  <a:cubicBezTo>
                    <a:pt x="1484" y="64"/>
                    <a:pt x="1456" y="15"/>
                    <a:pt x="1410" y="4"/>
                  </a:cubicBezTo>
                  <a:cubicBezTo>
                    <a:pt x="1403" y="2"/>
                    <a:pt x="1396" y="1"/>
                    <a:pt x="1389" y="1"/>
                  </a:cubicBezTo>
                  <a:close/>
                </a:path>
              </a:pathLst>
            </a:custGeom>
            <a:solidFill>
              <a:srgbClr val="E59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37"/>
            <p:cNvSpPr/>
            <p:nvPr/>
          </p:nvSpPr>
          <p:spPr>
            <a:xfrm>
              <a:off x="5790252" y="1364371"/>
              <a:ext cx="483681" cy="461225"/>
            </a:xfrm>
            <a:custGeom>
              <a:avLst/>
              <a:gdLst/>
              <a:ahLst/>
              <a:cxnLst/>
              <a:rect l="l" t="t" r="r" b="b"/>
              <a:pathLst>
                <a:path w="7517" h="7168" extrusionOk="0">
                  <a:moveTo>
                    <a:pt x="3934" y="0"/>
                  </a:moveTo>
                  <a:cubicBezTo>
                    <a:pt x="3017" y="0"/>
                    <a:pt x="2100" y="350"/>
                    <a:pt x="1400" y="1050"/>
                  </a:cubicBezTo>
                  <a:cubicBezTo>
                    <a:pt x="0" y="2450"/>
                    <a:pt x="0" y="4718"/>
                    <a:pt x="1400" y="6117"/>
                  </a:cubicBezTo>
                  <a:cubicBezTo>
                    <a:pt x="2072" y="6789"/>
                    <a:pt x="2983" y="7167"/>
                    <a:pt x="3934" y="7167"/>
                  </a:cubicBezTo>
                  <a:cubicBezTo>
                    <a:pt x="4884" y="7167"/>
                    <a:pt x="5795" y="6789"/>
                    <a:pt x="6467" y="6117"/>
                  </a:cubicBezTo>
                  <a:cubicBezTo>
                    <a:pt x="7139" y="5446"/>
                    <a:pt x="7517" y="4534"/>
                    <a:pt x="7517" y="3584"/>
                  </a:cubicBezTo>
                  <a:cubicBezTo>
                    <a:pt x="7517" y="2634"/>
                    <a:pt x="7139" y="1723"/>
                    <a:pt x="6467" y="1050"/>
                  </a:cubicBezTo>
                  <a:cubicBezTo>
                    <a:pt x="5767" y="350"/>
                    <a:pt x="4851" y="0"/>
                    <a:pt x="39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37"/>
            <p:cNvSpPr/>
            <p:nvPr/>
          </p:nvSpPr>
          <p:spPr>
            <a:xfrm>
              <a:off x="6043385" y="1462175"/>
              <a:ext cx="167876" cy="132872"/>
            </a:xfrm>
            <a:custGeom>
              <a:avLst/>
              <a:gdLst/>
              <a:ahLst/>
              <a:cxnLst/>
              <a:rect l="l" t="t" r="r" b="b"/>
              <a:pathLst>
                <a:path w="2609" h="2065" fill="none" extrusionOk="0">
                  <a:moveTo>
                    <a:pt x="1" y="2064"/>
                  </a:moveTo>
                  <a:lnTo>
                    <a:pt x="2609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37"/>
            <p:cNvSpPr/>
            <p:nvPr/>
          </p:nvSpPr>
          <p:spPr>
            <a:xfrm>
              <a:off x="6043385" y="1380907"/>
              <a:ext cx="26832" cy="214140"/>
            </a:xfrm>
            <a:custGeom>
              <a:avLst/>
              <a:gdLst/>
              <a:ahLst/>
              <a:cxnLst/>
              <a:rect l="l" t="t" r="r" b="b"/>
              <a:pathLst>
                <a:path w="417" h="3328" fill="none" extrusionOk="0">
                  <a:moveTo>
                    <a:pt x="1" y="3327"/>
                  </a:moveTo>
                  <a:lnTo>
                    <a:pt x="416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37"/>
            <p:cNvSpPr/>
            <p:nvPr/>
          </p:nvSpPr>
          <p:spPr>
            <a:xfrm>
              <a:off x="5932261" y="1410056"/>
              <a:ext cx="111188" cy="184992"/>
            </a:xfrm>
            <a:custGeom>
              <a:avLst/>
              <a:gdLst/>
              <a:ahLst/>
              <a:cxnLst/>
              <a:rect l="l" t="t" r="r" b="b"/>
              <a:pathLst>
                <a:path w="1728" h="2875" fill="none" extrusionOk="0">
                  <a:moveTo>
                    <a:pt x="1728" y="2874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37"/>
            <p:cNvSpPr/>
            <p:nvPr/>
          </p:nvSpPr>
          <p:spPr>
            <a:xfrm>
              <a:off x="5841857" y="1517962"/>
              <a:ext cx="201593" cy="77085"/>
            </a:xfrm>
            <a:custGeom>
              <a:avLst/>
              <a:gdLst/>
              <a:ahLst/>
              <a:cxnLst/>
              <a:rect l="l" t="t" r="r" b="b"/>
              <a:pathLst>
                <a:path w="3133" h="1198" fill="none" extrusionOk="0">
                  <a:moveTo>
                    <a:pt x="3133" y="1197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37"/>
            <p:cNvSpPr/>
            <p:nvPr/>
          </p:nvSpPr>
          <p:spPr>
            <a:xfrm>
              <a:off x="5837352" y="1594983"/>
              <a:ext cx="206097" cy="63895"/>
            </a:xfrm>
            <a:custGeom>
              <a:avLst/>
              <a:gdLst/>
              <a:ahLst/>
              <a:cxnLst/>
              <a:rect l="l" t="t" r="r" b="b"/>
              <a:pathLst>
                <a:path w="3203" h="993" fill="none" extrusionOk="0">
                  <a:moveTo>
                    <a:pt x="3203" y="0"/>
                  </a:moveTo>
                  <a:lnTo>
                    <a:pt x="1" y="992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37"/>
            <p:cNvSpPr/>
            <p:nvPr/>
          </p:nvSpPr>
          <p:spPr>
            <a:xfrm>
              <a:off x="5920679" y="1594983"/>
              <a:ext cx="122770" cy="177399"/>
            </a:xfrm>
            <a:custGeom>
              <a:avLst/>
              <a:gdLst/>
              <a:ahLst/>
              <a:cxnLst/>
              <a:rect l="l" t="t" r="r" b="b"/>
              <a:pathLst>
                <a:path w="1908" h="2757" fill="none" extrusionOk="0">
                  <a:moveTo>
                    <a:pt x="1908" y="0"/>
                  </a:moveTo>
                  <a:lnTo>
                    <a:pt x="0" y="2757"/>
                  </a:lnTo>
                </a:path>
              </a:pathLst>
            </a:custGeom>
            <a:noFill/>
            <a:ln w="275" cap="rnd" cmpd="sng">
              <a:solidFill>
                <a:srgbClr val="0805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7"/>
            <p:cNvSpPr/>
            <p:nvPr/>
          </p:nvSpPr>
          <p:spPr>
            <a:xfrm>
              <a:off x="6043385" y="1594983"/>
              <a:ext cx="12998" cy="215298"/>
            </a:xfrm>
            <a:custGeom>
              <a:avLst/>
              <a:gdLst/>
              <a:ahLst/>
              <a:cxnLst/>
              <a:rect l="l" t="t" r="r" b="b"/>
              <a:pathLst>
                <a:path w="202" h="3346" fill="none" extrusionOk="0">
                  <a:moveTo>
                    <a:pt x="1" y="0"/>
                  </a:moveTo>
                  <a:lnTo>
                    <a:pt x="202" y="3345"/>
                  </a:lnTo>
                </a:path>
              </a:pathLst>
            </a:custGeom>
            <a:noFill/>
            <a:ln w="275" cap="rnd" cmpd="sng">
              <a:solidFill>
                <a:srgbClr val="0805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37"/>
            <p:cNvSpPr/>
            <p:nvPr/>
          </p:nvSpPr>
          <p:spPr>
            <a:xfrm>
              <a:off x="6043385" y="1594983"/>
              <a:ext cx="129784" cy="170193"/>
            </a:xfrm>
            <a:custGeom>
              <a:avLst/>
              <a:gdLst/>
              <a:ahLst/>
              <a:cxnLst/>
              <a:rect l="l" t="t" r="r" b="b"/>
              <a:pathLst>
                <a:path w="2017" h="2645" fill="none" extrusionOk="0">
                  <a:moveTo>
                    <a:pt x="1" y="0"/>
                  </a:moveTo>
                  <a:lnTo>
                    <a:pt x="2016" y="2645"/>
                  </a:lnTo>
                </a:path>
              </a:pathLst>
            </a:custGeom>
            <a:noFill/>
            <a:ln w="275" cap="rnd" cmpd="sng">
              <a:solidFill>
                <a:srgbClr val="0805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37"/>
            <p:cNvSpPr/>
            <p:nvPr/>
          </p:nvSpPr>
          <p:spPr>
            <a:xfrm>
              <a:off x="6043385" y="1594983"/>
              <a:ext cx="212210" cy="38671"/>
            </a:xfrm>
            <a:custGeom>
              <a:avLst/>
              <a:gdLst/>
              <a:ahLst/>
              <a:cxnLst/>
              <a:rect l="l" t="t" r="r" b="b"/>
              <a:pathLst>
                <a:path w="3298" h="601" fill="none" extrusionOk="0">
                  <a:moveTo>
                    <a:pt x="1" y="0"/>
                  </a:moveTo>
                  <a:lnTo>
                    <a:pt x="3298" y="60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37"/>
            <p:cNvSpPr/>
            <p:nvPr/>
          </p:nvSpPr>
          <p:spPr>
            <a:xfrm>
              <a:off x="5900604" y="1480964"/>
              <a:ext cx="119360" cy="319151"/>
            </a:xfrm>
            <a:custGeom>
              <a:avLst/>
              <a:gdLst/>
              <a:ahLst/>
              <a:cxnLst/>
              <a:rect l="l" t="t" r="r" b="b"/>
              <a:pathLst>
                <a:path w="1855" h="4960" extrusionOk="0">
                  <a:moveTo>
                    <a:pt x="854" y="0"/>
                  </a:moveTo>
                  <a:cubicBezTo>
                    <a:pt x="706" y="195"/>
                    <a:pt x="558" y="389"/>
                    <a:pt x="461" y="612"/>
                  </a:cubicBezTo>
                  <a:cubicBezTo>
                    <a:pt x="363" y="833"/>
                    <a:pt x="319" y="1089"/>
                    <a:pt x="388" y="1321"/>
                  </a:cubicBezTo>
                  <a:cubicBezTo>
                    <a:pt x="422" y="1441"/>
                    <a:pt x="487" y="1562"/>
                    <a:pt x="466" y="1685"/>
                  </a:cubicBezTo>
                  <a:cubicBezTo>
                    <a:pt x="441" y="1829"/>
                    <a:pt x="304" y="1933"/>
                    <a:pt x="274" y="2078"/>
                  </a:cubicBezTo>
                  <a:cubicBezTo>
                    <a:pt x="236" y="2264"/>
                    <a:pt x="394" y="2433"/>
                    <a:pt x="425" y="2620"/>
                  </a:cubicBezTo>
                  <a:cubicBezTo>
                    <a:pt x="460" y="2828"/>
                    <a:pt x="341" y="3012"/>
                    <a:pt x="263" y="3196"/>
                  </a:cubicBezTo>
                  <a:cubicBezTo>
                    <a:pt x="187" y="3375"/>
                    <a:pt x="141" y="3529"/>
                    <a:pt x="165" y="3728"/>
                  </a:cubicBezTo>
                  <a:cubicBezTo>
                    <a:pt x="182" y="3885"/>
                    <a:pt x="215" y="4045"/>
                    <a:pt x="181" y="4198"/>
                  </a:cubicBezTo>
                  <a:cubicBezTo>
                    <a:pt x="154" y="4317"/>
                    <a:pt x="89" y="4422"/>
                    <a:pt x="48" y="4537"/>
                  </a:cubicBezTo>
                  <a:cubicBezTo>
                    <a:pt x="10" y="4652"/>
                    <a:pt x="0" y="4790"/>
                    <a:pt x="79" y="4884"/>
                  </a:cubicBezTo>
                  <a:cubicBezTo>
                    <a:pt x="132" y="4947"/>
                    <a:pt x="407" y="4948"/>
                    <a:pt x="486" y="4955"/>
                  </a:cubicBezTo>
                  <a:cubicBezTo>
                    <a:pt x="523" y="4958"/>
                    <a:pt x="559" y="4959"/>
                    <a:pt x="595" y="4959"/>
                  </a:cubicBezTo>
                  <a:cubicBezTo>
                    <a:pt x="883" y="4959"/>
                    <a:pt x="1168" y="4868"/>
                    <a:pt x="1414" y="4719"/>
                  </a:cubicBezTo>
                  <a:cubicBezTo>
                    <a:pt x="1582" y="4616"/>
                    <a:pt x="1729" y="4461"/>
                    <a:pt x="1780" y="4270"/>
                  </a:cubicBezTo>
                  <a:cubicBezTo>
                    <a:pt x="1854" y="3988"/>
                    <a:pt x="1712" y="3696"/>
                    <a:pt x="1549" y="3454"/>
                  </a:cubicBezTo>
                  <a:lnTo>
                    <a:pt x="854" y="0"/>
                  </a:lnTo>
                  <a:close/>
                </a:path>
              </a:pathLst>
            </a:custGeom>
            <a:solidFill>
              <a:srgbClr val="3819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37"/>
            <p:cNvSpPr/>
            <p:nvPr/>
          </p:nvSpPr>
          <p:spPr>
            <a:xfrm>
              <a:off x="6081799" y="1464427"/>
              <a:ext cx="133194" cy="347270"/>
            </a:xfrm>
            <a:custGeom>
              <a:avLst/>
              <a:gdLst/>
              <a:ahLst/>
              <a:cxnLst/>
              <a:rect l="l" t="t" r="r" b="b"/>
              <a:pathLst>
                <a:path w="2070" h="5397" extrusionOk="0">
                  <a:moveTo>
                    <a:pt x="633" y="1"/>
                  </a:moveTo>
                  <a:lnTo>
                    <a:pt x="163" y="3784"/>
                  </a:lnTo>
                  <a:cubicBezTo>
                    <a:pt x="123" y="3843"/>
                    <a:pt x="67" y="3957"/>
                    <a:pt x="30" y="4113"/>
                  </a:cubicBezTo>
                  <a:cubicBezTo>
                    <a:pt x="1" y="4229"/>
                    <a:pt x="1" y="4355"/>
                    <a:pt x="51" y="4463"/>
                  </a:cubicBezTo>
                  <a:cubicBezTo>
                    <a:pt x="121" y="4615"/>
                    <a:pt x="271" y="4747"/>
                    <a:pt x="372" y="4881"/>
                  </a:cubicBezTo>
                  <a:cubicBezTo>
                    <a:pt x="467" y="5007"/>
                    <a:pt x="567" y="5114"/>
                    <a:pt x="709" y="5186"/>
                  </a:cubicBezTo>
                  <a:cubicBezTo>
                    <a:pt x="987" y="5333"/>
                    <a:pt x="1313" y="5355"/>
                    <a:pt x="1619" y="5391"/>
                  </a:cubicBezTo>
                  <a:cubicBezTo>
                    <a:pt x="1645" y="5394"/>
                    <a:pt x="1673" y="5396"/>
                    <a:pt x="1701" y="5396"/>
                  </a:cubicBezTo>
                  <a:cubicBezTo>
                    <a:pt x="1760" y="5396"/>
                    <a:pt x="1818" y="5386"/>
                    <a:pt x="1859" y="5345"/>
                  </a:cubicBezTo>
                  <a:cubicBezTo>
                    <a:pt x="1902" y="5304"/>
                    <a:pt x="1874" y="5248"/>
                    <a:pt x="1894" y="5132"/>
                  </a:cubicBezTo>
                  <a:cubicBezTo>
                    <a:pt x="1911" y="5029"/>
                    <a:pt x="1947" y="4975"/>
                    <a:pt x="1963" y="4930"/>
                  </a:cubicBezTo>
                  <a:cubicBezTo>
                    <a:pt x="2070" y="4635"/>
                    <a:pt x="1554" y="4264"/>
                    <a:pt x="1557" y="3855"/>
                  </a:cubicBezTo>
                  <a:cubicBezTo>
                    <a:pt x="1558" y="3827"/>
                    <a:pt x="1560" y="3742"/>
                    <a:pt x="1538" y="3631"/>
                  </a:cubicBezTo>
                  <a:cubicBezTo>
                    <a:pt x="1521" y="3549"/>
                    <a:pt x="1491" y="3470"/>
                    <a:pt x="1446" y="3373"/>
                  </a:cubicBezTo>
                  <a:cubicBezTo>
                    <a:pt x="1373" y="3218"/>
                    <a:pt x="1292" y="3053"/>
                    <a:pt x="1322" y="2877"/>
                  </a:cubicBezTo>
                  <a:cubicBezTo>
                    <a:pt x="1353" y="2690"/>
                    <a:pt x="1510" y="2521"/>
                    <a:pt x="1472" y="2335"/>
                  </a:cubicBezTo>
                  <a:cubicBezTo>
                    <a:pt x="1444" y="2190"/>
                    <a:pt x="1306" y="2086"/>
                    <a:pt x="1280" y="1942"/>
                  </a:cubicBezTo>
                  <a:cubicBezTo>
                    <a:pt x="1259" y="1819"/>
                    <a:pt x="1324" y="1698"/>
                    <a:pt x="1359" y="1578"/>
                  </a:cubicBezTo>
                  <a:cubicBezTo>
                    <a:pt x="1429" y="1346"/>
                    <a:pt x="1384" y="1092"/>
                    <a:pt x="1286" y="869"/>
                  </a:cubicBezTo>
                  <a:cubicBezTo>
                    <a:pt x="1187" y="646"/>
                    <a:pt x="779" y="195"/>
                    <a:pt x="633" y="1"/>
                  </a:cubicBezTo>
                  <a:close/>
                </a:path>
              </a:pathLst>
            </a:custGeom>
            <a:solidFill>
              <a:srgbClr val="3819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37"/>
            <p:cNvSpPr/>
            <p:nvPr/>
          </p:nvSpPr>
          <p:spPr>
            <a:xfrm>
              <a:off x="6152900" y="1856867"/>
              <a:ext cx="546353" cy="607674"/>
            </a:xfrm>
            <a:custGeom>
              <a:avLst/>
              <a:gdLst/>
              <a:ahLst/>
              <a:cxnLst/>
              <a:rect l="l" t="t" r="r" b="b"/>
              <a:pathLst>
                <a:path w="8491" h="9444" extrusionOk="0">
                  <a:moveTo>
                    <a:pt x="2497" y="0"/>
                  </a:moveTo>
                  <a:lnTo>
                    <a:pt x="810" y="3785"/>
                  </a:lnTo>
                  <a:cubicBezTo>
                    <a:pt x="0" y="6312"/>
                    <a:pt x="1450" y="8808"/>
                    <a:pt x="3396" y="9335"/>
                  </a:cubicBezTo>
                  <a:cubicBezTo>
                    <a:pt x="3667" y="9408"/>
                    <a:pt x="3949" y="9444"/>
                    <a:pt x="4233" y="9444"/>
                  </a:cubicBezTo>
                  <a:cubicBezTo>
                    <a:pt x="6068" y="9444"/>
                    <a:pt x="8056" y="7971"/>
                    <a:pt x="8454" y="5660"/>
                  </a:cubicBezTo>
                  <a:cubicBezTo>
                    <a:pt x="8491" y="5444"/>
                    <a:pt x="8442" y="5221"/>
                    <a:pt x="8316" y="5040"/>
                  </a:cubicBezTo>
                  <a:cubicBezTo>
                    <a:pt x="7190" y="3434"/>
                    <a:pt x="5013" y="2213"/>
                    <a:pt x="5013" y="2213"/>
                  </a:cubicBezTo>
                  <a:lnTo>
                    <a:pt x="4254" y="4036"/>
                  </a:lnTo>
                  <a:cubicBezTo>
                    <a:pt x="4254" y="4036"/>
                    <a:pt x="3684" y="2097"/>
                    <a:pt x="24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37"/>
            <p:cNvSpPr/>
            <p:nvPr/>
          </p:nvSpPr>
          <p:spPr>
            <a:xfrm>
              <a:off x="5359462" y="2250080"/>
              <a:ext cx="347656" cy="414575"/>
            </a:xfrm>
            <a:custGeom>
              <a:avLst/>
              <a:gdLst/>
              <a:ahLst/>
              <a:cxnLst/>
              <a:rect l="l" t="t" r="r" b="b"/>
              <a:pathLst>
                <a:path w="5403" h="6443" extrusionOk="0">
                  <a:moveTo>
                    <a:pt x="4356" y="0"/>
                  </a:moveTo>
                  <a:cubicBezTo>
                    <a:pt x="4059" y="0"/>
                    <a:pt x="3774" y="145"/>
                    <a:pt x="3600" y="394"/>
                  </a:cubicBezTo>
                  <a:lnTo>
                    <a:pt x="3596" y="401"/>
                  </a:lnTo>
                  <a:cubicBezTo>
                    <a:pt x="3595" y="403"/>
                    <a:pt x="3594" y="406"/>
                    <a:pt x="3590" y="408"/>
                  </a:cubicBezTo>
                  <a:lnTo>
                    <a:pt x="168" y="5561"/>
                  </a:lnTo>
                  <a:lnTo>
                    <a:pt x="171" y="5563"/>
                  </a:lnTo>
                  <a:cubicBezTo>
                    <a:pt x="151" y="5592"/>
                    <a:pt x="136" y="5621"/>
                    <a:pt x="122" y="5653"/>
                  </a:cubicBezTo>
                  <a:cubicBezTo>
                    <a:pt x="1" y="5942"/>
                    <a:pt x="138" y="6276"/>
                    <a:pt x="428" y="6398"/>
                  </a:cubicBezTo>
                  <a:cubicBezTo>
                    <a:pt x="499" y="6428"/>
                    <a:pt x="574" y="6442"/>
                    <a:pt x="647" y="6442"/>
                  </a:cubicBezTo>
                  <a:cubicBezTo>
                    <a:pt x="811" y="6442"/>
                    <a:pt x="969" y="6370"/>
                    <a:pt x="1077" y="6245"/>
                  </a:cubicBezTo>
                  <a:lnTo>
                    <a:pt x="1083" y="6239"/>
                  </a:lnTo>
                  <a:lnTo>
                    <a:pt x="1085" y="6236"/>
                  </a:lnTo>
                  <a:lnTo>
                    <a:pt x="5045" y="1534"/>
                  </a:lnTo>
                  <a:cubicBezTo>
                    <a:pt x="5056" y="1523"/>
                    <a:pt x="5066" y="1509"/>
                    <a:pt x="5077" y="1497"/>
                  </a:cubicBezTo>
                  <a:lnTo>
                    <a:pt x="5091" y="1480"/>
                  </a:lnTo>
                  <a:lnTo>
                    <a:pt x="5090" y="1480"/>
                  </a:lnTo>
                  <a:cubicBezTo>
                    <a:pt x="5136" y="1419"/>
                    <a:pt x="5175" y="1353"/>
                    <a:pt x="5206" y="1279"/>
                  </a:cubicBezTo>
                  <a:cubicBezTo>
                    <a:pt x="5403" y="809"/>
                    <a:pt x="5181" y="270"/>
                    <a:pt x="4711" y="72"/>
                  </a:cubicBezTo>
                  <a:cubicBezTo>
                    <a:pt x="4595" y="24"/>
                    <a:pt x="4474" y="0"/>
                    <a:pt x="4356" y="0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7"/>
            <p:cNvSpPr/>
            <p:nvPr/>
          </p:nvSpPr>
          <p:spPr>
            <a:xfrm>
              <a:off x="5301616" y="2588599"/>
              <a:ext cx="142782" cy="177206"/>
            </a:xfrm>
            <a:custGeom>
              <a:avLst/>
              <a:gdLst/>
              <a:ahLst/>
              <a:cxnLst/>
              <a:rect l="l" t="t" r="r" b="b"/>
              <a:pathLst>
                <a:path w="2219" h="2754" extrusionOk="0">
                  <a:moveTo>
                    <a:pt x="1505" y="0"/>
                  </a:moveTo>
                  <a:cubicBezTo>
                    <a:pt x="1370" y="0"/>
                    <a:pt x="1235" y="58"/>
                    <a:pt x="1128" y="143"/>
                  </a:cubicBezTo>
                  <a:cubicBezTo>
                    <a:pt x="1010" y="237"/>
                    <a:pt x="924" y="355"/>
                    <a:pt x="846" y="480"/>
                  </a:cubicBezTo>
                  <a:cubicBezTo>
                    <a:pt x="750" y="635"/>
                    <a:pt x="669" y="799"/>
                    <a:pt x="552" y="941"/>
                  </a:cubicBezTo>
                  <a:cubicBezTo>
                    <a:pt x="466" y="1042"/>
                    <a:pt x="359" y="1122"/>
                    <a:pt x="262" y="1213"/>
                  </a:cubicBezTo>
                  <a:cubicBezTo>
                    <a:pt x="198" y="1272"/>
                    <a:pt x="137" y="1337"/>
                    <a:pt x="93" y="1412"/>
                  </a:cubicBezTo>
                  <a:cubicBezTo>
                    <a:pt x="61" y="1465"/>
                    <a:pt x="11" y="1555"/>
                    <a:pt x="3" y="1616"/>
                  </a:cubicBezTo>
                  <a:cubicBezTo>
                    <a:pt x="0" y="1636"/>
                    <a:pt x="6" y="1658"/>
                    <a:pt x="23" y="1670"/>
                  </a:cubicBezTo>
                  <a:cubicBezTo>
                    <a:pt x="31" y="1676"/>
                    <a:pt x="40" y="1678"/>
                    <a:pt x="49" y="1678"/>
                  </a:cubicBezTo>
                  <a:cubicBezTo>
                    <a:pt x="76" y="1678"/>
                    <a:pt x="105" y="1658"/>
                    <a:pt x="125" y="1638"/>
                  </a:cubicBezTo>
                  <a:cubicBezTo>
                    <a:pt x="235" y="1536"/>
                    <a:pt x="339" y="1427"/>
                    <a:pt x="436" y="1311"/>
                  </a:cubicBezTo>
                  <a:cubicBezTo>
                    <a:pt x="447" y="1298"/>
                    <a:pt x="461" y="1283"/>
                    <a:pt x="477" y="1278"/>
                  </a:cubicBezTo>
                  <a:cubicBezTo>
                    <a:pt x="481" y="1277"/>
                    <a:pt x="485" y="1276"/>
                    <a:pt x="489" y="1276"/>
                  </a:cubicBezTo>
                  <a:cubicBezTo>
                    <a:pt x="503" y="1276"/>
                    <a:pt x="517" y="1282"/>
                    <a:pt x="521" y="1295"/>
                  </a:cubicBezTo>
                  <a:cubicBezTo>
                    <a:pt x="525" y="1307"/>
                    <a:pt x="518" y="1321"/>
                    <a:pt x="511" y="1333"/>
                  </a:cubicBezTo>
                  <a:cubicBezTo>
                    <a:pt x="434" y="1465"/>
                    <a:pt x="358" y="1597"/>
                    <a:pt x="270" y="1722"/>
                  </a:cubicBezTo>
                  <a:cubicBezTo>
                    <a:pt x="181" y="1851"/>
                    <a:pt x="85" y="1978"/>
                    <a:pt x="40" y="2129"/>
                  </a:cubicBezTo>
                  <a:cubicBezTo>
                    <a:pt x="27" y="2172"/>
                    <a:pt x="23" y="2255"/>
                    <a:pt x="77" y="2272"/>
                  </a:cubicBezTo>
                  <a:cubicBezTo>
                    <a:pt x="83" y="2274"/>
                    <a:pt x="88" y="2275"/>
                    <a:pt x="93" y="2275"/>
                  </a:cubicBezTo>
                  <a:cubicBezTo>
                    <a:pt x="144" y="2275"/>
                    <a:pt x="189" y="2206"/>
                    <a:pt x="211" y="2172"/>
                  </a:cubicBezTo>
                  <a:cubicBezTo>
                    <a:pt x="348" y="1978"/>
                    <a:pt x="482" y="1781"/>
                    <a:pt x="619" y="1587"/>
                  </a:cubicBezTo>
                  <a:cubicBezTo>
                    <a:pt x="632" y="1568"/>
                    <a:pt x="646" y="1547"/>
                    <a:pt x="665" y="1536"/>
                  </a:cubicBezTo>
                  <a:cubicBezTo>
                    <a:pt x="675" y="1529"/>
                    <a:pt x="688" y="1526"/>
                    <a:pt x="700" y="1526"/>
                  </a:cubicBezTo>
                  <a:cubicBezTo>
                    <a:pt x="711" y="1526"/>
                    <a:pt x="722" y="1529"/>
                    <a:pt x="731" y="1537"/>
                  </a:cubicBezTo>
                  <a:cubicBezTo>
                    <a:pt x="760" y="1562"/>
                    <a:pt x="742" y="1609"/>
                    <a:pt x="721" y="1641"/>
                  </a:cubicBezTo>
                  <a:cubicBezTo>
                    <a:pt x="610" y="1820"/>
                    <a:pt x="485" y="1989"/>
                    <a:pt x="368" y="2165"/>
                  </a:cubicBezTo>
                  <a:cubicBezTo>
                    <a:pt x="309" y="2251"/>
                    <a:pt x="251" y="2340"/>
                    <a:pt x="199" y="2432"/>
                  </a:cubicBezTo>
                  <a:cubicBezTo>
                    <a:pt x="165" y="2495"/>
                    <a:pt x="118" y="2592"/>
                    <a:pt x="198" y="2642"/>
                  </a:cubicBezTo>
                  <a:cubicBezTo>
                    <a:pt x="218" y="2655"/>
                    <a:pt x="241" y="2660"/>
                    <a:pt x="265" y="2660"/>
                  </a:cubicBezTo>
                  <a:cubicBezTo>
                    <a:pt x="301" y="2660"/>
                    <a:pt x="338" y="2648"/>
                    <a:pt x="368" y="2628"/>
                  </a:cubicBezTo>
                  <a:cubicBezTo>
                    <a:pt x="417" y="2594"/>
                    <a:pt x="450" y="2544"/>
                    <a:pt x="483" y="2492"/>
                  </a:cubicBezTo>
                  <a:cubicBezTo>
                    <a:pt x="585" y="2338"/>
                    <a:pt x="686" y="2183"/>
                    <a:pt x="784" y="2026"/>
                  </a:cubicBezTo>
                  <a:cubicBezTo>
                    <a:pt x="801" y="1998"/>
                    <a:pt x="819" y="1968"/>
                    <a:pt x="844" y="1947"/>
                  </a:cubicBezTo>
                  <a:cubicBezTo>
                    <a:pt x="859" y="1935"/>
                    <a:pt x="891" y="1913"/>
                    <a:pt x="916" y="1913"/>
                  </a:cubicBezTo>
                  <a:cubicBezTo>
                    <a:pt x="923" y="1913"/>
                    <a:pt x="931" y="1916"/>
                    <a:pt x="936" y="1921"/>
                  </a:cubicBezTo>
                  <a:cubicBezTo>
                    <a:pt x="962" y="1948"/>
                    <a:pt x="929" y="2010"/>
                    <a:pt x="915" y="2033"/>
                  </a:cubicBezTo>
                  <a:cubicBezTo>
                    <a:pt x="828" y="2188"/>
                    <a:pt x="743" y="2342"/>
                    <a:pt x="656" y="2497"/>
                  </a:cubicBezTo>
                  <a:cubicBezTo>
                    <a:pt x="633" y="2537"/>
                    <a:pt x="609" y="2580"/>
                    <a:pt x="605" y="2626"/>
                  </a:cubicBezTo>
                  <a:cubicBezTo>
                    <a:pt x="600" y="2673"/>
                    <a:pt x="620" y="2726"/>
                    <a:pt x="663" y="2746"/>
                  </a:cubicBezTo>
                  <a:cubicBezTo>
                    <a:pt x="674" y="2751"/>
                    <a:pt x="686" y="2753"/>
                    <a:pt x="698" y="2753"/>
                  </a:cubicBezTo>
                  <a:cubicBezTo>
                    <a:pt x="750" y="2753"/>
                    <a:pt x="801" y="2709"/>
                    <a:pt x="838" y="2666"/>
                  </a:cubicBezTo>
                  <a:cubicBezTo>
                    <a:pt x="1058" y="2394"/>
                    <a:pt x="1175" y="2035"/>
                    <a:pt x="1453" y="1825"/>
                  </a:cubicBezTo>
                  <a:cubicBezTo>
                    <a:pt x="1510" y="1782"/>
                    <a:pt x="1605" y="1733"/>
                    <a:pt x="1689" y="1733"/>
                  </a:cubicBezTo>
                  <a:cubicBezTo>
                    <a:pt x="1715" y="1733"/>
                    <a:pt x="1739" y="1737"/>
                    <a:pt x="1762" y="1748"/>
                  </a:cubicBezTo>
                  <a:cubicBezTo>
                    <a:pt x="1832" y="1781"/>
                    <a:pt x="1833" y="1918"/>
                    <a:pt x="1863" y="1980"/>
                  </a:cubicBezTo>
                  <a:cubicBezTo>
                    <a:pt x="1896" y="2051"/>
                    <a:pt x="1983" y="2095"/>
                    <a:pt x="2059" y="2095"/>
                  </a:cubicBezTo>
                  <a:cubicBezTo>
                    <a:pt x="2105" y="2094"/>
                    <a:pt x="2155" y="2071"/>
                    <a:pt x="2179" y="2030"/>
                  </a:cubicBezTo>
                  <a:cubicBezTo>
                    <a:pt x="2219" y="1961"/>
                    <a:pt x="2178" y="1875"/>
                    <a:pt x="2158" y="1797"/>
                  </a:cubicBezTo>
                  <a:cubicBezTo>
                    <a:pt x="2130" y="1685"/>
                    <a:pt x="2151" y="1567"/>
                    <a:pt x="2163" y="1451"/>
                  </a:cubicBezTo>
                  <a:cubicBezTo>
                    <a:pt x="2183" y="1263"/>
                    <a:pt x="2112" y="1139"/>
                    <a:pt x="2078" y="968"/>
                  </a:cubicBezTo>
                  <a:cubicBezTo>
                    <a:pt x="2006" y="616"/>
                    <a:pt x="2062" y="98"/>
                    <a:pt x="1591" y="8"/>
                  </a:cubicBezTo>
                  <a:cubicBezTo>
                    <a:pt x="1562" y="3"/>
                    <a:pt x="1534" y="0"/>
                    <a:pt x="1505" y="0"/>
                  </a:cubicBezTo>
                  <a:close/>
                </a:path>
              </a:pathLst>
            </a:custGeom>
            <a:solidFill>
              <a:srgbClr val="E59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7"/>
            <p:cNvSpPr/>
            <p:nvPr/>
          </p:nvSpPr>
          <p:spPr>
            <a:xfrm>
              <a:off x="5577656" y="2381537"/>
              <a:ext cx="868786" cy="1617440"/>
            </a:xfrm>
            <a:custGeom>
              <a:avLst/>
              <a:gdLst/>
              <a:ahLst/>
              <a:cxnLst/>
              <a:rect l="l" t="t" r="r" b="b"/>
              <a:pathLst>
                <a:path w="13502" h="25137" extrusionOk="0">
                  <a:moveTo>
                    <a:pt x="3818" y="1"/>
                  </a:moveTo>
                  <a:cubicBezTo>
                    <a:pt x="2583" y="7243"/>
                    <a:pt x="1346" y="14484"/>
                    <a:pt x="112" y="21726"/>
                  </a:cubicBezTo>
                  <a:cubicBezTo>
                    <a:pt x="1" y="22377"/>
                    <a:pt x="287" y="23031"/>
                    <a:pt x="821" y="23349"/>
                  </a:cubicBezTo>
                  <a:cubicBezTo>
                    <a:pt x="2806" y="24536"/>
                    <a:pt x="5126" y="25137"/>
                    <a:pt x="7411" y="25137"/>
                  </a:cubicBezTo>
                  <a:cubicBezTo>
                    <a:pt x="8054" y="25137"/>
                    <a:pt x="8694" y="25089"/>
                    <a:pt x="9324" y="24994"/>
                  </a:cubicBezTo>
                  <a:cubicBezTo>
                    <a:pt x="9675" y="24940"/>
                    <a:pt x="10047" y="24859"/>
                    <a:pt x="10300" y="24590"/>
                  </a:cubicBezTo>
                  <a:cubicBezTo>
                    <a:pt x="10434" y="24444"/>
                    <a:pt x="10525" y="24254"/>
                    <a:pt x="10664" y="24112"/>
                  </a:cubicBezTo>
                  <a:cubicBezTo>
                    <a:pt x="10952" y="23819"/>
                    <a:pt x="11382" y="23790"/>
                    <a:pt x="11774" y="23734"/>
                  </a:cubicBezTo>
                  <a:cubicBezTo>
                    <a:pt x="12654" y="23606"/>
                    <a:pt x="13502" y="22772"/>
                    <a:pt x="13326" y="21741"/>
                  </a:cubicBezTo>
                  <a:cubicBezTo>
                    <a:pt x="12680" y="17946"/>
                    <a:pt x="10378" y="2738"/>
                    <a:pt x="10562" y="732"/>
                  </a:cubicBezTo>
                  <a:lnTo>
                    <a:pt x="38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37"/>
            <p:cNvSpPr/>
            <p:nvPr/>
          </p:nvSpPr>
          <p:spPr>
            <a:xfrm>
              <a:off x="5768954" y="1740274"/>
              <a:ext cx="544680" cy="918010"/>
            </a:xfrm>
            <a:custGeom>
              <a:avLst/>
              <a:gdLst/>
              <a:ahLst/>
              <a:cxnLst/>
              <a:rect l="l" t="t" r="r" b="b"/>
              <a:pathLst>
                <a:path w="8465" h="14267" extrusionOk="0">
                  <a:moveTo>
                    <a:pt x="4232" y="1"/>
                  </a:moveTo>
                  <a:cubicBezTo>
                    <a:pt x="4232" y="1"/>
                    <a:pt x="3830" y="85"/>
                    <a:pt x="2885" y="242"/>
                  </a:cubicBezTo>
                  <a:cubicBezTo>
                    <a:pt x="1940" y="400"/>
                    <a:pt x="634" y="1385"/>
                    <a:pt x="0" y="2094"/>
                  </a:cubicBezTo>
                  <a:cubicBezTo>
                    <a:pt x="387" y="4189"/>
                    <a:pt x="915" y="6332"/>
                    <a:pt x="574" y="9636"/>
                  </a:cubicBezTo>
                  <a:cubicBezTo>
                    <a:pt x="421" y="11117"/>
                    <a:pt x="387" y="12498"/>
                    <a:pt x="200" y="13742"/>
                  </a:cubicBezTo>
                  <a:cubicBezTo>
                    <a:pt x="2536" y="13917"/>
                    <a:pt x="4870" y="14093"/>
                    <a:pt x="7204" y="14267"/>
                  </a:cubicBezTo>
                  <a:lnTo>
                    <a:pt x="8464" y="1811"/>
                  </a:lnTo>
                  <a:cubicBezTo>
                    <a:pt x="7831" y="1104"/>
                    <a:pt x="6526" y="400"/>
                    <a:pt x="5579" y="242"/>
                  </a:cubicBezTo>
                  <a:cubicBezTo>
                    <a:pt x="4634" y="85"/>
                    <a:pt x="4232" y="1"/>
                    <a:pt x="4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7"/>
            <p:cNvSpPr/>
            <p:nvPr/>
          </p:nvSpPr>
          <p:spPr>
            <a:xfrm>
              <a:off x="5803700" y="1919925"/>
              <a:ext cx="458522" cy="660501"/>
            </a:xfrm>
            <a:custGeom>
              <a:avLst/>
              <a:gdLst/>
              <a:ahLst/>
              <a:cxnLst/>
              <a:rect l="l" t="t" r="r" b="b"/>
              <a:pathLst>
                <a:path w="7126" h="10265" fill="none" extrusionOk="0">
                  <a:moveTo>
                    <a:pt x="7049" y="1"/>
                  </a:moveTo>
                  <a:lnTo>
                    <a:pt x="7125" y="8748"/>
                  </a:lnTo>
                  <a:cubicBezTo>
                    <a:pt x="7125" y="8748"/>
                    <a:pt x="5549" y="10265"/>
                    <a:pt x="0" y="8945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7"/>
            <p:cNvSpPr/>
            <p:nvPr/>
          </p:nvSpPr>
          <p:spPr>
            <a:xfrm>
              <a:off x="6424179" y="2143653"/>
              <a:ext cx="39701" cy="153913"/>
            </a:xfrm>
            <a:custGeom>
              <a:avLst/>
              <a:gdLst/>
              <a:ahLst/>
              <a:cxnLst/>
              <a:rect l="l" t="t" r="r" b="b"/>
              <a:pathLst>
                <a:path w="617" h="2392" fill="none" extrusionOk="0">
                  <a:moveTo>
                    <a:pt x="617" y="2392"/>
                  </a:moveTo>
                  <a:cubicBezTo>
                    <a:pt x="184" y="1682"/>
                    <a:pt x="1" y="824"/>
                    <a:pt x="104" y="0"/>
                  </a:cubicBezTo>
                  <a:cubicBezTo>
                    <a:pt x="114" y="467"/>
                    <a:pt x="242" y="996"/>
                    <a:pt x="518" y="1374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7"/>
            <p:cNvSpPr/>
            <p:nvPr/>
          </p:nvSpPr>
          <p:spPr>
            <a:xfrm>
              <a:off x="5793920" y="1849854"/>
              <a:ext cx="64" cy="64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400" cap="rnd" cmpd="sng">
              <a:solidFill>
                <a:srgbClr val="38190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7"/>
            <p:cNvSpPr/>
            <p:nvPr/>
          </p:nvSpPr>
          <p:spPr>
            <a:xfrm>
              <a:off x="5940176" y="1929320"/>
              <a:ext cx="64" cy="257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0"/>
                  </a:moveTo>
                  <a:lnTo>
                    <a:pt x="1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7"/>
            <p:cNvSpPr/>
            <p:nvPr/>
          </p:nvSpPr>
          <p:spPr>
            <a:xfrm>
              <a:off x="5941977" y="1747030"/>
              <a:ext cx="208993" cy="128047"/>
            </a:xfrm>
            <a:custGeom>
              <a:avLst/>
              <a:gdLst/>
              <a:ahLst/>
              <a:cxnLst/>
              <a:rect l="l" t="t" r="r" b="b"/>
              <a:pathLst>
                <a:path w="3248" h="1990" extrusionOk="0">
                  <a:moveTo>
                    <a:pt x="1624" y="1"/>
                  </a:moveTo>
                  <a:cubicBezTo>
                    <a:pt x="729" y="1"/>
                    <a:pt x="0" y="274"/>
                    <a:pt x="0" y="613"/>
                  </a:cubicBezTo>
                  <a:cubicBezTo>
                    <a:pt x="0" y="952"/>
                    <a:pt x="1624" y="1989"/>
                    <a:pt x="1624" y="1989"/>
                  </a:cubicBezTo>
                  <a:cubicBezTo>
                    <a:pt x="1624" y="1989"/>
                    <a:pt x="3247" y="952"/>
                    <a:pt x="3247" y="613"/>
                  </a:cubicBezTo>
                  <a:cubicBezTo>
                    <a:pt x="3247" y="274"/>
                    <a:pt x="2520" y="1"/>
                    <a:pt x="1624" y="1"/>
                  </a:cubicBezTo>
                  <a:close/>
                </a:path>
              </a:pathLst>
            </a:custGeom>
            <a:solidFill>
              <a:srgbClr val="E59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7"/>
            <p:cNvSpPr/>
            <p:nvPr/>
          </p:nvSpPr>
          <p:spPr>
            <a:xfrm>
              <a:off x="6004842" y="1705271"/>
              <a:ext cx="80946" cy="80882"/>
            </a:xfrm>
            <a:custGeom>
              <a:avLst/>
              <a:gdLst/>
              <a:ahLst/>
              <a:cxnLst/>
              <a:rect l="l" t="t" r="r" b="b"/>
              <a:pathLst>
                <a:path w="1258" h="1257" extrusionOk="0">
                  <a:moveTo>
                    <a:pt x="1" y="0"/>
                  </a:moveTo>
                  <a:lnTo>
                    <a:pt x="1" y="1256"/>
                  </a:lnTo>
                  <a:lnTo>
                    <a:pt x="1258" y="1256"/>
                  </a:lnTo>
                  <a:lnTo>
                    <a:pt x="1258" y="0"/>
                  </a:lnTo>
                  <a:close/>
                </a:path>
              </a:pathLst>
            </a:custGeom>
            <a:solidFill>
              <a:srgbClr val="E59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7"/>
            <p:cNvSpPr/>
            <p:nvPr/>
          </p:nvSpPr>
          <p:spPr>
            <a:xfrm>
              <a:off x="5949055" y="1454325"/>
              <a:ext cx="195416" cy="281381"/>
            </a:xfrm>
            <a:custGeom>
              <a:avLst/>
              <a:gdLst/>
              <a:ahLst/>
              <a:cxnLst/>
              <a:rect l="l" t="t" r="r" b="b"/>
              <a:pathLst>
                <a:path w="3037" h="4373" extrusionOk="0">
                  <a:moveTo>
                    <a:pt x="1534" y="0"/>
                  </a:moveTo>
                  <a:cubicBezTo>
                    <a:pt x="1529" y="0"/>
                    <a:pt x="1524" y="1"/>
                    <a:pt x="1518" y="1"/>
                  </a:cubicBezTo>
                  <a:lnTo>
                    <a:pt x="1494" y="1"/>
                  </a:lnTo>
                  <a:lnTo>
                    <a:pt x="1494" y="2"/>
                  </a:lnTo>
                  <a:cubicBezTo>
                    <a:pt x="263" y="27"/>
                    <a:pt x="0" y="970"/>
                    <a:pt x="34" y="2507"/>
                  </a:cubicBezTo>
                  <a:cubicBezTo>
                    <a:pt x="54" y="3350"/>
                    <a:pt x="418" y="3831"/>
                    <a:pt x="749" y="4094"/>
                  </a:cubicBezTo>
                  <a:cubicBezTo>
                    <a:pt x="976" y="4277"/>
                    <a:pt x="1261" y="4372"/>
                    <a:pt x="1552" y="4372"/>
                  </a:cubicBezTo>
                  <a:cubicBezTo>
                    <a:pt x="1570" y="4372"/>
                    <a:pt x="1588" y="4372"/>
                    <a:pt x="1607" y="4371"/>
                  </a:cubicBezTo>
                  <a:lnTo>
                    <a:pt x="1649" y="4370"/>
                  </a:lnTo>
                  <a:cubicBezTo>
                    <a:pt x="2127" y="4350"/>
                    <a:pt x="2560" y="4074"/>
                    <a:pt x="2765" y="3642"/>
                  </a:cubicBezTo>
                  <a:cubicBezTo>
                    <a:pt x="2894" y="3371"/>
                    <a:pt x="2991" y="3003"/>
                    <a:pt x="3001" y="2507"/>
                  </a:cubicBezTo>
                  <a:cubicBezTo>
                    <a:pt x="3037" y="969"/>
                    <a:pt x="2773" y="24"/>
                    <a:pt x="1543" y="1"/>
                  </a:cubicBezTo>
                  <a:cubicBezTo>
                    <a:pt x="1540" y="1"/>
                    <a:pt x="1537" y="0"/>
                    <a:pt x="1534" y="0"/>
                  </a:cubicBezTo>
                  <a:close/>
                </a:path>
              </a:pathLst>
            </a:custGeom>
            <a:solidFill>
              <a:srgbClr val="E59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7"/>
            <p:cNvSpPr/>
            <p:nvPr/>
          </p:nvSpPr>
          <p:spPr>
            <a:xfrm>
              <a:off x="5997571" y="1621236"/>
              <a:ext cx="98384" cy="52055"/>
            </a:xfrm>
            <a:custGeom>
              <a:avLst/>
              <a:gdLst/>
              <a:ahLst/>
              <a:cxnLst/>
              <a:rect l="l" t="t" r="r" b="b"/>
              <a:pathLst>
                <a:path w="1529" h="809" extrusionOk="0">
                  <a:moveTo>
                    <a:pt x="911" y="1"/>
                  </a:moveTo>
                  <a:cubicBezTo>
                    <a:pt x="866" y="1"/>
                    <a:pt x="821" y="14"/>
                    <a:pt x="787" y="45"/>
                  </a:cubicBezTo>
                  <a:cubicBezTo>
                    <a:pt x="779" y="52"/>
                    <a:pt x="771" y="63"/>
                    <a:pt x="764" y="74"/>
                  </a:cubicBezTo>
                  <a:cubicBezTo>
                    <a:pt x="758" y="62"/>
                    <a:pt x="750" y="51"/>
                    <a:pt x="742" y="45"/>
                  </a:cubicBezTo>
                  <a:cubicBezTo>
                    <a:pt x="708" y="14"/>
                    <a:pt x="661" y="1"/>
                    <a:pt x="615" y="1"/>
                  </a:cubicBezTo>
                  <a:cubicBezTo>
                    <a:pt x="604" y="1"/>
                    <a:pt x="592" y="2"/>
                    <a:pt x="581" y="3"/>
                  </a:cubicBezTo>
                  <a:cubicBezTo>
                    <a:pt x="526" y="12"/>
                    <a:pt x="473" y="36"/>
                    <a:pt x="424" y="65"/>
                  </a:cubicBezTo>
                  <a:cubicBezTo>
                    <a:pt x="297" y="137"/>
                    <a:pt x="180" y="231"/>
                    <a:pt x="104" y="356"/>
                  </a:cubicBezTo>
                  <a:cubicBezTo>
                    <a:pt x="27" y="480"/>
                    <a:pt x="0" y="640"/>
                    <a:pt x="56" y="775"/>
                  </a:cubicBezTo>
                  <a:cubicBezTo>
                    <a:pt x="60" y="787"/>
                    <a:pt x="68" y="800"/>
                    <a:pt x="78" y="805"/>
                  </a:cubicBezTo>
                  <a:cubicBezTo>
                    <a:pt x="83" y="808"/>
                    <a:pt x="87" y="809"/>
                    <a:pt x="92" y="809"/>
                  </a:cubicBezTo>
                  <a:cubicBezTo>
                    <a:pt x="108" y="809"/>
                    <a:pt x="124" y="797"/>
                    <a:pt x="132" y="782"/>
                  </a:cubicBezTo>
                  <a:cubicBezTo>
                    <a:pt x="140" y="762"/>
                    <a:pt x="140" y="739"/>
                    <a:pt x="140" y="718"/>
                  </a:cubicBezTo>
                  <a:cubicBezTo>
                    <a:pt x="145" y="490"/>
                    <a:pt x="330" y="280"/>
                    <a:pt x="556" y="246"/>
                  </a:cubicBezTo>
                  <a:cubicBezTo>
                    <a:pt x="611" y="238"/>
                    <a:pt x="720" y="254"/>
                    <a:pt x="766" y="213"/>
                  </a:cubicBezTo>
                  <a:cubicBezTo>
                    <a:pt x="811" y="254"/>
                    <a:pt x="921" y="238"/>
                    <a:pt x="975" y="246"/>
                  </a:cubicBezTo>
                  <a:cubicBezTo>
                    <a:pt x="1201" y="280"/>
                    <a:pt x="1385" y="490"/>
                    <a:pt x="1391" y="718"/>
                  </a:cubicBezTo>
                  <a:cubicBezTo>
                    <a:pt x="1391" y="739"/>
                    <a:pt x="1391" y="762"/>
                    <a:pt x="1399" y="782"/>
                  </a:cubicBezTo>
                  <a:cubicBezTo>
                    <a:pt x="1407" y="797"/>
                    <a:pt x="1424" y="809"/>
                    <a:pt x="1439" y="809"/>
                  </a:cubicBezTo>
                  <a:cubicBezTo>
                    <a:pt x="1444" y="809"/>
                    <a:pt x="1449" y="808"/>
                    <a:pt x="1453" y="805"/>
                  </a:cubicBezTo>
                  <a:cubicBezTo>
                    <a:pt x="1465" y="799"/>
                    <a:pt x="1472" y="787"/>
                    <a:pt x="1475" y="775"/>
                  </a:cubicBezTo>
                  <a:cubicBezTo>
                    <a:pt x="1529" y="640"/>
                    <a:pt x="1501" y="482"/>
                    <a:pt x="1425" y="356"/>
                  </a:cubicBezTo>
                  <a:cubicBezTo>
                    <a:pt x="1349" y="232"/>
                    <a:pt x="1232" y="137"/>
                    <a:pt x="1105" y="65"/>
                  </a:cubicBezTo>
                  <a:cubicBezTo>
                    <a:pt x="1056" y="36"/>
                    <a:pt x="1003" y="12"/>
                    <a:pt x="948" y="3"/>
                  </a:cubicBezTo>
                  <a:cubicBezTo>
                    <a:pt x="936" y="1"/>
                    <a:pt x="924" y="1"/>
                    <a:pt x="911" y="1"/>
                  </a:cubicBezTo>
                  <a:close/>
                </a:path>
              </a:pathLst>
            </a:custGeom>
            <a:solidFill>
              <a:srgbClr val="3819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7"/>
            <p:cNvSpPr/>
            <p:nvPr/>
          </p:nvSpPr>
          <p:spPr>
            <a:xfrm>
              <a:off x="5917269" y="1541770"/>
              <a:ext cx="258667" cy="208735"/>
            </a:xfrm>
            <a:custGeom>
              <a:avLst/>
              <a:gdLst/>
              <a:ahLst/>
              <a:cxnLst/>
              <a:rect l="l" t="t" r="r" b="b"/>
              <a:pathLst>
                <a:path w="4020" h="3244" extrusionOk="0">
                  <a:moveTo>
                    <a:pt x="551" y="0"/>
                  </a:moveTo>
                  <a:lnTo>
                    <a:pt x="551" y="0"/>
                  </a:lnTo>
                  <a:cubicBezTo>
                    <a:pt x="551" y="1"/>
                    <a:pt x="1" y="3244"/>
                    <a:pt x="2069" y="3244"/>
                  </a:cubicBezTo>
                  <a:cubicBezTo>
                    <a:pt x="2128" y="3244"/>
                    <a:pt x="2189" y="3241"/>
                    <a:pt x="2252" y="3236"/>
                  </a:cubicBezTo>
                  <a:cubicBezTo>
                    <a:pt x="4020" y="3085"/>
                    <a:pt x="3473" y="2"/>
                    <a:pt x="3473" y="2"/>
                  </a:cubicBezTo>
                  <a:lnTo>
                    <a:pt x="3473" y="2"/>
                  </a:lnTo>
                  <a:cubicBezTo>
                    <a:pt x="3483" y="257"/>
                    <a:pt x="3489" y="514"/>
                    <a:pt x="3447" y="767"/>
                  </a:cubicBezTo>
                  <a:cubicBezTo>
                    <a:pt x="3406" y="1019"/>
                    <a:pt x="3309" y="1266"/>
                    <a:pt x="3138" y="1436"/>
                  </a:cubicBezTo>
                  <a:cubicBezTo>
                    <a:pt x="3060" y="1512"/>
                    <a:pt x="2967" y="1574"/>
                    <a:pt x="2914" y="1674"/>
                  </a:cubicBezTo>
                  <a:cubicBezTo>
                    <a:pt x="2826" y="1843"/>
                    <a:pt x="2901" y="2130"/>
                    <a:pt x="2736" y="2252"/>
                  </a:cubicBezTo>
                  <a:cubicBezTo>
                    <a:pt x="2678" y="2295"/>
                    <a:pt x="2603" y="2313"/>
                    <a:pt x="2527" y="2313"/>
                  </a:cubicBezTo>
                  <a:cubicBezTo>
                    <a:pt x="2396" y="2313"/>
                    <a:pt x="2257" y="2260"/>
                    <a:pt x="2175" y="2182"/>
                  </a:cubicBezTo>
                  <a:cubicBezTo>
                    <a:pt x="2128" y="2139"/>
                    <a:pt x="2081" y="2081"/>
                    <a:pt x="2017" y="2080"/>
                  </a:cubicBezTo>
                  <a:cubicBezTo>
                    <a:pt x="2016" y="2080"/>
                    <a:pt x="2014" y="2080"/>
                    <a:pt x="2013" y="2080"/>
                  </a:cubicBezTo>
                  <a:cubicBezTo>
                    <a:pt x="1939" y="2080"/>
                    <a:pt x="1890" y="2153"/>
                    <a:pt x="1838" y="2204"/>
                  </a:cubicBezTo>
                  <a:cubicBezTo>
                    <a:pt x="1767" y="2274"/>
                    <a:pt x="1667" y="2311"/>
                    <a:pt x="1567" y="2311"/>
                  </a:cubicBezTo>
                  <a:cubicBezTo>
                    <a:pt x="1524" y="2311"/>
                    <a:pt x="1480" y="2304"/>
                    <a:pt x="1440" y="2289"/>
                  </a:cubicBezTo>
                  <a:cubicBezTo>
                    <a:pt x="1151" y="2183"/>
                    <a:pt x="1224" y="1891"/>
                    <a:pt x="1108" y="1672"/>
                  </a:cubicBezTo>
                  <a:cubicBezTo>
                    <a:pt x="1056" y="1574"/>
                    <a:pt x="963" y="1511"/>
                    <a:pt x="885" y="1435"/>
                  </a:cubicBezTo>
                  <a:cubicBezTo>
                    <a:pt x="714" y="1265"/>
                    <a:pt x="617" y="1017"/>
                    <a:pt x="575" y="766"/>
                  </a:cubicBezTo>
                  <a:cubicBezTo>
                    <a:pt x="535" y="515"/>
                    <a:pt x="542" y="257"/>
                    <a:pt x="551" y="0"/>
                  </a:cubicBezTo>
                  <a:close/>
                </a:path>
              </a:pathLst>
            </a:custGeom>
            <a:solidFill>
              <a:srgbClr val="3819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7"/>
            <p:cNvSpPr/>
            <p:nvPr/>
          </p:nvSpPr>
          <p:spPr>
            <a:xfrm>
              <a:off x="5926084" y="1438367"/>
              <a:ext cx="235438" cy="222055"/>
            </a:xfrm>
            <a:custGeom>
              <a:avLst/>
              <a:gdLst/>
              <a:ahLst/>
              <a:cxnLst/>
              <a:rect l="l" t="t" r="r" b="b"/>
              <a:pathLst>
                <a:path w="3659" h="3451" extrusionOk="0">
                  <a:moveTo>
                    <a:pt x="1521" y="0"/>
                  </a:moveTo>
                  <a:cubicBezTo>
                    <a:pt x="1490" y="0"/>
                    <a:pt x="1460" y="2"/>
                    <a:pt x="1430" y="5"/>
                  </a:cubicBezTo>
                  <a:cubicBezTo>
                    <a:pt x="871" y="64"/>
                    <a:pt x="379" y="511"/>
                    <a:pt x="164" y="1072"/>
                  </a:cubicBezTo>
                  <a:cubicBezTo>
                    <a:pt x="37" y="1403"/>
                    <a:pt x="1" y="1770"/>
                    <a:pt x="38" y="2125"/>
                  </a:cubicBezTo>
                  <a:cubicBezTo>
                    <a:pt x="65" y="2379"/>
                    <a:pt x="174" y="2593"/>
                    <a:pt x="369" y="3027"/>
                  </a:cubicBezTo>
                  <a:cubicBezTo>
                    <a:pt x="530" y="3383"/>
                    <a:pt x="583" y="3417"/>
                    <a:pt x="600" y="3417"/>
                  </a:cubicBezTo>
                  <a:cubicBezTo>
                    <a:pt x="602" y="3417"/>
                    <a:pt x="603" y="3417"/>
                    <a:pt x="604" y="3417"/>
                  </a:cubicBezTo>
                  <a:cubicBezTo>
                    <a:pt x="646" y="3406"/>
                    <a:pt x="635" y="3246"/>
                    <a:pt x="620" y="3028"/>
                  </a:cubicBezTo>
                  <a:cubicBezTo>
                    <a:pt x="547" y="1876"/>
                    <a:pt x="542" y="1649"/>
                    <a:pt x="687" y="1521"/>
                  </a:cubicBezTo>
                  <a:cubicBezTo>
                    <a:pt x="790" y="1430"/>
                    <a:pt x="879" y="1321"/>
                    <a:pt x="938" y="1194"/>
                  </a:cubicBezTo>
                  <a:cubicBezTo>
                    <a:pt x="1019" y="1019"/>
                    <a:pt x="1007" y="798"/>
                    <a:pt x="1115" y="640"/>
                  </a:cubicBezTo>
                  <a:cubicBezTo>
                    <a:pt x="1210" y="502"/>
                    <a:pt x="1328" y="467"/>
                    <a:pt x="1458" y="467"/>
                  </a:cubicBezTo>
                  <a:cubicBezTo>
                    <a:pt x="1563" y="467"/>
                    <a:pt x="1675" y="490"/>
                    <a:pt x="1787" y="498"/>
                  </a:cubicBezTo>
                  <a:cubicBezTo>
                    <a:pt x="1804" y="499"/>
                    <a:pt x="1820" y="500"/>
                    <a:pt x="1837" y="500"/>
                  </a:cubicBezTo>
                  <a:cubicBezTo>
                    <a:pt x="1961" y="500"/>
                    <a:pt x="2089" y="468"/>
                    <a:pt x="2208" y="468"/>
                  </a:cubicBezTo>
                  <a:cubicBezTo>
                    <a:pt x="2332" y="468"/>
                    <a:pt x="2447" y="502"/>
                    <a:pt x="2541" y="640"/>
                  </a:cubicBezTo>
                  <a:cubicBezTo>
                    <a:pt x="2649" y="798"/>
                    <a:pt x="2636" y="1019"/>
                    <a:pt x="2718" y="1194"/>
                  </a:cubicBezTo>
                  <a:cubicBezTo>
                    <a:pt x="2793" y="1359"/>
                    <a:pt x="2861" y="1365"/>
                    <a:pt x="2969" y="1521"/>
                  </a:cubicBezTo>
                  <a:cubicBezTo>
                    <a:pt x="3033" y="1613"/>
                    <a:pt x="3153" y="1825"/>
                    <a:pt x="3122" y="2886"/>
                  </a:cubicBezTo>
                  <a:cubicBezTo>
                    <a:pt x="3109" y="3327"/>
                    <a:pt x="3085" y="3439"/>
                    <a:pt x="3120" y="3450"/>
                  </a:cubicBezTo>
                  <a:cubicBezTo>
                    <a:pt x="3122" y="3450"/>
                    <a:pt x="3124" y="3451"/>
                    <a:pt x="3126" y="3451"/>
                  </a:cubicBezTo>
                  <a:cubicBezTo>
                    <a:pt x="3224" y="3451"/>
                    <a:pt x="3557" y="2835"/>
                    <a:pt x="3619" y="2126"/>
                  </a:cubicBezTo>
                  <a:cubicBezTo>
                    <a:pt x="3643" y="1869"/>
                    <a:pt x="3659" y="1500"/>
                    <a:pt x="3496" y="1072"/>
                  </a:cubicBezTo>
                  <a:cubicBezTo>
                    <a:pt x="3281" y="511"/>
                    <a:pt x="2790" y="64"/>
                    <a:pt x="2231" y="5"/>
                  </a:cubicBezTo>
                  <a:cubicBezTo>
                    <a:pt x="2201" y="2"/>
                    <a:pt x="2171" y="1"/>
                    <a:pt x="2141" y="1"/>
                  </a:cubicBezTo>
                  <a:cubicBezTo>
                    <a:pt x="2034" y="1"/>
                    <a:pt x="1927" y="23"/>
                    <a:pt x="1846" y="94"/>
                  </a:cubicBezTo>
                  <a:cubicBezTo>
                    <a:pt x="1841" y="99"/>
                    <a:pt x="1835" y="106"/>
                    <a:pt x="1830" y="111"/>
                  </a:cubicBezTo>
                  <a:cubicBezTo>
                    <a:pt x="1825" y="106"/>
                    <a:pt x="1821" y="99"/>
                    <a:pt x="1814" y="94"/>
                  </a:cubicBezTo>
                  <a:cubicBezTo>
                    <a:pt x="1733" y="23"/>
                    <a:pt x="1627" y="0"/>
                    <a:pt x="1521" y="0"/>
                  </a:cubicBezTo>
                  <a:close/>
                </a:path>
              </a:pathLst>
            </a:custGeom>
            <a:solidFill>
              <a:srgbClr val="3819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7"/>
            <p:cNvSpPr/>
            <p:nvPr/>
          </p:nvSpPr>
          <p:spPr>
            <a:xfrm>
              <a:off x="6043900" y="1449177"/>
              <a:ext cx="2831" cy="26703"/>
            </a:xfrm>
            <a:custGeom>
              <a:avLst/>
              <a:gdLst/>
              <a:ahLst/>
              <a:cxnLst/>
              <a:rect l="l" t="t" r="r" b="b"/>
              <a:pathLst>
                <a:path w="44" h="415" extrusionOk="0">
                  <a:moveTo>
                    <a:pt x="0" y="1"/>
                  </a:moveTo>
                  <a:lnTo>
                    <a:pt x="0" y="414"/>
                  </a:lnTo>
                  <a:lnTo>
                    <a:pt x="44" y="4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37"/>
            <p:cNvSpPr/>
            <p:nvPr/>
          </p:nvSpPr>
          <p:spPr>
            <a:xfrm>
              <a:off x="6046152" y="1554832"/>
              <a:ext cx="20719" cy="62093"/>
            </a:xfrm>
            <a:custGeom>
              <a:avLst/>
              <a:gdLst/>
              <a:ahLst/>
              <a:cxnLst/>
              <a:rect l="l" t="t" r="r" b="b"/>
              <a:pathLst>
                <a:path w="322" h="965" fill="none" extrusionOk="0">
                  <a:moveTo>
                    <a:pt x="70" y="0"/>
                  </a:moveTo>
                  <a:cubicBezTo>
                    <a:pt x="41" y="234"/>
                    <a:pt x="25" y="470"/>
                    <a:pt x="22" y="705"/>
                  </a:cubicBezTo>
                  <a:cubicBezTo>
                    <a:pt x="115" y="656"/>
                    <a:pt x="209" y="606"/>
                    <a:pt x="303" y="556"/>
                  </a:cubicBezTo>
                  <a:cubicBezTo>
                    <a:pt x="322" y="650"/>
                    <a:pt x="301" y="751"/>
                    <a:pt x="243" y="828"/>
                  </a:cubicBezTo>
                  <a:cubicBezTo>
                    <a:pt x="185" y="905"/>
                    <a:pt x="97" y="956"/>
                    <a:pt x="0" y="965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37"/>
            <p:cNvSpPr/>
            <p:nvPr/>
          </p:nvSpPr>
          <p:spPr>
            <a:xfrm>
              <a:off x="6035020" y="1645430"/>
              <a:ext cx="19561" cy="2188"/>
            </a:xfrm>
            <a:custGeom>
              <a:avLst/>
              <a:gdLst/>
              <a:ahLst/>
              <a:cxnLst/>
              <a:rect l="l" t="t" r="r" b="b"/>
              <a:pathLst>
                <a:path w="304" h="34" fill="none" extrusionOk="0">
                  <a:moveTo>
                    <a:pt x="0" y="0"/>
                  </a:moveTo>
                  <a:cubicBezTo>
                    <a:pt x="99" y="33"/>
                    <a:pt x="207" y="33"/>
                    <a:pt x="304" y="1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7"/>
            <p:cNvSpPr/>
            <p:nvPr/>
          </p:nvSpPr>
          <p:spPr>
            <a:xfrm>
              <a:off x="5973828" y="1539325"/>
              <a:ext cx="56109" cy="21684"/>
            </a:xfrm>
            <a:custGeom>
              <a:avLst/>
              <a:gdLst/>
              <a:ahLst/>
              <a:cxnLst/>
              <a:rect l="l" t="t" r="r" b="b"/>
              <a:pathLst>
                <a:path w="872" h="337" extrusionOk="0">
                  <a:moveTo>
                    <a:pt x="525" y="1"/>
                  </a:moveTo>
                  <a:cubicBezTo>
                    <a:pt x="453" y="1"/>
                    <a:pt x="381" y="7"/>
                    <a:pt x="311" y="27"/>
                  </a:cubicBezTo>
                  <a:cubicBezTo>
                    <a:pt x="162" y="68"/>
                    <a:pt x="22" y="183"/>
                    <a:pt x="1" y="336"/>
                  </a:cubicBezTo>
                  <a:cubicBezTo>
                    <a:pt x="195" y="186"/>
                    <a:pt x="439" y="101"/>
                    <a:pt x="684" y="100"/>
                  </a:cubicBezTo>
                  <a:cubicBezTo>
                    <a:pt x="709" y="100"/>
                    <a:pt x="735" y="100"/>
                    <a:pt x="756" y="89"/>
                  </a:cubicBezTo>
                  <a:cubicBezTo>
                    <a:pt x="871" y="20"/>
                    <a:pt x="631" y="4"/>
                    <a:pt x="606" y="3"/>
                  </a:cubicBezTo>
                  <a:cubicBezTo>
                    <a:pt x="579" y="2"/>
                    <a:pt x="552" y="1"/>
                    <a:pt x="525" y="1"/>
                  </a:cubicBezTo>
                  <a:close/>
                </a:path>
              </a:pathLst>
            </a:custGeom>
            <a:solidFill>
              <a:srgbClr val="3819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37"/>
            <p:cNvSpPr/>
            <p:nvPr/>
          </p:nvSpPr>
          <p:spPr>
            <a:xfrm>
              <a:off x="6057284" y="1539325"/>
              <a:ext cx="56044" cy="21684"/>
            </a:xfrm>
            <a:custGeom>
              <a:avLst/>
              <a:gdLst/>
              <a:ahLst/>
              <a:cxnLst/>
              <a:rect l="l" t="t" r="r" b="b"/>
              <a:pathLst>
                <a:path w="871" h="337" extrusionOk="0">
                  <a:moveTo>
                    <a:pt x="349" y="1"/>
                  </a:moveTo>
                  <a:cubicBezTo>
                    <a:pt x="322" y="1"/>
                    <a:pt x="295" y="2"/>
                    <a:pt x="267" y="3"/>
                  </a:cubicBezTo>
                  <a:cubicBezTo>
                    <a:pt x="241" y="4"/>
                    <a:pt x="0" y="20"/>
                    <a:pt x="117" y="89"/>
                  </a:cubicBezTo>
                  <a:cubicBezTo>
                    <a:pt x="138" y="100"/>
                    <a:pt x="163" y="100"/>
                    <a:pt x="187" y="100"/>
                  </a:cubicBezTo>
                  <a:cubicBezTo>
                    <a:pt x="433" y="101"/>
                    <a:pt x="678" y="186"/>
                    <a:pt x="871" y="336"/>
                  </a:cubicBezTo>
                  <a:cubicBezTo>
                    <a:pt x="850" y="183"/>
                    <a:pt x="710" y="68"/>
                    <a:pt x="561" y="27"/>
                  </a:cubicBezTo>
                  <a:cubicBezTo>
                    <a:pt x="492" y="7"/>
                    <a:pt x="421" y="1"/>
                    <a:pt x="349" y="1"/>
                  </a:cubicBezTo>
                  <a:close/>
                </a:path>
              </a:pathLst>
            </a:custGeom>
            <a:solidFill>
              <a:srgbClr val="3819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37"/>
            <p:cNvSpPr/>
            <p:nvPr/>
          </p:nvSpPr>
          <p:spPr>
            <a:xfrm>
              <a:off x="5954525" y="1467516"/>
              <a:ext cx="84742" cy="74318"/>
            </a:xfrm>
            <a:custGeom>
              <a:avLst/>
              <a:gdLst/>
              <a:ahLst/>
              <a:cxnLst/>
              <a:rect l="l" t="t" r="r" b="b"/>
              <a:pathLst>
                <a:path w="1317" h="1155" fill="none" extrusionOk="0">
                  <a:moveTo>
                    <a:pt x="1" y="1154"/>
                  </a:moveTo>
                  <a:cubicBezTo>
                    <a:pt x="308" y="1106"/>
                    <a:pt x="576" y="864"/>
                    <a:pt x="653" y="562"/>
                  </a:cubicBezTo>
                  <a:cubicBezTo>
                    <a:pt x="688" y="430"/>
                    <a:pt x="690" y="284"/>
                    <a:pt x="771" y="175"/>
                  </a:cubicBezTo>
                  <a:cubicBezTo>
                    <a:pt x="888" y="15"/>
                    <a:pt x="1118" y="1"/>
                    <a:pt x="1317" y="4"/>
                  </a:cubicBezTo>
                </a:path>
              </a:pathLst>
            </a:custGeom>
            <a:noFill/>
            <a:ln w="400" cap="rnd" cmpd="sng">
              <a:solidFill>
                <a:srgbClr val="38190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37"/>
            <p:cNvSpPr/>
            <p:nvPr/>
          </p:nvSpPr>
          <p:spPr>
            <a:xfrm>
              <a:off x="6161780" y="1545824"/>
              <a:ext cx="17180" cy="153527"/>
            </a:xfrm>
            <a:custGeom>
              <a:avLst/>
              <a:gdLst/>
              <a:ahLst/>
              <a:cxnLst/>
              <a:rect l="l" t="t" r="r" b="b"/>
              <a:pathLst>
                <a:path w="267" h="2386" fill="none" extrusionOk="0">
                  <a:moveTo>
                    <a:pt x="76" y="0"/>
                  </a:moveTo>
                  <a:cubicBezTo>
                    <a:pt x="124" y="63"/>
                    <a:pt x="114" y="153"/>
                    <a:pt x="94" y="229"/>
                  </a:cubicBezTo>
                  <a:cubicBezTo>
                    <a:pt x="74" y="305"/>
                    <a:pt x="44" y="385"/>
                    <a:pt x="60" y="463"/>
                  </a:cubicBezTo>
                  <a:cubicBezTo>
                    <a:pt x="80" y="556"/>
                    <a:pt x="164" y="626"/>
                    <a:pt x="178" y="720"/>
                  </a:cubicBezTo>
                  <a:cubicBezTo>
                    <a:pt x="205" y="886"/>
                    <a:pt x="14" y="1040"/>
                    <a:pt x="63" y="1200"/>
                  </a:cubicBezTo>
                  <a:cubicBezTo>
                    <a:pt x="1" y="1270"/>
                    <a:pt x="26" y="1404"/>
                    <a:pt x="70" y="1485"/>
                  </a:cubicBezTo>
                  <a:cubicBezTo>
                    <a:pt x="116" y="1566"/>
                    <a:pt x="183" y="1639"/>
                    <a:pt x="208" y="1730"/>
                  </a:cubicBezTo>
                  <a:cubicBezTo>
                    <a:pt x="267" y="1944"/>
                    <a:pt x="69" y="2189"/>
                    <a:pt x="175" y="2385"/>
                  </a:cubicBezTo>
                </a:path>
              </a:pathLst>
            </a:custGeom>
            <a:noFill/>
            <a:ln w="400" cap="rnd" cmpd="sng">
              <a:solidFill>
                <a:srgbClr val="38190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37"/>
            <p:cNvSpPr/>
            <p:nvPr/>
          </p:nvSpPr>
          <p:spPr>
            <a:xfrm>
              <a:off x="5914180" y="1530638"/>
              <a:ext cx="20848" cy="174761"/>
            </a:xfrm>
            <a:custGeom>
              <a:avLst/>
              <a:gdLst/>
              <a:ahLst/>
              <a:cxnLst/>
              <a:rect l="l" t="t" r="r" b="b"/>
              <a:pathLst>
                <a:path w="324" h="2716" fill="none" extrusionOk="0">
                  <a:moveTo>
                    <a:pt x="323" y="0"/>
                  </a:moveTo>
                  <a:cubicBezTo>
                    <a:pt x="191" y="102"/>
                    <a:pt x="151" y="285"/>
                    <a:pt x="150" y="451"/>
                  </a:cubicBezTo>
                  <a:cubicBezTo>
                    <a:pt x="148" y="619"/>
                    <a:pt x="175" y="788"/>
                    <a:pt x="136" y="951"/>
                  </a:cubicBezTo>
                  <a:cubicBezTo>
                    <a:pt x="110" y="1063"/>
                    <a:pt x="51" y="1167"/>
                    <a:pt x="33" y="1282"/>
                  </a:cubicBezTo>
                  <a:cubicBezTo>
                    <a:pt x="1" y="1486"/>
                    <a:pt x="98" y="1685"/>
                    <a:pt x="132" y="1890"/>
                  </a:cubicBezTo>
                  <a:cubicBezTo>
                    <a:pt x="179" y="2164"/>
                    <a:pt x="109" y="2445"/>
                    <a:pt x="39" y="2715"/>
                  </a:cubicBezTo>
                </a:path>
              </a:pathLst>
            </a:custGeom>
            <a:noFill/>
            <a:ln w="400" cap="rnd" cmpd="sng">
              <a:solidFill>
                <a:srgbClr val="38190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37"/>
            <p:cNvSpPr/>
            <p:nvPr/>
          </p:nvSpPr>
          <p:spPr>
            <a:xfrm>
              <a:off x="5897129" y="1674707"/>
              <a:ext cx="118395" cy="209765"/>
            </a:xfrm>
            <a:custGeom>
              <a:avLst/>
              <a:gdLst/>
              <a:ahLst/>
              <a:cxnLst/>
              <a:rect l="l" t="t" r="r" b="b"/>
              <a:pathLst>
                <a:path w="1840" h="3260" extrusionOk="0">
                  <a:moveTo>
                    <a:pt x="1067" y="0"/>
                  </a:moveTo>
                  <a:cubicBezTo>
                    <a:pt x="1055" y="0"/>
                    <a:pt x="1044" y="2"/>
                    <a:pt x="1032" y="4"/>
                  </a:cubicBezTo>
                  <a:cubicBezTo>
                    <a:pt x="849" y="44"/>
                    <a:pt x="918" y="364"/>
                    <a:pt x="646" y="805"/>
                  </a:cubicBezTo>
                  <a:cubicBezTo>
                    <a:pt x="403" y="1197"/>
                    <a:pt x="188" y="1202"/>
                    <a:pt x="85" y="1563"/>
                  </a:cubicBezTo>
                  <a:cubicBezTo>
                    <a:pt x="59" y="1655"/>
                    <a:pt x="1" y="1858"/>
                    <a:pt x="69" y="2085"/>
                  </a:cubicBezTo>
                  <a:cubicBezTo>
                    <a:pt x="145" y="2338"/>
                    <a:pt x="299" y="2352"/>
                    <a:pt x="341" y="2604"/>
                  </a:cubicBezTo>
                  <a:cubicBezTo>
                    <a:pt x="368" y="2775"/>
                    <a:pt x="311" y="2857"/>
                    <a:pt x="376" y="3026"/>
                  </a:cubicBezTo>
                  <a:cubicBezTo>
                    <a:pt x="417" y="3133"/>
                    <a:pt x="482" y="3207"/>
                    <a:pt x="530" y="3253"/>
                  </a:cubicBezTo>
                  <a:cubicBezTo>
                    <a:pt x="541" y="3257"/>
                    <a:pt x="554" y="3260"/>
                    <a:pt x="568" y="3260"/>
                  </a:cubicBezTo>
                  <a:cubicBezTo>
                    <a:pt x="582" y="3260"/>
                    <a:pt x="596" y="3257"/>
                    <a:pt x="610" y="3251"/>
                  </a:cubicBezTo>
                  <a:cubicBezTo>
                    <a:pt x="723" y="3199"/>
                    <a:pt x="613" y="2949"/>
                    <a:pt x="707" y="2681"/>
                  </a:cubicBezTo>
                  <a:cubicBezTo>
                    <a:pt x="790" y="2449"/>
                    <a:pt x="937" y="2484"/>
                    <a:pt x="1064" y="2177"/>
                  </a:cubicBezTo>
                  <a:cubicBezTo>
                    <a:pt x="1107" y="2070"/>
                    <a:pt x="1127" y="1952"/>
                    <a:pt x="1181" y="1851"/>
                  </a:cubicBezTo>
                  <a:cubicBezTo>
                    <a:pt x="1296" y="1638"/>
                    <a:pt x="1464" y="1669"/>
                    <a:pt x="1592" y="1533"/>
                  </a:cubicBezTo>
                  <a:cubicBezTo>
                    <a:pt x="1839" y="1267"/>
                    <a:pt x="1724" y="690"/>
                    <a:pt x="1476" y="340"/>
                  </a:cubicBezTo>
                  <a:cubicBezTo>
                    <a:pt x="1418" y="256"/>
                    <a:pt x="1239" y="0"/>
                    <a:pt x="1067" y="0"/>
                  </a:cubicBezTo>
                  <a:close/>
                </a:path>
              </a:pathLst>
            </a:custGeom>
            <a:solidFill>
              <a:srgbClr val="3819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37"/>
            <p:cNvSpPr/>
            <p:nvPr/>
          </p:nvSpPr>
          <p:spPr>
            <a:xfrm>
              <a:off x="6000596" y="1566157"/>
              <a:ext cx="20655" cy="13126"/>
            </a:xfrm>
            <a:custGeom>
              <a:avLst/>
              <a:gdLst/>
              <a:ahLst/>
              <a:cxnLst/>
              <a:rect l="l" t="t" r="r" b="b"/>
              <a:pathLst>
                <a:path w="321" h="204" fill="none" extrusionOk="0">
                  <a:moveTo>
                    <a:pt x="9" y="204"/>
                  </a:moveTo>
                  <a:cubicBezTo>
                    <a:pt x="0" y="143"/>
                    <a:pt x="26" y="77"/>
                    <a:pt x="75" y="41"/>
                  </a:cubicBezTo>
                  <a:cubicBezTo>
                    <a:pt x="124" y="5"/>
                    <a:pt x="198" y="1"/>
                    <a:pt x="249" y="37"/>
                  </a:cubicBezTo>
                  <a:cubicBezTo>
                    <a:pt x="299" y="72"/>
                    <a:pt x="321" y="145"/>
                    <a:pt x="295" y="200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37"/>
            <p:cNvSpPr/>
            <p:nvPr/>
          </p:nvSpPr>
          <p:spPr>
            <a:xfrm>
              <a:off x="6079290" y="1569696"/>
              <a:ext cx="18917" cy="10617"/>
            </a:xfrm>
            <a:custGeom>
              <a:avLst/>
              <a:gdLst/>
              <a:ahLst/>
              <a:cxnLst/>
              <a:rect l="l" t="t" r="r" b="b"/>
              <a:pathLst>
                <a:path w="294" h="165" fill="none" extrusionOk="0">
                  <a:moveTo>
                    <a:pt x="15" y="165"/>
                  </a:moveTo>
                  <a:cubicBezTo>
                    <a:pt x="0" y="88"/>
                    <a:pt x="65" y="6"/>
                    <a:pt x="144" y="3"/>
                  </a:cubicBezTo>
                  <a:cubicBezTo>
                    <a:pt x="223" y="0"/>
                    <a:pt x="294" y="79"/>
                    <a:pt x="283" y="157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37"/>
            <p:cNvSpPr/>
            <p:nvPr/>
          </p:nvSpPr>
          <p:spPr>
            <a:xfrm>
              <a:off x="6280496" y="2147771"/>
              <a:ext cx="64" cy="6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37"/>
            <p:cNvSpPr/>
            <p:nvPr/>
          </p:nvSpPr>
          <p:spPr>
            <a:xfrm>
              <a:off x="5364545" y="1793423"/>
              <a:ext cx="503114" cy="985958"/>
            </a:xfrm>
            <a:custGeom>
              <a:avLst/>
              <a:gdLst/>
              <a:ahLst/>
              <a:cxnLst/>
              <a:rect l="l" t="t" r="r" b="b"/>
              <a:pathLst>
                <a:path w="7819" h="15323" extrusionOk="0">
                  <a:moveTo>
                    <a:pt x="7819" y="1"/>
                  </a:moveTo>
                  <a:lnTo>
                    <a:pt x="7819" y="1"/>
                  </a:lnTo>
                  <a:cubicBezTo>
                    <a:pt x="4434" y="988"/>
                    <a:pt x="3400" y="7231"/>
                    <a:pt x="3400" y="7231"/>
                  </a:cubicBezTo>
                  <a:lnTo>
                    <a:pt x="1" y="12457"/>
                  </a:lnTo>
                  <a:cubicBezTo>
                    <a:pt x="1" y="12457"/>
                    <a:pt x="1417" y="14435"/>
                    <a:pt x="2835" y="15236"/>
                  </a:cubicBezTo>
                  <a:cubicBezTo>
                    <a:pt x="2942" y="15296"/>
                    <a:pt x="3044" y="15323"/>
                    <a:pt x="3140" y="15323"/>
                  </a:cubicBezTo>
                  <a:cubicBezTo>
                    <a:pt x="3685" y="15323"/>
                    <a:pt x="4058" y="14466"/>
                    <a:pt x="4230" y="14047"/>
                  </a:cubicBezTo>
                  <a:cubicBezTo>
                    <a:pt x="4417" y="13594"/>
                    <a:pt x="4561" y="13123"/>
                    <a:pt x="4694" y="12654"/>
                  </a:cubicBezTo>
                  <a:cubicBezTo>
                    <a:pt x="4753" y="12440"/>
                    <a:pt x="4812" y="12225"/>
                    <a:pt x="4869" y="12008"/>
                  </a:cubicBezTo>
                  <a:cubicBezTo>
                    <a:pt x="4935" y="11750"/>
                    <a:pt x="4904" y="11471"/>
                    <a:pt x="5073" y="11248"/>
                  </a:cubicBezTo>
                  <a:cubicBezTo>
                    <a:pt x="5201" y="11078"/>
                    <a:pt x="5377" y="10951"/>
                    <a:pt x="5513" y="10790"/>
                  </a:cubicBezTo>
                  <a:cubicBezTo>
                    <a:pt x="5730" y="10535"/>
                    <a:pt x="5835" y="10201"/>
                    <a:pt x="5871" y="9869"/>
                  </a:cubicBezTo>
                  <a:cubicBezTo>
                    <a:pt x="5902" y="9582"/>
                    <a:pt x="5821" y="9272"/>
                    <a:pt x="5865" y="8991"/>
                  </a:cubicBezTo>
                  <a:cubicBezTo>
                    <a:pt x="5913" y="8686"/>
                    <a:pt x="6145" y="8349"/>
                    <a:pt x="6274" y="8070"/>
                  </a:cubicBezTo>
                  <a:cubicBezTo>
                    <a:pt x="6569" y="7432"/>
                    <a:pt x="6864" y="6795"/>
                    <a:pt x="7161" y="6159"/>
                  </a:cubicBezTo>
                  <a:lnTo>
                    <a:pt x="78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37"/>
            <p:cNvSpPr/>
            <p:nvPr/>
          </p:nvSpPr>
          <p:spPr>
            <a:xfrm>
              <a:off x="5920615" y="2530109"/>
              <a:ext cx="134610" cy="659665"/>
            </a:xfrm>
            <a:custGeom>
              <a:avLst/>
              <a:gdLst/>
              <a:ahLst/>
              <a:cxnLst/>
              <a:rect l="l" t="t" r="r" b="b"/>
              <a:pathLst>
                <a:path w="2092" h="10252" fill="none" extrusionOk="0">
                  <a:moveTo>
                    <a:pt x="2091" y="8596"/>
                  </a:moveTo>
                  <a:cubicBezTo>
                    <a:pt x="1757" y="5745"/>
                    <a:pt x="1661" y="2866"/>
                    <a:pt x="1803" y="1"/>
                  </a:cubicBezTo>
                  <a:cubicBezTo>
                    <a:pt x="1570" y="3459"/>
                    <a:pt x="866" y="6894"/>
                    <a:pt x="0" y="10252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37"/>
            <p:cNvSpPr/>
            <p:nvPr/>
          </p:nvSpPr>
          <p:spPr>
            <a:xfrm>
              <a:off x="5611180" y="2281030"/>
              <a:ext cx="90469" cy="89375"/>
            </a:xfrm>
            <a:custGeom>
              <a:avLst/>
              <a:gdLst/>
              <a:ahLst/>
              <a:cxnLst/>
              <a:rect l="l" t="t" r="r" b="b"/>
              <a:pathLst>
                <a:path w="1406" h="1389" fill="none" extrusionOk="0">
                  <a:moveTo>
                    <a:pt x="1" y="0"/>
                  </a:moveTo>
                  <a:cubicBezTo>
                    <a:pt x="208" y="653"/>
                    <a:pt x="751" y="1189"/>
                    <a:pt x="1405" y="1389"/>
                  </a:cubicBezTo>
                  <a:cubicBezTo>
                    <a:pt x="1027" y="1321"/>
                    <a:pt x="649" y="1255"/>
                    <a:pt x="273" y="1187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37"/>
            <p:cNvSpPr/>
            <p:nvPr/>
          </p:nvSpPr>
          <p:spPr>
            <a:xfrm>
              <a:off x="5599340" y="2364549"/>
              <a:ext cx="76892" cy="25802"/>
            </a:xfrm>
            <a:custGeom>
              <a:avLst/>
              <a:gdLst/>
              <a:ahLst/>
              <a:cxnLst/>
              <a:rect l="l" t="t" r="r" b="b"/>
              <a:pathLst>
                <a:path w="1195" h="401" fill="none" extrusionOk="0">
                  <a:moveTo>
                    <a:pt x="1194" y="400"/>
                  </a:moveTo>
                  <a:cubicBezTo>
                    <a:pt x="796" y="267"/>
                    <a:pt x="398" y="134"/>
                    <a:pt x="0" y="1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37"/>
            <p:cNvSpPr/>
            <p:nvPr/>
          </p:nvSpPr>
          <p:spPr>
            <a:xfrm>
              <a:off x="5803957" y="1844513"/>
              <a:ext cx="24451" cy="536251"/>
            </a:xfrm>
            <a:custGeom>
              <a:avLst/>
              <a:gdLst/>
              <a:ahLst/>
              <a:cxnLst/>
              <a:rect l="l" t="t" r="r" b="b"/>
              <a:pathLst>
                <a:path w="380" h="8334" fill="none" extrusionOk="0">
                  <a:moveTo>
                    <a:pt x="1" y="0"/>
                  </a:moveTo>
                  <a:cubicBezTo>
                    <a:pt x="168" y="75"/>
                    <a:pt x="281" y="246"/>
                    <a:pt x="331" y="424"/>
                  </a:cubicBezTo>
                  <a:cubicBezTo>
                    <a:pt x="380" y="601"/>
                    <a:pt x="375" y="789"/>
                    <a:pt x="370" y="975"/>
                  </a:cubicBezTo>
                  <a:cubicBezTo>
                    <a:pt x="304" y="3423"/>
                    <a:pt x="141" y="5888"/>
                    <a:pt x="1" y="8334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1" name="Google Shape;771;p37"/>
          <p:cNvGrpSpPr/>
          <p:nvPr/>
        </p:nvGrpSpPr>
        <p:grpSpPr>
          <a:xfrm>
            <a:off x="2613570" y="3933916"/>
            <a:ext cx="6530425" cy="1209581"/>
            <a:chOff x="2613570" y="3958141"/>
            <a:chExt cx="6530425" cy="1209581"/>
          </a:xfrm>
        </p:grpSpPr>
        <p:sp>
          <p:nvSpPr>
            <p:cNvPr id="772" name="Google Shape;772;p37"/>
            <p:cNvSpPr/>
            <p:nvPr/>
          </p:nvSpPr>
          <p:spPr>
            <a:xfrm>
              <a:off x="6830467" y="3958141"/>
              <a:ext cx="2313528" cy="1209579"/>
            </a:xfrm>
            <a:custGeom>
              <a:avLst/>
              <a:gdLst/>
              <a:ahLst/>
              <a:cxnLst/>
              <a:rect l="l" t="t" r="r" b="b"/>
              <a:pathLst>
                <a:path w="9600" h="5019" extrusionOk="0">
                  <a:moveTo>
                    <a:pt x="7250" y="0"/>
                  </a:moveTo>
                  <a:cubicBezTo>
                    <a:pt x="6963" y="0"/>
                    <a:pt x="6675" y="91"/>
                    <a:pt x="6430" y="273"/>
                  </a:cubicBezTo>
                  <a:lnTo>
                    <a:pt x="0" y="5018"/>
                  </a:lnTo>
                  <a:lnTo>
                    <a:pt x="9599" y="5018"/>
                  </a:lnTo>
                  <a:lnTo>
                    <a:pt x="9599" y="1405"/>
                  </a:lnTo>
                  <a:lnTo>
                    <a:pt x="8062" y="269"/>
                  </a:lnTo>
                  <a:cubicBezTo>
                    <a:pt x="7821" y="90"/>
                    <a:pt x="7536" y="0"/>
                    <a:pt x="7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37"/>
            <p:cNvSpPr/>
            <p:nvPr/>
          </p:nvSpPr>
          <p:spPr>
            <a:xfrm>
              <a:off x="2613570" y="4486898"/>
              <a:ext cx="3492463" cy="680825"/>
            </a:xfrm>
            <a:custGeom>
              <a:avLst/>
              <a:gdLst/>
              <a:ahLst/>
              <a:cxnLst/>
              <a:rect l="l" t="t" r="r" b="b"/>
              <a:pathLst>
                <a:path w="14492" h="2825" extrusionOk="0">
                  <a:moveTo>
                    <a:pt x="7245" y="0"/>
                  </a:moveTo>
                  <a:cubicBezTo>
                    <a:pt x="7070" y="0"/>
                    <a:pt x="6895" y="33"/>
                    <a:pt x="6731" y="100"/>
                  </a:cubicBezTo>
                  <a:lnTo>
                    <a:pt x="0" y="2824"/>
                  </a:lnTo>
                  <a:lnTo>
                    <a:pt x="14492" y="2824"/>
                  </a:lnTo>
                  <a:lnTo>
                    <a:pt x="7762" y="100"/>
                  </a:lnTo>
                  <a:cubicBezTo>
                    <a:pt x="7595" y="33"/>
                    <a:pt x="7420" y="0"/>
                    <a:pt x="72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37"/>
            <p:cNvSpPr/>
            <p:nvPr/>
          </p:nvSpPr>
          <p:spPr>
            <a:xfrm>
              <a:off x="4782990" y="4207095"/>
              <a:ext cx="3794909" cy="960626"/>
            </a:xfrm>
            <a:custGeom>
              <a:avLst/>
              <a:gdLst/>
              <a:ahLst/>
              <a:cxnLst/>
              <a:rect l="l" t="t" r="r" b="b"/>
              <a:pathLst>
                <a:path w="15747" h="3986" extrusionOk="0">
                  <a:moveTo>
                    <a:pt x="7871" y="0"/>
                  </a:moveTo>
                  <a:cubicBezTo>
                    <a:pt x="7650" y="0"/>
                    <a:pt x="7431" y="53"/>
                    <a:pt x="7232" y="158"/>
                  </a:cubicBezTo>
                  <a:lnTo>
                    <a:pt x="0" y="3985"/>
                  </a:lnTo>
                  <a:lnTo>
                    <a:pt x="15746" y="3985"/>
                  </a:lnTo>
                  <a:lnTo>
                    <a:pt x="8513" y="158"/>
                  </a:lnTo>
                  <a:cubicBezTo>
                    <a:pt x="8312" y="53"/>
                    <a:pt x="8091" y="0"/>
                    <a:pt x="7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38"/>
          <p:cNvSpPr/>
          <p:nvPr/>
        </p:nvSpPr>
        <p:spPr>
          <a:xfrm>
            <a:off x="4296725" y="-1428925"/>
            <a:ext cx="5167743" cy="5167743"/>
          </a:xfrm>
          <a:custGeom>
            <a:avLst/>
            <a:gdLst/>
            <a:ahLst/>
            <a:cxnLst/>
            <a:rect l="l" t="t" r="r" b="b"/>
            <a:pathLst>
              <a:path w="41151" h="41151" extrusionOk="0">
                <a:moveTo>
                  <a:pt x="13539" y="1241"/>
                </a:moveTo>
                <a:lnTo>
                  <a:pt x="13539" y="1241"/>
                </a:lnTo>
                <a:lnTo>
                  <a:pt x="13539" y="1241"/>
                </a:lnTo>
                <a:close/>
                <a:moveTo>
                  <a:pt x="7349" y="4813"/>
                </a:moveTo>
                <a:lnTo>
                  <a:pt x="7349" y="4813"/>
                </a:lnTo>
                <a:lnTo>
                  <a:pt x="7349" y="4813"/>
                </a:lnTo>
                <a:close/>
                <a:moveTo>
                  <a:pt x="20574" y="1"/>
                </a:moveTo>
                <a:lnTo>
                  <a:pt x="20397" y="18561"/>
                </a:lnTo>
                <a:lnTo>
                  <a:pt x="17003" y="314"/>
                </a:lnTo>
                <a:lnTo>
                  <a:pt x="20051" y="18620"/>
                </a:lnTo>
                <a:lnTo>
                  <a:pt x="13539" y="1241"/>
                </a:lnTo>
                <a:lnTo>
                  <a:pt x="19721" y="18741"/>
                </a:lnTo>
                <a:lnTo>
                  <a:pt x="10286" y="2757"/>
                </a:lnTo>
                <a:lnTo>
                  <a:pt x="19413" y="18919"/>
                </a:lnTo>
                <a:lnTo>
                  <a:pt x="7349" y="4813"/>
                </a:lnTo>
                <a:lnTo>
                  <a:pt x="19145" y="19145"/>
                </a:lnTo>
                <a:lnTo>
                  <a:pt x="4811" y="7349"/>
                </a:lnTo>
                <a:lnTo>
                  <a:pt x="4811" y="7349"/>
                </a:lnTo>
                <a:lnTo>
                  <a:pt x="18915" y="19413"/>
                </a:lnTo>
                <a:lnTo>
                  <a:pt x="2757" y="10288"/>
                </a:lnTo>
                <a:lnTo>
                  <a:pt x="18739" y="19721"/>
                </a:lnTo>
                <a:lnTo>
                  <a:pt x="1241" y="13539"/>
                </a:lnTo>
                <a:lnTo>
                  <a:pt x="1241" y="13539"/>
                </a:lnTo>
                <a:lnTo>
                  <a:pt x="18618" y="20051"/>
                </a:lnTo>
                <a:lnTo>
                  <a:pt x="312" y="17003"/>
                </a:lnTo>
                <a:lnTo>
                  <a:pt x="312" y="17003"/>
                </a:lnTo>
                <a:lnTo>
                  <a:pt x="18561" y="20397"/>
                </a:lnTo>
                <a:lnTo>
                  <a:pt x="1" y="20578"/>
                </a:lnTo>
                <a:lnTo>
                  <a:pt x="18561" y="20752"/>
                </a:lnTo>
                <a:lnTo>
                  <a:pt x="312" y="24148"/>
                </a:lnTo>
                <a:lnTo>
                  <a:pt x="312" y="24148"/>
                </a:lnTo>
                <a:lnTo>
                  <a:pt x="18618" y="21100"/>
                </a:lnTo>
                <a:lnTo>
                  <a:pt x="1241" y="27612"/>
                </a:lnTo>
                <a:lnTo>
                  <a:pt x="18739" y="21430"/>
                </a:lnTo>
                <a:lnTo>
                  <a:pt x="18739" y="21430"/>
                </a:lnTo>
                <a:lnTo>
                  <a:pt x="2757" y="30865"/>
                </a:lnTo>
                <a:lnTo>
                  <a:pt x="18915" y="21738"/>
                </a:lnTo>
                <a:lnTo>
                  <a:pt x="18915" y="21738"/>
                </a:lnTo>
                <a:lnTo>
                  <a:pt x="4811" y="33802"/>
                </a:lnTo>
                <a:lnTo>
                  <a:pt x="19145" y="22006"/>
                </a:lnTo>
                <a:lnTo>
                  <a:pt x="7349" y="36338"/>
                </a:lnTo>
                <a:lnTo>
                  <a:pt x="19413" y="22236"/>
                </a:lnTo>
                <a:lnTo>
                  <a:pt x="10286" y="38394"/>
                </a:lnTo>
                <a:lnTo>
                  <a:pt x="19721" y="22408"/>
                </a:lnTo>
                <a:lnTo>
                  <a:pt x="19721" y="22408"/>
                </a:lnTo>
                <a:lnTo>
                  <a:pt x="13539" y="39910"/>
                </a:lnTo>
                <a:lnTo>
                  <a:pt x="20051" y="22529"/>
                </a:lnTo>
                <a:lnTo>
                  <a:pt x="17003" y="40839"/>
                </a:lnTo>
                <a:lnTo>
                  <a:pt x="20397" y="22590"/>
                </a:lnTo>
                <a:lnTo>
                  <a:pt x="20574" y="41151"/>
                </a:lnTo>
                <a:lnTo>
                  <a:pt x="20750" y="22590"/>
                </a:lnTo>
                <a:lnTo>
                  <a:pt x="24148" y="40839"/>
                </a:lnTo>
                <a:lnTo>
                  <a:pt x="21098" y="22529"/>
                </a:lnTo>
                <a:lnTo>
                  <a:pt x="27612" y="39910"/>
                </a:lnTo>
                <a:lnTo>
                  <a:pt x="21430" y="22408"/>
                </a:lnTo>
                <a:lnTo>
                  <a:pt x="21430" y="22408"/>
                </a:lnTo>
                <a:lnTo>
                  <a:pt x="30863" y="38394"/>
                </a:lnTo>
                <a:lnTo>
                  <a:pt x="21734" y="22236"/>
                </a:lnTo>
                <a:lnTo>
                  <a:pt x="33802" y="36338"/>
                </a:lnTo>
                <a:lnTo>
                  <a:pt x="22006" y="22006"/>
                </a:lnTo>
                <a:lnTo>
                  <a:pt x="36336" y="33802"/>
                </a:lnTo>
                <a:lnTo>
                  <a:pt x="22234" y="21738"/>
                </a:lnTo>
                <a:lnTo>
                  <a:pt x="38394" y="30865"/>
                </a:lnTo>
                <a:lnTo>
                  <a:pt x="22408" y="21430"/>
                </a:lnTo>
                <a:lnTo>
                  <a:pt x="39910" y="27612"/>
                </a:lnTo>
                <a:lnTo>
                  <a:pt x="22529" y="21100"/>
                </a:lnTo>
                <a:lnTo>
                  <a:pt x="40837" y="24148"/>
                </a:lnTo>
                <a:lnTo>
                  <a:pt x="22590" y="20752"/>
                </a:lnTo>
                <a:lnTo>
                  <a:pt x="41150" y="20578"/>
                </a:lnTo>
                <a:lnTo>
                  <a:pt x="22590" y="20397"/>
                </a:lnTo>
                <a:lnTo>
                  <a:pt x="40837" y="17003"/>
                </a:lnTo>
                <a:lnTo>
                  <a:pt x="22529" y="20051"/>
                </a:lnTo>
                <a:lnTo>
                  <a:pt x="39910" y="13539"/>
                </a:lnTo>
                <a:lnTo>
                  <a:pt x="22408" y="19721"/>
                </a:lnTo>
                <a:lnTo>
                  <a:pt x="22408" y="19721"/>
                </a:lnTo>
                <a:lnTo>
                  <a:pt x="38394" y="10288"/>
                </a:lnTo>
                <a:lnTo>
                  <a:pt x="38394" y="10288"/>
                </a:lnTo>
                <a:lnTo>
                  <a:pt x="22234" y="19413"/>
                </a:lnTo>
                <a:lnTo>
                  <a:pt x="36336" y="7349"/>
                </a:lnTo>
                <a:lnTo>
                  <a:pt x="22006" y="19145"/>
                </a:lnTo>
                <a:lnTo>
                  <a:pt x="33802" y="4813"/>
                </a:lnTo>
                <a:lnTo>
                  <a:pt x="21734" y="18919"/>
                </a:lnTo>
                <a:lnTo>
                  <a:pt x="30863" y="2757"/>
                </a:lnTo>
                <a:lnTo>
                  <a:pt x="21430" y="18741"/>
                </a:lnTo>
                <a:lnTo>
                  <a:pt x="27612" y="1241"/>
                </a:lnTo>
                <a:lnTo>
                  <a:pt x="21098" y="18620"/>
                </a:lnTo>
                <a:lnTo>
                  <a:pt x="24148" y="314"/>
                </a:lnTo>
                <a:lnTo>
                  <a:pt x="20750" y="18561"/>
                </a:lnTo>
                <a:lnTo>
                  <a:pt x="20574" y="1"/>
                </a:lnTo>
                <a:close/>
              </a:path>
            </a:pathLst>
          </a:custGeom>
          <a:solidFill>
            <a:srgbClr val="FCCE6B">
              <a:alpha val="352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0" name="Google Shape;780;p38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We gather …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781" name="Google Shape;781;p38"/>
          <p:cNvSpPr txBox="1">
            <a:spLocks noGrp="1"/>
          </p:cNvSpPr>
          <p:nvPr>
            <p:ph type="subTitle" idx="1"/>
          </p:nvPr>
        </p:nvSpPr>
        <p:spPr>
          <a:xfrm rot="-216">
            <a:off x="856700" y="1414918"/>
            <a:ext cx="4780200" cy="23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Leader: </a:t>
            </a:r>
            <a:endParaRPr sz="20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/>
              <a:t>We gather to remember the events of Holy Week. It begins with Jesus being welcomed as a king by the people of Jerusalem and ends with him dying on the cross and being placed in the tomb.</a:t>
            </a:r>
            <a:endParaRPr sz="20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/>
          </a:p>
        </p:txBody>
      </p:sp>
      <p:sp>
        <p:nvSpPr>
          <p:cNvPr id="782" name="Google Shape;782;p38"/>
          <p:cNvSpPr/>
          <p:nvPr/>
        </p:nvSpPr>
        <p:spPr>
          <a:xfrm rot="779874">
            <a:off x="2757979" y="760726"/>
            <a:ext cx="231193" cy="228222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38"/>
          <p:cNvSpPr/>
          <p:nvPr/>
        </p:nvSpPr>
        <p:spPr>
          <a:xfrm rot="-938008">
            <a:off x="2970196" y="978939"/>
            <a:ext cx="175089" cy="172847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4" name="Google Shape;784;p38"/>
          <p:cNvGrpSpPr/>
          <p:nvPr/>
        </p:nvGrpSpPr>
        <p:grpSpPr>
          <a:xfrm>
            <a:off x="2613570" y="3933916"/>
            <a:ext cx="6530425" cy="1209581"/>
            <a:chOff x="2613570" y="3958141"/>
            <a:chExt cx="6530425" cy="1209581"/>
          </a:xfrm>
        </p:grpSpPr>
        <p:sp>
          <p:nvSpPr>
            <p:cNvPr id="785" name="Google Shape;785;p38"/>
            <p:cNvSpPr/>
            <p:nvPr/>
          </p:nvSpPr>
          <p:spPr>
            <a:xfrm>
              <a:off x="6830467" y="3958141"/>
              <a:ext cx="2313528" cy="1209579"/>
            </a:xfrm>
            <a:custGeom>
              <a:avLst/>
              <a:gdLst/>
              <a:ahLst/>
              <a:cxnLst/>
              <a:rect l="l" t="t" r="r" b="b"/>
              <a:pathLst>
                <a:path w="9600" h="5019" extrusionOk="0">
                  <a:moveTo>
                    <a:pt x="7250" y="0"/>
                  </a:moveTo>
                  <a:cubicBezTo>
                    <a:pt x="6963" y="0"/>
                    <a:pt x="6675" y="91"/>
                    <a:pt x="6430" y="273"/>
                  </a:cubicBezTo>
                  <a:lnTo>
                    <a:pt x="0" y="5018"/>
                  </a:lnTo>
                  <a:lnTo>
                    <a:pt x="9599" y="5018"/>
                  </a:lnTo>
                  <a:lnTo>
                    <a:pt x="9599" y="1405"/>
                  </a:lnTo>
                  <a:lnTo>
                    <a:pt x="8062" y="269"/>
                  </a:lnTo>
                  <a:cubicBezTo>
                    <a:pt x="7821" y="90"/>
                    <a:pt x="7536" y="0"/>
                    <a:pt x="7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38"/>
            <p:cNvSpPr/>
            <p:nvPr/>
          </p:nvSpPr>
          <p:spPr>
            <a:xfrm>
              <a:off x="2613570" y="4486898"/>
              <a:ext cx="3492463" cy="680825"/>
            </a:xfrm>
            <a:custGeom>
              <a:avLst/>
              <a:gdLst/>
              <a:ahLst/>
              <a:cxnLst/>
              <a:rect l="l" t="t" r="r" b="b"/>
              <a:pathLst>
                <a:path w="14492" h="2825" extrusionOk="0">
                  <a:moveTo>
                    <a:pt x="7245" y="0"/>
                  </a:moveTo>
                  <a:cubicBezTo>
                    <a:pt x="7070" y="0"/>
                    <a:pt x="6895" y="33"/>
                    <a:pt x="6731" y="100"/>
                  </a:cubicBezTo>
                  <a:lnTo>
                    <a:pt x="0" y="2824"/>
                  </a:lnTo>
                  <a:lnTo>
                    <a:pt x="14492" y="2824"/>
                  </a:lnTo>
                  <a:lnTo>
                    <a:pt x="7762" y="100"/>
                  </a:lnTo>
                  <a:cubicBezTo>
                    <a:pt x="7595" y="33"/>
                    <a:pt x="7420" y="0"/>
                    <a:pt x="72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38"/>
            <p:cNvSpPr/>
            <p:nvPr/>
          </p:nvSpPr>
          <p:spPr>
            <a:xfrm>
              <a:off x="4782990" y="4207095"/>
              <a:ext cx="3794909" cy="960626"/>
            </a:xfrm>
            <a:custGeom>
              <a:avLst/>
              <a:gdLst/>
              <a:ahLst/>
              <a:cxnLst/>
              <a:rect l="l" t="t" r="r" b="b"/>
              <a:pathLst>
                <a:path w="15747" h="3986" extrusionOk="0">
                  <a:moveTo>
                    <a:pt x="7871" y="0"/>
                  </a:moveTo>
                  <a:cubicBezTo>
                    <a:pt x="7650" y="0"/>
                    <a:pt x="7431" y="53"/>
                    <a:pt x="7232" y="158"/>
                  </a:cubicBezTo>
                  <a:lnTo>
                    <a:pt x="0" y="3985"/>
                  </a:lnTo>
                  <a:lnTo>
                    <a:pt x="15746" y="3985"/>
                  </a:lnTo>
                  <a:lnTo>
                    <a:pt x="8513" y="158"/>
                  </a:lnTo>
                  <a:cubicBezTo>
                    <a:pt x="8312" y="53"/>
                    <a:pt x="8091" y="0"/>
                    <a:pt x="7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39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We listen …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793" name="Google Shape;793;p39"/>
          <p:cNvSpPr txBox="1">
            <a:spLocks noGrp="1"/>
          </p:cNvSpPr>
          <p:nvPr>
            <p:ph type="body" idx="1"/>
          </p:nvPr>
        </p:nvSpPr>
        <p:spPr>
          <a:xfrm>
            <a:off x="819150" y="1276350"/>
            <a:ext cx="7505700" cy="32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94" name="Google Shape;794;p39"/>
          <p:cNvSpPr/>
          <p:nvPr/>
        </p:nvSpPr>
        <p:spPr>
          <a:xfrm rot="-517951">
            <a:off x="7665382" y="941835"/>
            <a:ext cx="124531" cy="122927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p39"/>
          <p:cNvSpPr/>
          <p:nvPr/>
        </p:nvSpPr>
        <p:spPr>
          <a:xfrm rot="368169">
            <a:off x="8136185" y="939085"/>
            <a:ext cx="70226" cy="69238"/>
          </a:xfrm>
          <a:custGeom>
            <a:avLst/>
            <a:gdLst/>
            <a:ahLst/>
            <a:cxnLst/>
            <a:rect l="l" t="t" r="r" b="b"/>
            <a:pathLst>
              <a:path w="569" h="561" extrusionOk="0">
                <a:moveTo>
                  <a:pt x="285" y="1"/>
                </a:moveTo>
                <a:cubicBezTo>
                  <a:pt x="277" y="1"/>
                  <a:pt x="270" y="5"/>
                  <a:pt x="267" y="13"/>
                </a:cubicBezTo>
                <a:lnTo>
                  <a:pt x="210" y="206"/>
                </a:lnTo>
                <a:lnTo>
                  <a:pt x="17" y="263"/>
                </a:lnTo>
                <a:cubicBezTo>
                  <a:pt x="1" y="269"/>
                  <a:pt x="1" y="290"/>
                  <a:pt x="17" y="298"/>
                </a:cubicBezTo>
                <a:lnTo>
                  <a:pt x="210" y="355"/>
                </a:lnTo>
                <a:lnTo>
                  <a:pt x="267" y="548"/>
                </a:lnTo>
                <a:cubicBezTo>
                  <a:pt x="270" y="556"/>
                  <a:pt x="277" y="560"/>
                  <a:pt x="284" y="560"/>
                </a:cubicBezTo>
                <a:cubicBezTo>
                  <a:pt x="291" y="560"/>
                  <a:pt x="298" y="556"/>
                  <a:pt x="302" y="548"/>
                </a:cubicBezTo>
                <a:lnTo>
                  <a:pt x="359" y="355"/>
                </a:lnTo>
                <a:lnTo>
                  <a:pt x="552" y="298"/>
                </a:lnTo>
                <a:cubicBezTo>
                  <a:pt x="568" y="292"/>
                  <a:pt x="568" y="271"/>
                  <a:pt x="552" y="263"/>
                </a:cubicBezTo>
                <a:lnTo>
                  <a:pt x="359" y="206"/>
                </a:lnTo>
                <a:lnTo>
                  <a:pt x="302" y="13"/>
                </a:lnTo>
                <a:cubicBezTo>
                  <a:pt x="299" y="5"/>
                  <a:pt x="292" y="1"/>
                  <a:pt x="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39"/>
          <p:cNvSpPr/>
          <p:nvPr/>
        </p:nvSpPr>
        <p:spPr>
          <a:xfrm rot="368169">
            <a:off x="7885334" y="741339"/>
            <a:ext cx="69979" cy="69115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7" name="Google Shape;797;p39"/>
          <p:cNvGrpSpPr/>
          <p:nvPr/>
        </p:nvGrpSpPr>
        <p:grpSpPr>
          <a:xfrm>
            <a:off x="7965142" y="-939528"/>
            <a:ext cx="412293" cy="2215882"/>
            <a:chOff x="5450003" y="1098593"/>
            <a:chExt cx="127016" cy="682650"/>
          </a:xfrm>
        </p:grpSpPr>
        <p:sp>
          <p:nvSpPr>
            <p:cNvPr id="798" name="Google Shape;798;p39"/>
            <p:cNvSpPr/>
            <p:nvPr/>
          </p:nvSpPr>
          <p:spPr>
            <a:xfrm>
              <a:off x="5450003" y="1099734"/>
              <a:ext cx="127016" cy="681509"/>
            </a:xfrm>
            <a:custGeom>
              <a:avLst/>
              <a:gdLst/>
              <a:ahLst/>
              <a:cxnLst/>
              <a:rect l="l" t="t" r="r" b="b"/>
              <a:pathLst>
                <a:path w="1893" h="10157" extrusionOk="0">
                  <a:moveTo>
                    <a:pt x="1" y="0"/>
                  </a:moveTo>
                  <a:lnTo>
                    <a:pt x="1" y="10156"/>
                  </a:lnTo>
                  <a:lnTo>
                    <a:pt x="946" y="9201"/>
                  </a:lnTo>
                  <a:lnTo>
                    <a:pt x="1893" y="10156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39"/>
            <p:cNvSpPr/>
            <p:nvPr/>
          </p:nvSpPr>
          <p:spPr>
            <a:xfrm>
              <a:off x="5467515" y="1098593"/>
              <a:ext cx="1946" cy="665070"/>
            </a:xfrm>
            <a:custGeom>
              <a:avLst/>
              <a:gdLst/>
              <a:ahLst/>
              <a:cxnLst/>
              <a:rect l="l" t="t" r="r" b="b"/>
              <a:pathLst>
                <a:path w="29" h="9912" extrusionOk="0">
                  <a:moveTo>
                    <a:pt x="13" y="1"/>
                  </a:moveTo>
                  <a:cubicBezTo>
                    <a:pt x="8" y="1"/>
                    <a:pt x="0" y="5"/>
                    <a:pt x="0" y="13"/>
                  </a:cubicBezTo>
                  <a:lnTo>
                    <a:pt x="0" y="9897"/>
                  </a:lnTo>
                  <a:cubicBezTo>
                    <a:pt x="0" y="9903"/>
                    <a:pt x="6" y="9911"/>
                    <a:pt x="13" y="9911"/>
                  </a:cubicBezTo>
                  <a:cubicBezTo>
                    <a:pt x="21" y="9911"/>
                    <a:pt x="29" y="9903"/>
                    <a:pt x="27" y="9895"/>
                  </a:cubicBezTo>
                  <a:lnTo>
                    <a:pt x="27" y="13"/>
                  </a:lnTo>
                  <a:cubicBezTo>
                    <a:pt x="27" y="7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39"/>
            <p:cNvSpPr/>
            <p:nvPr/>
          </p:nvSpPr>
          <p:spPr>
            <a:xfrm>
              <a:off x="5560043" y="1098996"/>
              <a:ext cx="1879" cy="665070"/>
            </a:xfrm>
            <a:custGeom>
              <a:avLst/>
              <a:gdLst/>
              <a:ahLst/>
              <a:cxnLst/>
              <a:rect l="l" t="t" r="r" b="b"/>
              <a:pathLst>
                <a:path w="28" h="9912" extrusionOk="0">
                  <a:moveTo>
                    <a:pt x="13" y="1"/>
                  </a:moveTo>
                  <a:cubicBezTo>
                    <a:pt x="7" y="1"/>
                    <a:pt x="1" y="7"/>
                    <a:pt x="1" y="15"/>
                  </a:cubicBezTo>
                  <a:lnTo>
                    <a:pt x="1" y="9899"/>
                  </a:lnTo>
                  <a:cubicBezTo>
                    <a:pt x="1" y="9905"/>
                    <a:pt x="5" y="9911"/>
                    <a:pt x="13" y="9911"/>
                  </a:cubicBezTo>
                  <a:cubicBezTo>
                    <a:pt x="23" y="9911"/>
                    <a:pt x="27" y="9907"/>
                    <a:pt x="25" y="9899"/>
                  </a:cubicBezTo>
                  <a:lnTo>
                    <a:pt x="25" y="15"/>
                  </a:lnTo>
                  <a:cubicBezTo>
                    <a:pt x="25" y="9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39"/>
            <p:cNvSpPr/>
            <p:nvPr/>
          </p:nvSpPr>
          <p:spPr>
            <a:xfrm>
              <a:off x="5499118" y="1630274"/>
              <a:ext cx="28382" cy="43680"/>
            </a:xfrm>
            <a:custGeom>
              <a:avLst/>
              <a:gdLst/>
              <a:ahLst/>
              <a:cxnLst/>
              <a:rect l="l" t="t" r="r" b="b"/>
              <a:pathLst>
                <a:path w="423" h="651" extrusionOk="0">
                  <a:moveTo>
                    <a:pt x="19" y="1"/>
                  </a:moveTo>
                  <a:cubicBezTo>
                    <a:pt x="17" y="1"/>
                    <a:pt x="14" y="2"/>
                    <a:pt x="11" y="3"/>
                  </a:cubicBezTo>
                  <a:cubicBezTo>
                    <a:pt x="3" y="5"/>
                    <a:pt x="1" y="13"/>
                    <a:pt x="7" y="21"/>
                  </a:cubicBezTo>
                  <a:lnTo>
                    <a:pt x="396" y="645"/>
                  </a:lnTo>
                  <a:cubicBezTo>
                    <a:pt x="398" y="649"/>
                    <a:pt x="402" y="651"/>
                    <a:pt x="409" y="651"/>
                  </a:cubicBezTo>
                  <a:cubicBezTo>
                    <a:pt x="411" y="651"/>
                    <a:pt x="413" y="649"/>
                    <a:pt x="413" y="649"/>
                  </a:cubicBezTo>
                  <a:cubicBezTo>
                    <a:pt x="421" y="647"/>
                    <a:pt x="423" y="638"/>
                    <a:pt x="419" y="630"/>
                  </a:cubicBezTo>
                  <a:lnTo>
                    <a:pt x="29" y="7"/>
                  </a:lnTo>
                  <a:cubicBezTo>
                    <a:pt x="28" y="3"/>
                    <a:pt x="24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39"/>
            <p:cNvSpPr/>
            <p:nvPr/>
          </p:nvSpPr>
          <p:spPr>
            <a:xfrm>
              <a:off x="5499252" y="1630341"/>
              <a:ext cx="28114" cy="43613"/>
            </a:xfrm>
            <a:custGeom>
              <a:avLst/>
              <a:gdLst/>
              <a:ahLst/>
              <a:cxnLst/>
              <a:rect l="l" t="t" r="r" b="b"/>
              <a:pathLst>
                <a:path w="419" h="650" extrusionOk="0">
                  <a:moveTo>
                    <a:pt x="406" y="1"/>
                  </a:moveTo>
                  <a:cubicBezTo>
                    <a:pt x="402" y="1"/>
                    <a:pt x="397" y="3"/>
                    <a:pt x="394" y="8"/>
                  </a:cubicBezTo>
                  <a:lnTo>
                    <a:pt x="5" y="629"/>
                  </a:lnTo>
                  <a:cubicBezTo>
                    <a:pt x="1" y="635"/>
                    <a:pt x="1" y="644"/>
                    <a:pt x="9" y="648"/>
                  </a:cubicBezTo>
                  <a:cubicBezTo>
                    <a:pt x="11" y="648"/>
                    <a:pt x="15" y="650"/>
                    <a:pt x="17" y="650"/>
                  </a:cubicBezTo>
                  <a:cubicBezTo>
                    <a:pt x="25" y="650"/>
                    <a:pt x="27" y="648"/>
                    <a:pt x="27" y="644"/>
                  </a:cubicBezTo>
                  <a:lnTo>
                    <a:pt x="417" y="20"/>
                  </a:lnTo>
                  <a:cubicBezTo>
                    <a:pt x="419" y="14"/>
                    <a:pt x="419" y="8"/>
                    <a:pt x="411" y="2"/>
                  </a:cubicBezTo>
                  <a:cubicBezTo>
                    <a:pt x="409" y="1"/>
                    <a:pt x="407" y="1"/>
                    <a:pt x="406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03" name="Google Shape;80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4020" y="1344200"/>
            <a:ext cx="4103400" cy="2455100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39"/>
          <p:cNvSpPr txBox="1"/>
          <p:nvPr/>
        </p:nvSpPr>
        <p:spPr>
          <a:xfrm>
            <a:off x="916875" y="1410550"/>
            <a:ext cx="3238500" cy="30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Reader:</a:t>
            </a:r>
            <a:endParaRPr sz="1900" b="1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On Palm Sunday, Jesus rode into Jerusalem on a donkey.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The people waved palms and laid their cloaks on the ground for the donkey to walk on. 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They shouted “Hosanna”, and welcomed him into the city.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40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We reflect …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810" name="Google Shape;810;p40"/>
          <p:cNvSpPr txBox="1">
            <a:spLocks noGrp="1"/>
          </p:cNvSpPr>
          <p:nvPr>
            <p:ph type="body" idx="1"/>
          </p:nvPr>
        </p:nvSpPr>
        <p:spPr>
          <a:xfrm>
            <a:off x="819150" y="1276350"/>
            <a:ext cx="7505700" cy="32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11" name="Google Shape;811;p40"/>
          <p:cNvSpPr/>
          <p:nvPr/>
        </p:nvSpPr>
        <p:spPr>
          <a:xfrm rot="-517951">
            <a:off x="7665382" y="941835"/>
            <a:ext cx="124531" cy="122927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2" name="Google Shape;812;p40"/>
          <p:cNvSpPr/>
          <p:nvPr/>
        </p:nvSpPr>
        <p:spPr>
          <a:xfrm rot="368169">
            <a:off x="8136185" y="939085"/>
            <a:ext cx="70226" cy="69238"/>
          </a:xfrm>
          <a:custGeom>
            <a:avLst/>
            <a:gdLst/>
            <a:ahLst/>
            <a:cxnLst/>
            <a:rect l="l" t="t" r="r" b="b"/>
            <a:pathLst>
              <a:path w="569" h="561" extrusionOk="0">
                <a:moveTo>
                  <a:pt x="285" y="1"/>
                </a:moveTo>
                <a:cubicBezTo>
                  <a:pt x="277" y="1"/>
                  <a:pt x="270" y="5"/>
                  <a:pt x="267" y="13"/>
                </a:cubicBezTo>
                <a:lnTo>
                  <a:pt x="210" y="206"/>
                </a:lnTo>
                <a:lnTo>
                  <a:pt x="17" y="263"/>
                </a:lnTo>
                <a:cubicBezTo>
                  <a:pt x="1" y="269"/>
                  <a:pt x="1" y="290"/>
                  <a:pt x="17" y="298"/>
                </a:cubicBezTo>
                <a:lnTo>
                  <a:pt x="210" y="355"/>
                </a:lnTo>
                <a:lnTo>
                  <a:pt x="267" y="548"/>
                </a:lnTo>
                <a:cubicBezTo>
                  <a:pt x="270" y="556"/>
                  <a:pt x="277" y="560"/>
                  <a:pt x="284" y="560"/>
                </a:cubicBezTo>
                <a:cubicBezTo>
                  <a:pt x="291" y="560"/>
                  <a:pt x="298" y="556"/>
                  <a:pt x="302" y="548"/>
                </a:cubicBezTo>
                <a:lnTo>
                  <a:pt x="359" y="355"/>
                </a:lnTo>
                <a:lnTo>
                  <a:pt x="552" y="298"/>
                </a:lnTo>
                <a:cubicBezTo>
                  <a:pt x="568" y="292"/>
                  <a:pt x="568" y="271"/>
                  <a:pt x="552" y="263"/>
                </a:cubicBezTo>
                <a:lnTo>
                  <a:pt x="359" y="206"/>
                </a:lnTo>
                <a:lnTo>
                  <a:pt x="302" y="13"/>
                </a:lnTo>
                <a:cubicBezTo>
                  <a:pt x="299" y="5"/>
                  <a:pt x="292" y="1"/>
                  <a:pt x="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3" name="Google Shape;813;p40"/>
          <p:cNvSpPr/>
          <p:nvPr/>
        </p:nvSpPr>
        <p:spPr>
          <a:xfrm rot="368169">
            <a:off x="7885334" y="741339"/>
            <a:ext cx="69979" cy="69115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14" name="Google Shape;814;p40"/>
          <p:cNvGrpSpPr/>
          <p:nvPr/>
        </p:nvGrpSpPr>
        <p:grpSpPr>
          <a:xfrm>
            <a:off x="7965142" y="-939528"/>
            <a:ext cx="412293" cy="2215882"/>
            <a:chOff x="5450003" y="1098593"/>
            <a:chExt cx="127016" cy="682650"/>
          </a:xfrm>
        </p:grpSpPr>
        <p:sp>
          <p:nvSpPr>
            <p:cNvPr id="815" name="Google Shape;815;p40"/>
            <p:cNvSpPr/>
            <p:nvPr/>
          </p:nvSpPr>
          <p:spPr>
            <a:xfrm>
              <a:off x="5450003" y="1099734"/>
              <a:ext cx="127016" cy="681509"/>
            </a:xfrm>
            <a:custGeom>
              <a:avLst/>
              <a:gdLst/>
              <a:ahLst/>
              <a:cxnLst/>
              <a:rect l="l" t="t" r="r" b="b"/>
              <a:pathLst>
                <a:path w="1893" h="10157" extrusionOk="0">
                  <a:moveTo>
                    <a:pt x="1" y="0"/>
                  </a:moveTo>
                  <a:lnTo>
                    <a:pt x="1" y="10156"/>
                  </a:lnTo>
                  <a:lnTo>
                    <a:pt x="946" y="9201"/>
                  </a:lnTo>
                  <a:lnTo>
                    <a:pt x="1893" y="10156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40"/>
            <p:cNvSpPr/>
            <p:nvPr/>
          </p:nvSpPr>
          <p:spPr>
            <a:xfrm>
              <a:off x="5467515" y="1098593"/>
              <a:ext cx="1946" cy="665070"/>
            </a:xfrm>
            <a:custGeom>
              <a:avLst/>
              <a:gdLst/>
              <a:ahLst/>
              <a:cxnLst/>
              <a:rect l="l" t="t" r="r" b="b"/>
              <a:pathLst>
                <a:path w="29" h="9912" extrusionOk="0">
                  <a:moveTo>
                    <a:pt x="13" y="1"/>
                  </a:moveTo>
                  <a:cubicBezTo>
                    <a:pt x="8" y="1"/>
                    <a:pt x="0" y="5"/>
                    <a:pt x="0" y="13"/>
                  </a:cubicBezTo>
                  <a:lnTo>
                    <a:pt x="0" y="9897"/>
                  </a:lnTo>
                  <a:cubicBezTo>
                    <a:pt x="0" y="9903"/>
                    <a:pt x="6" y="9911"/>
                    <a:pt x="13" y="9911"/>
                  </a:cubicBezTo>
                  <a:cubicBezTo>
                    <a:pt x="21" y="9911"/>
                    <a:pt x="29" y="9903"/>
                    <a:pt x="27" y="9895"/>
                  </a:cubicBezTo>
                  <a:lnTo>
                    <a:pt x="27" y="13"/>
                  </a:lnTo>
                  <a:cubicBezTo>
                    <a:pt x="27" y="7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40"/>
            <p:cNvSpPr/>
            <p:nvPr/>
          </p:nvSpPr>
          <p:spPr>
            <a:xfrm>
              <a:off x="5560043" y="1098996"/>
              <a:ext cx="1879" cy="665070"/>
            </a:xfrm>
            <a:custGeom>
              <a:avLst/>
              <a:gdLst/>
              <a:ahLst/>
              <a:cxnLst/>
              <a:rect l="l" t="t" r="r" b="b"/>
              <a:pathLst>
                <a:path w="28" h="9912" extrusionOk="0">
                  <a:moveTo>
                    <a:pt x="13" y="1"/>
                  </a:moveTo>
                  <a:cubicBezTo>
                    <a:pt x="7" y="1"/>
                    <a:pt x="1" y="7"/>
                    <a:pt x="1" y="15"/>
                  </a:cubicBezTo>
                  <a:lnTo>
                    <a:pt x="1" y="9899"/>
                  </a:lnTo>
                  <a:cubicBezTo>
                    <a:pt x="1" y="9905"/>
                    <a:pt x="5" y="9911"/>
                    <a:pt x="13" y="9911"/>
                  </a:cubicBezTo>
                  <a:cubicBezTo>
                    <a:pt x="23" y="9911"/>
                    <a:pt x="27" y="9907"/>
                    <a:pt x="25" y="9899"/>
                  </a:cubicBezTo>
                  <a:lnTo>
                    <a:pt x="25" y="15"/>
                  </a:lnTo>
                  <a:cubicBezTo>
                    <a:pt x="25" y="9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40"/>
            <p:cNvSpPr/>
            <p:nvPr/>
          </p:nvSpPr>
          <p:spPr>
            <a:xfrm>
              <a:off x="5499118" y="1630274"/>
              <a:ext cx="28382" cy="43680"/>
            </a:xfrm>
            <a:custGeom>
              <a:avLst/>
              <a:gdLst/>
              <a:ahLst/>
              <a:cxnLst/>
              <a:rect l="l" t="t" r="r" b="b"/>
              <a:pathLst>
                <a:path w="423" h="651" extrusionOk="0">
                  <a:moveTo>
                    <a:pt x="19" y="1"/>
                  </a:moveTo>
                  <a:cubicBezTo>
                    <a:pt x="17" y="1"/>
                    <a:pt x="14" y="2"/>
                    <a:pt x="11" y="3"/>
                  </a:cubicBezTo>
                  <a:cubicBezTo>
                    <a:pt x="3" y="5"/>
                    <a:pt x="1" y="13"/>
                    <a:pt x="7" y="21"/>
                  </a:cubicBezTo>
                  <a:lnTo>
                    <a:pt x="396" y="645"/>
                  </a:lnTo>
                  <a:cubicBezTo>
                    <a:pt x="398" y="649"/>
                    <a:pt x="402" y="651"/>
                    <a:pt x="409" y="651"/>
                  </a:cubicBezTo>
                  <a:cubicBezTo>
                    <a:pt x="411" y="651"/>
                    <a:pt x="413" y="649"/>
                    <a:pt x="413" y="649"/>
                  </a:cubicBezTo>
                  <a:cubicBezTo>
                    <a:pt x="421" y="647"/>
                    <a:pt x="423" y="638"/>
                    <a:pt x="419" y="630"/>
                  </a:cubicBezTo>
                  <a:lnTo>
                    <a:pt x="29" y="7"/>
                  </a:lnTo>
                  <a:cubicBezTo>
                    <a:pt x="28" y="3"/>
                    <a:pt x="24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40"/>
            <p:cNvSpPr/>
            <p:nvPr/>
          </p:nvSpPr>
          <p:spPr>
            <a:xfrm>
              <a:off x="5499252" y="1630341"/>
              <a:ext cx="28114" cy="43613"/>
            </a:xfrm>
            <a:custGeom>
              <a:avLst/>
              <a:gdLst/>
              <a:ahLst/>
              <a:cxnLst/>
              <a:rect l="l" t="t" r="r" b="b"/>
              <a:pathLst>
                <a:path w="419" h="650" extrusionOk="0">
                  <a:moveTo>
                    <a:pt x="406" y="1"/>
                  </a:moveTo>
                  <a:cubicBezTo>
                    <a:pt x="402" y="1"/>
                    <a:pt x="397" y="3"/>
                    <a:pt x="394" y="8"/>
                  </a:cubicBezTo>
                  <a:lnTo>
                    <a:pt x="5" y="629"/>
                  </a:lnTo>
                  <a:cubicBezTo>
                    <a:pt x="1" y="635"/>
                    <a:pt x="1" y="644"/>
                    <a:pt x="9" y="648"/>
                  </a:cubicBezTo>
                  <a:cubicBezTo>
                    <a:pt x="11" y="648"/>
                    <a:pt x="15" y="650"/>
                    <a:pt x="17" y="650"/>
                  </a:cubicBezTo>
                  <a:cubicBezTo>
                    <a:pt x="25" y="650"/>
                    <a:pt x="27" y="648"/>
                    <a:pt x="27" y="644"/>
                  </a:cubicBezTo>
                  <a:lnTo>
                    <a:pt x="417" y="20"/>
                  </a:lnTo>
                  <a:cubicBezTo>
                    <a:pt x="419" y="14"/>
                    <a:pt x="419" y="8"/>
                    <a:pt x="411" y="2"/>
                  </a:cubicBezTo>
                  <a:cubicBezTo>
                    <a:pt x="409" y="1"/>
                    <a:pt x="407" y="1"/>
                    <a:pt x="406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20" name="Google Shape;82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4020" y="1344200"/>
            <a:ext cx="4103400" cy="2455100"/>
          </a:xfrm>
          <a:prstGeom prst="rect">
            <a:avLst/>
          </a:prstGeom>
          <a:noFill/>
          <a:ln>
            <a:noFill/>
          </a:ln>
        </p:spPr>
      </p:pic>
      <p:sp>
        <p:nvSpPr>
          <p:cNvPr id="821" name="Google Shape;821;p40"/>
          <p:cNvSpPr txBox="1"/>
          <p:nvPr/>
        </p:nvSpPr>
        <p:spPr>
          <a:xfrm>
            <a:off x="916875" y="1410550"/>
            <a:ext cx="3238500" cy="30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Leader:</a:t>
            </a:r>
            <a:endParaRPr sz="1900" b="1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What would it be like to be in the crowd that welcomed Jesus into Jerusalem?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How can I welcome Jesus today?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41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We listen …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827" name="Google Shape;827;p41"/>
          <p:cNvSpPr txBox="1">
            <a:spLocks noGrp="1"/>
          </p:cNvSpPr>
          <p:nvPr>
            <p:ph type="body" idx="1"/>
          </p:nvPr>
        </p:nvSpPr>
        <p:spPr>
          <a:xfrm>
            <a:off x="819150" y="1276350"/>
            <a:ext cx="7505700" cy="32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28" name="Google Shape;828;p41"/>
          <p:cNvSpPr/>
          <p:nvPr/>
        </p:nvSpPr>
        <p:spPr>
          <a:xfrm rot="-517951">
            <a:off x="7665382" y="941835"/>
            <a:ext cx="124531" cy="122927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9" name="Google Shape;829;p41"/>
          <p:cNvSpPr/>
          <p:nvPr/>
        </p:nvSpPr>
        <p:spPr>
          <a:xfrm rot="368169">
            <a:off x="8136185" y="939085"/>
            <a:ext cx="70226" cy="69238"/>
          </a:xfrm>
          <a:custGeom>
            <a:avLst/>
            <a:gdLst/>
            <a:ahLst/>
            <a:cxnLst/>
            <a:rect l="l" t="t" r="r" b="b"/>
            <a:pathLst>
              <a:path w="569" h="561" extrusionOk="0">
                <a:moveTo>
                  <a:pt x="285" y="1"/>
                </a:moveTo>
                <a:cubicBezTo>
                  <a:pt x="277" y="1"/>
                  <a:pt x="270" y="5"/>
                  <a:pt x="267" y="13"/>
                </a:cubicBezTo>
                <a:lnTo>
                  <a:pt x="210" y="206"/>
                </a:lnTo>
                <a:lnTo>
                  <a:pt x="17" y="263"/>
                </a:lnTo>
                <a:cubicBezTo>
                  <a:pt x="1" y="269"/>
                  <a:pt x="1" y="290"/>
                  <a:pt x="17" y="298"/>
                </a:cubicBezTo>
                <a:lnTo>
                  <a:pt x="210" y="355"/>
                </a:lnTo>
                <a:lnTo>
                  <a:pt x="267" y="548"/>
                </a:lnTo>
                <a:cubicBezTo>
                  <a:pt x="270" y="556"/>
                  <a:pt x="277" y="560"/>
                  <a:pt x="284" y="560"/>
                </a:cubicBezTo>
                <a:cubicBezTo>
                  <a:pt x="291" y="560"/>
                  <a:pt x="298" y="556"/>
                  <a:pt x="302" y="548"/>
                </a:cubicBezTo>
                <a:lnTo>
                  <a:pt x="359" y="355"/>
                </a:lnTo>
                <a:lnTo>
                  <a:pt x="552" y="298"/>
                </a:lnTo>
                <a:cubicBezTo>
                  <a:pt x="568" y="292"/>
                  <a:pt x="568" y="271"/>
                  <a:pt x="552" y="263"/>
                </a:cubicBezTo>
                <a:lnTo>
                  <a:pt x="359" y="206"/>
                </a:lnTo>
                <a:lnTo>
                  <a:pt x="302" y="13"/>
                </a:lnTo>
                <a:cubicBezTo>
                  <a:pt x="299" y="5"/>
                  <a:pt x="292" y="1"/>
                  <a:pt x="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0" name="Google Shape;830;p41"/>
          <p:cNvSpPr/>
          <p:nvPr/>
        </p:nvSpPr>
        <p:spPr>
          <a:xfrm rot="368169">
            <a:off x="7885334" y="741339"/>
            <a:ext cx="69979" cy="69115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1" name="Google Shape;831;p41"/>
          <p:cNvGrpSpPr/>
          <p:nvPr/>
        </p:nvGrpSpPr>
        <p:grpSpPr>
          <a:xfrm>
            <a:off x="7965142" y="-939528"/>
            <a:ext cx="412293" cy="2215882"/>
            <a:chOff x="5450003" y="1098593"/>
            <a:chExt cx="127016" cy="682650"/>
          </a:xfrm>
        </p:grpSpPr>
        <p:sp>
          <p:nvSpPr>
            <p:cNvPr id="832" name="Google Shape;832;p41"/>
            <p:cNvSpPr/>
            <p:nvPr/>
          </p:nvSpPr>
          <p:spPr>
            <a:xfrm>
              <a:off x="5450003" y="1099734"/>
              <a:ext cx="127016" cy="681509"/>
            </a:xfrm>
            <a:custGeom>
              <a:avLst/>
              <a:gdLst/>
              <a:ahLst/>
              <a:cxnLst/>
              <a:rect l="l" t="t" r="r" b="b"/>
              <a:pathLst>
                <a:path w="1893" h="10157" extrusionOk="0">
                  <a:moveTo>
                    <a:pt x="1" y="0"/>
                  </a:moveTo>
                  <a:lnTo>
                    <a:pt x="1" y="10156"/>
                  </a:lnTo>
                  <a:lnTo>
                    <a:pt x="946" y="9201"/>
                  </a:lnTo>
                  <a:lnTo>
                    <a:pt x="1893" y="10156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41"/>
            <p:cNvSpPr/>
            <p:nvPr/>
          </p:nvSpPr>
          <p:spPr>
            <a:xfrm>
              <a:off x="5467515" y="1098593"/>
              <a:ext cx="1946" cy="665070"/>
            </a:xfrm>
            <a:custGeom>
              <a:avLst/>
              <a:gdLst/>
              <a:ahLst/>
              <a:cxnLst/>
              <a:rect l="l" t="t" r="r" b="b"/>
              <a:pathLst>
                <a:path w="29" h="9912" extrusionOk="0">
                  <a:moveTo>
                    <a:pt x="13" y="1"/>
                  </a:moveTo>
                  <a:cubicBezTo>
                    <a:pt x="8" y="1"/>
                    <a:pt x="0" y="5"/>
                    <a:pt x="0" y="13"/>
                  </a:cubicBezTo>
                  <a:lnTo>
                    <a:pt x="0" y="9897"/>
                  </a:lnTo>
                  <a:cubicBezTo>
                    <a:pt x="0" y="9903"/>
                    <a:pt x="6" y="9911"/>
                    <a:pt x="13" y="9911"/>
                  </a:cubicBezTo>
                  <a:cubicBezTo>
                    <a:pt x="21" y="9911"/>
                    <a:pt x="29" y="9903"/>
                    <a:pt x="27" y="9895"/>
                  </a:cubicBezTo>
                  <a:lnTo>
                    <a:pt x="27" y="13"/>
                  </a:lnTo>
                  <a:cubicBezTo>
                    <a:pt x="27" y="7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41"/>
            <p:cNvSpPr/>
            <p:nvPr/>
          </p:nvSpPr>
          <p:spPr>
            <a:xfrm>
              <a:off x="5560043" y="1098996"/>
              <a:ext cx="1879" cy="665070"/>
            </a:xfrm>
            <a:custGeom>
              <a:avLst/>
              <a:gdLst/>
              <a:ahLst/>
              <a:cxnLst/>
              <a:rect l="l" t="t" r="r" b="b"/>
              <a:pathLst>
                <a:path w="28" h="9912" extrusionOk="0">
                  <a:moveTo>
                    <a:pt x="13" y="1"/>
                  </a:moveTo>
                  <a:cubicBezTo>
                    <a:pt x="7" y="1"/>
                    <a:pt x="1" y="7"/>
                    <a:pt x="1" y="15"/>
                  </a:cubicBezTo>
                  <a:lnTo>
                    <a:pt x="1" y="9899"/>
                  </a:lnTo>
                  <a:cubicBezTo>
                    <a:pt x="1" y="9905"/>
                    <a:pt x="5" y="9911"/>
                    <a:pt x="13" y="9911"/>
                  </a:cubicBezTo>
                  <a:cubicBezTo>
                    <a:pt x="23" y="9911"/>
                    <a:pt x="27" y="9907"/>
                    <a:pt x="25" y="9899"/>
                  </a:cubicBezTo>
                  <a:lnTo>
                    <a:pt x="25" y="15"/>
                  </a:lnTo>
                  <a:cubicBezTo>
                    <a:pt x="25" y="9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41"/>
            <p:cNvSpPr/>
            <p:nvPr/>
          </p:nvSpPr>
          <p:spPr>
            <a:xfrm>
              <a:off x="5499118" y="1630274"/>
              <a:ext cx="28382" cy="43680"/>
            </a:xfrm>
            <a:custGeom>
              <a:avLst/>
              <a:gdLst/>
              <a:ahLst/>
              <a:cxnLst/>
              <a:rect l="l" t="t" r="r" b="b"/>
              <a:pathLst>
                <a:path w="423" h="651" extrusionOk="0">
                  <a:moveTo>
                    <a:pt x="19" y="1"/>
                  </a:moveTo>
                  <a:cubicBezTo>
                    <a:pt x="17" y="1"/>
                    <a:pt x="14" y="2"/>
                    <a:pt x="11" y="3"/>
                  </a:cubicBezTo>
                  <a:cubicBezTo>
                    <a:pt x="3" y="5"/>
                    <a:pt x="1" y="13"/>
                    <a:pt x="7" y="21"/>
                  </a:cubicBezTo>
                  <a:lnTo>
                    <a:pt x="396" y="645"/>
                  </a:lnTo>
                  <a:cubicBezTo>
                    <a:pt x="398" y="649"/>
                    <a:pt x="402" y="651"/>
                    <a:pt x="409" y="651"/>
                  </a:cubicBezTo>
                  <a:cubicBezTo>
                    <a:pt x="411" y="651"/>
                    <a:pt x="413" y="649"/>
                    <a:pt x="413" y="649"/>
                  </a:cubicBezTo>
                  <a:cubicBezTo>
                    <a:pt x="421" y="647"/>
                    <a:pt x="423" y="638"/>
                    <a:pt x="419" y="630"/>
                  </a:cubicBezTo>
                  <a:lnTo>
                    <a:pt x="29" y="7"/>
                  </a:lnTo>
                  <a:cubicBezTo>
                    <a:pt x="28" y="3"/>
                    <a:pt x="24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41"/>
            <p:cNvSpPr/>
            <p:nvPr/>
          </p:nvSpPr>
          <p:spPr>
            <a:xfrm>
              <a:off x="5499252" y="1630341"/>
              <a:ext cx="28114" cy="43613"/>
            </a:xfrm>
            <a:custGeom>
              <a:avLst/>
              <a:gdLst/>
              <a:ahLst/>
              <a:cxnLst/>
              <a:rect l="l" t="t" r="r" b="b"/>
              <a:pathLst>
                <a:path w="419" h="650" extrusionOk="0">
                  <a:moveTo>
                    <a:pt x="406" y="1"/>
                  </a:moveTo>
                  <a:cubicBezTo>
                    <a:pt x="402" y="1"/>
                    <a:pt x="397" y="3"/>
                    <a:pt x="394" y="8"/>
                  </a:cubicBezTo>
                  <a:lnTo>
                    <a:pt x="5" y="629"/>
                  </a:lnTo>
                  <a:cubicBezTo>
                    <a:pt x="1" y="635"/>
                    <a:pt x="1" y="644"/>
                    <a:pt x="9" y="648"/>
                  </a:cubicBezTo>
                  <a:cubicBezTo>
                    <a:pt x="11" y="648"/>
                    <a:pt x="15" y="650"/>
                    <a:pt x="17" y="650"/>
                  </a:cubicBezTo>
                  <a:cubicBezTo>
                    <a:pt x="25" y="650"/>
                    <a:pt x="27" y="648"/>
                    <a:pt x="27" y="644"/>
                  </a:cubicBezTo>
                  <a:lnTo>
                    <a:pt x="417" y="20"/>
                  </a:lnTo>
                  <a:cubicBezTo>
                    <a:pt x="419" y="14"/>
                    <a:pt x="419" y="8"/>
                    <a:pt x="411" y="2"/>
                  </a:cubicBezTo>
                  <a:cubicBezTo>
                    <a:pt x="409" y="1"/>
                    <a:pt x="407" y="1"/>
                    <a:pt x="406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7" name="Google Shape;837;p41"/>
          <p:cNvSpPr txBox="1"/>
          <p:nvPr/>
        </p:nvSpPr>
        <p:spPr>
          <a:xfrm>
            <a:off x="916875" y="1410550"/>
            <a:ext cx="3238500" cy="30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Reader:</a:t>
            </a:r>
            <a:endParaRPr sz="1900" b="1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On Holy Thursday, before they ate the Passover meal, Jesus wahed the feet of his disciples. 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They were confused because this welcoming sign was usually carried out by a servant. 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838" name="Google Shape;83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5325" y="1340375"/>
            <a:ext cx="3919526" cy="272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42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We reflect …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844" name="Google Shape;844;p42"/>
          <p:cNvSpPr txBox="1">
            <a:spLocks noGrp="1"/>
          </p:cNvSpPr>
          <p:nvPr>
            <p:ph type="body" idx="1"/>
          </p:nvPr>
        </p:nvSpPr>
        <p:spPr>
          <a:xfrm>
            <a:off x="819150" y="1276350"/>
            <a:ext cx="7505700" cy="32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45" name="Google Shape;845;p42"/>
          <p:cNvSpPr/>
          <p:nvPr/>
        </p:nvSpPr>
        <p:spPr>
          <a:xfrm rot="-517951">
            <a:off x="7665382" y="941835"/>
            <a:ext cx="124531" cy="122927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6" name="Google Shape;846;p42"/>
          <p:cNvSpPr/>
          <p:nvPr/>
        </p:nvSpPr>
        <p:spPr>
          <a:xfrm rot="368169">
            <a:off x="8136185" y="939085"/>
            <a:ext cx="70226" cy="69238"/>
          </a:xfrm>
          <a:custGeom>
            <a:avLst/>
            <a:gdLst/>
            <a:ahLst/>
            <a:cxnLst/>
            <a:rect l="l" t="t" r="r" b="b"/>
            <a:pathLst>
              <a:path w="569" h="561" extrusionOk="0">
                <a:moveTo>
                  <a:pt x="285" y="1"/>
                </a:moveTo>
                <a:cubicBezTo>
                  <a:pt x="277" y="1"/>
                  <a:pt x="270" y="5"/>
                  <a:pt x="267" y="13"/>
                </a:cubicBezTo>
                <a:lnTo>
                  <a:pt x="210" y="206"/>
                </a:lnTo>
                <a:lnTo>
                  <a:pt x="17" y="263"/>
                </a:lnTo>
                <a:cubicBezTo>
                  <a:pt x="1" y="269"/>
                  <a:pt x="1" y="290"/>
                  <a:pt x="17" y="298"/>
                </a:cubicBezTo>
                <a:lnTo>
                  <a:pt x="210" y="355"/>
                </a:lnTo>
                <a:lnTo>
                  <a:pt x="267" y="548"/>
                </a:lnTo>
                <a:cubicBezTo>
                  <a:pt x="270" y="556"/>
                  <a:pt x="277" y="560"/>
                  <a:pt x="284" y="560"/>
                </a:cubicBezTo>
                <a:cubicBezTo>
                  <a:pt x="291" y="560"/>
                  <a:pt x="298" y="556"/>
                  <a:pt x="302" y="548"/>
                </a:cubicBezTo>
                <a:lnTo>
                  <a:pt x="359" y="355"/>
                </a:lnTo>
                <a:lnTo>
                  <a:pt x="552" y="298"/>
                </a:lnTo>
                <a:cubicBezTo>
                  <a:pt x="568" y="292"/>
                  <a:pt x="568" y="271"/>
                  <a:pt x="552" y="263"/>
                </a:cubicBezTo>
                <a:lnTo>
                  <a:pt x="359" y="206"/>
                </a:lnTo>
                <a:lnTo>
                  <a:pt x="302" y="13"/>
                </a:lnTo>
                <a:cubicBezTo>
                  <a:pt x="299" y="5"/>
                  <a:pt x="292" y="1"/>
                  <a:pt x="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7" name="Google Shape;847;p42"/>
          <p:cNvSpPr/>
          <p:nvPr/>
        </p:nvSpPr>
        <p:spPr>
          <a:xfrm rot="368169">
            <a:off x="7885334" y="741339"/>
            <a:ext cx="69979" cy="69115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8" name="Google Shape;848;p42"/>
          <p:cNvGrpSpPr/>
          <p:nvPr/>
        </p:nvGrpSpPr>
        <p:grpSpPr>
          <a:xfrm>
            <a:off x="7965142" y="-939528"/>
            <a:ext cx="412293" cy="2215882"/>
            <a:chOff x="5450003" y="1098593"/>
            <a:chExt cx="127016" cy="682650"/>
          </a:xfrm>
        </p:grpSpPr>
        <p:sp>
          <p:nvSpPr>
            <p:cNvPr id="849" name="Google Shape;849;p42"/>
            <p:cNvSpPr/>
            <p:nvPr/>
          </p:nvSpPr>
          <p:spPr>
            <a:xfrm>
              <a:off x="5450003" y="1099734"/>
              <a:ext cx="127016" cy="681509"/>
            </a:xfrm>
            <a:custGeom>
              <a:avLst/>
              <a:gdLst/>
              <a:ahLst/>
              <a:cxnLst/>
              <a:rect l="l" t="t" r="r" b="b"/>
              <a:pathLst>
                <a:path w="1893" h="10157" extrusionOk="0">
                  <a:moveTo>
                    <a:pt x="1" y="0"/>
                  </a:moveTo>
                  <a:lnTo>
                    <a:pt x="1" y="10156"/>
                  </a:lnTo>
                  <a:lnTo>
                    <a:pt x="946" y="9201"/>
                  </a:lnTo>
                  <a:lnTo>
                    <a:pt x="1893" y="10156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42"/>
            <p:cNvSpPr/>
            <p:nvPr/>
          </p:nvSpPr>
          <p:spPr>
            <a:xfrm>
              <a:off x="5467515" y="1098593"/>
              <a:ext cx="1946" cy="665070"/>
            </a:xfrm>
            <a:custGeom>
              <a:avLst/>
              <a:gdLst/>
              <a:ahLst/>
              <a:cxnLst/>
              <a:rect l="l" t="t" r="r" b="b"/>
              <a:pathLst>
                <a:path w="29" h="9912" extrusionOk="0">
                  <a:moveTo>
                    <a:pt x="13" y="1"/>
                  </a:moveTo>
                  <a:cubicBezTo>
                    <a:pt x="8" y="1"/>
                    <a:pt x="0" y="5"/>
                    <a:pt x="0" y="13"/>
                  </a:cubicBezTo>
                  <a:lnTo>
                    <a:pt x="0" y="9897"/>
                  </a:lnTo>
                  <a:cubicBezTo>
                    <a:pt x="0" y="9903"/>
                    <a:pt x="6" y="9911"/>
                    <a:pt x="13" y="9911"/>
                  </a:cubicBezTo>
                  <a:cubicBezTo>
                    <a:pt x="21" y="9911"/>
                    <a:pt x="29" y="9903"/>
                    <a:pt x="27" y="9895"/>
                  </a:cubicBezTo>
                  <a:lnTo>
                    <a:pt x="27" y="13"/>
                  </a:lnTo>
                  <a:cubicBezTo>
                    <a:pt x="27" y="7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42"/>
            <p:cNvSpPr/>
            <p:nvPr/>
          </p:nvSpPr>
          <p:spPr>
            <a:xfrm>
              <a:off x="5560043" y="1098996"/>
              <a:ext cx="1879" cy="665070"/>
            </a:xfrm>
            <a:custGeom>
              <a:avLst/>
              <a:gdLst/>
              <a:ahLst/>
              <a:cxnLst/>
              <a:rect l="l" t="t" r="r" b="b"/>
              <a:pathLst>
                <a:path w="28" h="9912" extrusionOk="0">
                  <a:moveTo>
                    <a:pt x="13" y="1"/>
                  </a:moveTo>
                  <a:cubicBezTo>
                    <a:pt x="7" y="1"/>
                    <a:pt x="1" y="7"/>
                    <a:pt x="1" y="15"/>
                  </a:cubicBezTo>
                  <a:lnTo>
                    <a:pt x="1" y="9899"/>
                  </a:lnTo>
                  <a:cubicBezTo>
                    <a:pt x="1" y="9905"/>
                    <a:pt x="5" y="9911"/>
                    <a:pt x="13" y="9911"/>
                  </a:cubicBezTo>
                  <a:cubicBezTo>
                    <a:pt x="23" y="9911"/>
                    <a:pt x="27" y="9907"/>
                    <a:pt x="25" y="9899"/>
                  </a:cubicBezTo>
                  <a:lnTo>
                    <a:pt x="25" y="15"/>
                  </a:lnTo>
                  <a:cubicBezTo>
                    <a:pt x="25" y="9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42"/>
            <p:cNvSpPr/>
            <p:nvPr/>
          </p:nvSpPr>
          <p:spPr>
            <a:xfrm>
              <a:off x="5499118" y="1630274"/>
              <a:ext cx="28382" cy="43680"/>
            </a:xfrm>
            <a:custGeom>
              <a:avLst/>
              <a:gdLst/>
              <a:ahLst/>
              <a:cxnLst/>
              <a:rect l="l" t="t" r="r" b="b"/>
              <a:pathLst>
                <a:path w="423" h="651" extrusionOk="0">
                  <a:moveTo>
                    <a:pt x="19" y="1"/>
                  </a:moveTo>
                  <a:cubicBezTo>
                    <a:pt x="17" y="1"/>
                    <a:pt x="14" y="2"/>
                    <a:pt x="11" y="3"/>
                  </a:cubicBezTo>
                  <a:cubicBezTo>
                    <a:pt x="3" y="5"/>
                    <a:pt x="1" y="13"/>
                    <a:pt x="7" y="21"/>
                  </a:cubicBezTo>
                  <a:lnTo>
                    <a:pt x="396" y="645"/>
                  </a:lnTo>
                  <a:cubicBezTo>
                    <a:pt x="398" y="649"/>
                    <a:pt x="402" y="651"/>
                    <a:pt x="409" y="651"/>
                  </a:cubicBezTo>
                  <a:cubicBezTo>
                    <a:pt x="411" y="651"/>
                    <a:pt x="413" y="649"/>
                    <a:pt x="413" y="649"/>
                  </a:cubicBezTo>
                  <a:cubicBezTo>
                    <a:pt x="421" y="647"/>
                    <a:pt x="423" y="638"/>
                    <a:pt x="419" y="630"/>
                  </a:cubicBezTo>
                  <a:lnTo>
                    <a:pt x="29" y="7"/>
                  </a:lnTo>
                  <a:cubicBezTo>
                    <a:pt x="28" y="3"/>
                    <a:pt x="24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42"/>
            <p:cNvSpPr/>
            <p:nvPr/>
          </p:nvSpPr>
          <p:spPr>
            <a:xfrm>
              <a:off x="5499252" y="1630341"/>
              <a:ext cx="28114" cy="43613"/>
            </a:xfrm>
            <a:custGeom>
              <a:avLst/>
              <a:gdLst/>
              <a:ahLst/>
              <a:cxnLst/>
              <a:rect l="l" t="t" r="r" b="b"/>
              <a:pathLst>
                <a:path w="419" h="650" extrusionOk="0">
                  <a:moveTo>
                    <a:pt x="406" y="1"/>
                  </a:moveTo>
                  <a:cubicBezTo>
                    <a:pt x="402" y="1"/>
                    <a:pt x="397" y="3"/>
                    <a:pt x="394" y="8"/>
                  </a:cubicBezTo>
                  <a:lnTo>
                    <a:pt x="5" y="629"/>
                  </a:lnTo>
                  <a:cubicBezTo>
                    <a:pt x="1" y="635"/>
                    <a:pt x="1" y="644"/>
                    <a:pt x="9" y="648"/>
                  </a:cubicBezTo>
                  <a:cubicBezTo>
                    <a:pt x="11" y="648"/>
                    <a:pt x="15" y="650"/>
                    <a:pt x="17" y="650"/>
                  </a:cubicBezTo>
                  <a:cubicBezTo>
                    <a:pt x="25" y="650"/>
                    <a:pt x="27" y="648"/>
                    <a:pt x="27" y="644"/>
                  </a:cubicBezTo>
                  <a:lnTo>
                    <a:pt x="417" y="20"/>
                  </a:lnTo>
                  <a:cubicBezTo>
                    <a:pt x="419" y="14"/>
                    <a:pt x="419" y="8"/>
                    <a:pt x="411" y="2"/>
                  </a:cubicBezTo>
                  <a:cubicBezTo>
                    <a:pt x="409" y="1"/>
                    <a:pt x="407" y="1"/>
                    <a:pt x="406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4" name="Google Shape;854;p42"/>
          <p:cNvSpPr txBox="1"/>
          <p:nvPr/>
        </p:nvSpPr>
        <p:spPr>
          <a:xfrm>
            <a:off x="916875" y="1410550"/>
            <a:ext cx="3238500" cy="30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Leader:</a:t>
            </a:r>
            <a:endParaRPr sz="1900" b="1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How would I feel if a person as important as Jesus washed my feet?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How can I serve people humbly, just as Jesus did for the disciples?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855" name="Google Shape;85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5950" y="1319950"/>
            <a:ext cx="3948900" cy="274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43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We listen …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861" name="Google Shape;861;p43"/>
          <p:cNvSpPr txBox="1">
            <a:spLocks noGrp="1"/>
          </p:cNvSpPr>
          <p:nvPr>
            <p:ph type="body" idx="1"/>
          </p:nvPr>
        </p:nvSpPr>
        <p:spPr>
          <a:xfrm>
            <a:off x="819150" y="1276350"/>
            <a:ext cx="7505700" cy="32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62" name="Google Shape;862;p43"/>
          <p:cNvSpPr/>
          <p:nvPr/>
        </p:nvSpPr>
        <p:spPr>
          <a:xfrm rot="-517951">
            <a:off x="7665382" y="941835"/>
            <a:ext cx="124531" cy="122927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3" name="Google Shape;863;p43"/>
          <p:cNvSpPr/>
          <p:nvPr/>
        </p:nvSpPr>
        <p:spPr>
          <a:xfrm rot="368169">
            <a:off x="8136185" y="939085"/>
            <a:ext cx="70226" cy="69238"/>
          </a:xfrm>
          <a:custGeom>
            <a:avLst/>
            <a:gdLst/>
            <a:ahLst/>
            <a:cxnLst/>
            <a:rect l="l" t="t" r="r" b="b"/>
            <a:pathLst>
              <a:path w="569" h="561" extrusionOk="0">
                <a:moveTo>
                  <a:pt x="285" y="1"/>
                </a:moveTo>
                <a:cubicBezTo>
                  <a:pt x="277" y="1"/>
                  <a:pt x="270" y="5"/>
                  <a:pt x="267" y="13"/>
                </a:cubicBezTo>
                <a:lnTo>
                  <a:pt x="210" y="206"/>
                </a:lnTo>
                <a:lnTo>
                  <a:pt x="17" y="263"/>
                </a:lnTo>
                <a:cubicBezTo>
                  <a:pt x="1" y="269"/>
                  <a:pt x="1" y="290"/>
                  <a:pt x="17" y="298"/>
                </a:cubicBezTo>
                <a:lnTo>
                  <a:pt x="210" y="355"/>
                </a:lnTo>
                <a:lnTo>
                  <a:pt x="267" y="548"/>
                </a:lnTo>
                <a:cubicBezTo>
                  <a:pt x="270" y="556"/>
                  <a:pt x="277" y="560"/>
                  <a:pt x="284" y="560"/>
                </a:cubicBezTo>
                <a:cubicBezTo>
                  <a:pt x="291" y="560"/>
                  <a:pt x="298" y="556"/>
                  <a:pt x="302" y="548"/>
                </a:cubicBezTo>
                <a:lnTo>
                  <a:pt x="359" y="355"/>
                </a:lnTo>
                <a:lnTo>
                  <a:pt x="552" y="298"/>
                </a:lnTo>
                <a:cubicBezTo>
                  <a:pt x="568" y="292"/>
                  <a:pt x="568" y="271"/>
                  <a:pt x="552" y="263"/>
                </a:cubicBezTo>
                <a:lnTo>
                  <a:pt x="359" y="206"/>
                </a:lnTo>
                <a:lnTo>
                  <a:pt x="302" y="13"/>
                </a:lnTo>
                <a:cubicBezTo>
                  <a:pt x="299" y="5"/>
                  <a:pt x="292" y="1"/>
                  <a:pt x="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4" name="Google Shape;864;p43"/>
          <p:cNvSpPr/>
          <p:nvPr/>
        </p:nvSpPr>
        <p:spPr>
          <a:xfrm rot="368169">
            <a:off x="7885334" y="741339"/>
            <a:ext cx="69979" cy="69115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5" name="Google Shape;865;p43"/>
          <p:cNvGrpSpPr/>
          <p:nvPr/>
        </p:nvGrpSpPr>
        <p:grpSpPr>
          <a:xfrm>
            <a:off x="7965142" y="-939528"/>
            <a:ext cx="412293" cy="2215882"/>
            <a:chOff x="5450003" y="1098593"/>
            <a:chExt cx="127016" cy="682650"/>
          </a:xfrm>
        </p:grpSpPr>
        <p:sp>
          <p:nvSpPr>
            <p:cNvPr id="866" name="Google Shape;866;p43"/>
            <p:cNvSpPr/>
            <p:nvPr/>
          </p:nvSpPr>
          <p:spPr>
            <a:xfrm>
              <a:off x="5450003" y="1099734"/>
              <a:ext cx="127016" cy="681509"/>
            </a:xfrm>
            <a:custGeom>
              <a:avLst/>
              <a:gdLst/>
              <a:ahLst/>
              <a:cxnLst/>
              <a:rect l="l" t="t" r="r" b="b"/>
              <a:pathLst>
                <a:path w="1893" h="10157" extrusionOk="0">
                  <a:moveTo>
                    <a:pt x="1" y="0"/>
                  </a:moveTo>
                  <a:lnTo>
                    <a:pt x="1" y="10156"/>
                  </a:lnTo>
                  <a:lnTo>
                    <a:pt x="946" y="9201"/>
                  </a:lnTo>
                  <a:lnTo>
                    <a:pt x="1893" y="10156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43"/>
            <p:cNvSpPr/>
            <p:nvPr/>
          </p:nvSpPr>
          <p:spPr>
            <a:xfrm>
              <a:off x="5467515" y="1098593"/>
              <a:ext cx="1946" cy="665070"/>
            </a:xfrm>
            <a:custGeom>
              <a:avLst/>
              <a:gdLst/>
              <a:ahLst/>
              <a:cxnLst/>
              <a:rect l="l" t="t" r="r" b="b"/>
              <a:pathLst>
                <a:path w="29" h="9912" extrusionOk="0">
                  <a:moveTo>
                    <a:pt x="13" y="1"/>
                  </a:moveTo>
                  <a:cubicBezTo>
                    <a:pt x="8" y="1"/>
                    <a:pt x="0" y="5"/>
                    <a:pt x="0" y="13"/>
                  </a:cubicBezTo>
                  <a:lnTo>
                    <a:pt x="0" y="9897"/>
                  </a:lnTo>
                  <a:cubicBezTo>
                    <a:pt x="0" y="9903"/>
                    <a:pt x="6" y="9911"/>
                    <a:pt x="13" y="9911"/>
                  </a:cubicBezTo>
                  <a:cubicBezTo>
                    <a:pt x="21" y="9911"/>
                    <a:pt x="29" y="9903"/>
                    <a:pt x="27" y="9895"/>
                  </a:cubicBezTo>
                  <a:lnTo>
                    <a:pt x="27" y="13"/>
                  </a:lnTo>
                  <a:cubicBezTo>
                    <a:pt x="27" y="7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43"/>
            <p:cNvSpPr/>
            <p:nvPr/>
          </p:nvSpPr>
          <p:spPr>
            <a:xfrm>
              <a:off x="5560043" y="1098996"/>
              <a:ext cx="1879" cy="665070"/>
            </a:xfrm>
            <a:custGeom>
              <a:avLst/>
              <a:gdLst/>
              <a:ahLst/>
              <a:cxnLst/>
              <a:rect l="l" t="t" r="r" b="b"/>
              <a:pathLst>
                <a:path w="28" h="9912" extrusionOk="0">
                  <a:moveTo>
                    <a:pt x="13" y="1"/>
                  </a:moveTo>
                  <a:cubicBezTo>
                    <a:pt x="7" y="1"/>
                    <a:pt x="1" y="7"/>
                    <a:pt x="1" y="15"/>
                  </a:cubicBezTo>
                  <a:lnTo>
                    <a:pt x="1" y="9899"/>
                  </a:lnTo>
                  <a:cubicBezTo>
                    <a:pt x="1" y="9905"/>
                    <a:pt x="5" y="9911"/>
                    <a:pt x="13" y="9911"/>
                  </a:cubicBezTo>
                  <a:cubicBezTo>
                    <a:pt x="23" y="9911"/>
                    <a:pt x="27" y="9907"/>
                    <a:pt x="25" y="9899"/>
                  </a:cubicBezTo>
                  <a:lnTo>
                    <a:pt x="25" y="15"/>
                  </a:lnTo>
                  <a:cubicBezTo>
                    <a:pt x="25" y="9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43"/>
            <p:cNvSpPr/>
            <p:nvPr/>
          </p:nvSpPr>
          <p:spPr>
            <a:xfrm>
              <a:off x="5499118" y="1630274"/>
              <a:ext cx="28382" cy="43680"/>
            </a:xfrm>
            <a:custGeom>
              <a:avLst/>
              <a:gdLst/>
              <a:ahLst/>
              <a:cxnLst/>
              <a:rect l="l" t="t" r="r" b="b"/>
              <a:pathLst>
                <a:path w="423" h="651" extrusionOk="0">
                  <a:moveTo>
                    <a:pt x="19" y="1"/>
                  </a:moveTo>
                  <a:cubicBezTo>
                    <a:pt x="17" y="1"/>
                    <a:pt x="14" y="2"/>
                    <a:pt x="11" y="3"/>
                  </a:cubicBezTo>
                  <a:cubicBezTo>
                    <a:pt x="3" y="5"/>
                    <a:pt x="1" y="13"/>
                    <a:pt x="7" y="21"/>
                  </a:cubicBezTo>
                  <a:lnTo>
                    <a:pt x="396" y="645"/>
                  </a:lnTo>
                  <a:cubicBezTo>
                    <a:pt x="398" y="649"/>
                    <a:pt x="402" y="651"/>
                    <a:pt x="409" y="651"/>
                  </a:cubicBezTo>
                  <a:cubicBezTo>
                    <a:pt x="411" y="651"/>
                    <a:pt x="413" y="649"/>
                    <a:pt x="413" y="649"/>
                  </a:cubicBezTo>
                  <a:cubicBezTo>
                    <a:pt x="421" y="647"/>
                    <a:pt x="423" y="638"/>
                    <a:pt x="419" y="630"/>
                  </a:cubicBezTo>
                  <a:lnTo>
                    <a:pt x="29" y="7"/>
                  </a:lnTo>
                  <a:cubicBezTo>
                    <a:pt x="28" y="3"/>
                    <a:pt x="24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43"/>
            <p:cNvSpPr/>
            <p:nvPr/>
          </p:nvSpPr>
          <p:spPr>
            <a:xfrm>
              <a:off x="5499252" y="1630341"/>
              <a:ext cx="28114" cy="43613"/>
            </a:xfrm>
            <a:custGeom>
              <a:avLst/>
              <a:gdLst/>
              <a:ahLst/>
              <a:cxnLst/>
              <a:rect l="l" t="t" r="r" b="b"/>
              <a:pathLst>
                <a:path w="419" h="650" extrusionOk="0">
                  <a:moveTo>
                    <a:pt x="406" y="1"/>
                  </a:moveTo>
                  <a:cubicBezTo>
                    <a:pt x="402" y="1"/>
                    <a:pt x="397" y="3"/>
                    <a:pt x="394" y="8"/>
                  </a:cubicBezTo>
                  <a:lnTo>
                    <a:pt x="5" y="629"/>
                  </a:lnTo>
                  <a:cubicBezTo>
                    <a:pt x="1" y="635"/>
                    <a:pt x="1" y="644"/>
                    <a:pt x="9" y="648"/>
                  </a:cubicBezTo>
                  <a:cubicBezTo>
                    <a:pt x="11" y="648"/>
                    <a:pt x="15" y="650"/>
                    <a:pt x="17" y="650"/>
                  </a:cubicBezTo>
                  <a:cubicBezTo>
                    <a:pt x="25" y="650"/>
                    <a:pt x="27" y="648"/>
                    <a:pt x="27" y="644"/>
                  </a:cubicBezTo>
                  <a:lnTo>
                    <a:pt x="417" y="20"/>
                  </a:lnTo>
                  <a:cubicBezTo>
                    <a:pt x="419" y="14"/>
                    <a:pt x="419" y="8"/>
                    <a:pt x="411" y="2"/>
                  </a:cubicBezTo>
                  <a:cubicBezTo>
                    <a:pt x="409" y="1"/>
                    <a:pt x="407" y="1"/>
                    <a:pt x="406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1" name="Google Shape;871;p43"/>
          <p:cNvSpPr txBox="1"/>
          <p:nvPr/>
        </p:nvSpPr>
        <p:spPr>
          <a:xfrm>
            <a:off x="916875" y="1410550"/>
            <a:ext cx="3238500" cy="30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Reader:</a:t>
            </a:r>
            <a:endParaRPr sz="1900" b="1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After washing their feet, Jesus blessed the bread and wine, saying , “This is my body and blood. Eat and drink this in memory of me.” 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They shared the meal and talked about their good times together. 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872" name="Google Shape;87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8525" y="1329873"/>
            <a:ext cx="3948901" cy="2780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44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We reflect …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878" name="Google Shape;878;p44"/>
          <p:cNvSpPr txBox="1">
            <a:spLocks noGrp="1"/>
          </p:cNvSpPr>
          <p:nvPr>
            <p:ph type="body" idx="1"/>
          </p:nvPr>
        </p:nvSpPr>
        <p:spPr>
          <a:xfrm>
            <a:off x="819150" y="1276350"/>
            <a:ext cx="7505700" cy="32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79" name="Google Shape;879;p44"/>
          <p:cNvSpPr/>
          <p:nvPr/>
        </p:nvSpPr>
        <p:spPr>
          <a:xfrm rot="-517951">
            <a:off x="7665382" y="941835"/>
            <a:ext cx="124531" cy="122927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4"/>
          <p:cNvSpPr/>
          <p:nvPr/>
        </p:nvSpPr>
        <p:spPr>
          <a:xfrm rot="368169">
            <a:off x="8136185" y="939085"/>
            <a:ext cx="70226" cy="69238"/>
          </a:xfrm>
          <a:custGeom>
            <a:avLst/>
            <a:gdLst/>
            <a:ahLst/>
            <a:cxnLst/>
            <a:rect l="l" t="t" r="r" b="b"/>
            <a:pathLst>
              <a:path w="569" h="561" extrusionOk="0">
                <a:moveTo>
                  <a:pt x="285" y="1"/>
                </a:moveTo>
                <a:cubicBezTo>
                  <a:pt x="277" y="1"/>
                  <a:pt x="270" y="5"/>
                  <a:pt x="267" y="13"/>
                </a:cubicBezTo>
                <a:lnTo>
                  <a:pt x="210" y="206"/>
                </a:lnTo>
                <a:lnTo>
                  <a:pt x="17" y="263"/>
                </a:lnTo>
                <a:cubicBezTo>
                  <a:pt x="1" y="269"/>
                  <a:pt x="1" y="290"/>
                  <a:pt x="17" y="298"/>
                </a:cubicBezTo>
                <a:lnTo>
                  <a:pt x="210" y="355"/>
                </a:lnTo>
                <a:lnTo>
                  <a:pt x="267" y="548"/>
                </a:lnTo>
                <a:cubicBezTo>
                  <a:pt x="270" y="556"/>
                  <a:pt x="277" y="560"/>
                  <a:pt x="284" y="560"/>
                </a:cubicBezTo>
                <a:cubicBezTo>
                  <a:pt x="291" y="560"/>
                  <a:pt x="298" y="556"/>
                  <a:pt x="302" y="548"/>
                </a:cubicBezTo>
                <a:lnTo>
                  <a:pt x="359" y="355"/>
                </a:lnTo>
                <a:lnTo>
                  <a:pt x="552" y="298"/>
                </a:lnTo>
                <a:cubicBezTo>
                  <a:pt x="568" y="292"/>
                  <a:pt x="568" y="271"/>
                  <a:pt x="552" y="263"/>
                </a:cubicBezTo>
                <a:lnTo>
                  <a:pt x="359" y="206"/>
                </a:lnTo>
                <a:lnTo>
                  <a:pt x="302" y="13"/>
                </a:lnTo>
                <a:cubicBezTo>
                  <a:pt x="299" y="5"/>
                  <a:pt x="292" y="1"/>
                  <a:pt x="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1" name="Google Shape;881;p44"/>
          <p:cNvSpPr/>
          <p:nvPr/>
        </p:nvSpPr>
        <p:spPr>
          <a:xfrm rot="368169">
            <a:off x="7885334" y="741339"/>
            <a:ext cx="69979" cy="69115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2" name="Google Shape;882;p44"/>
          <p:cNvGrpSpPr/>
          <p:nvPr/>
        </p:nvGrpSpPr>
        <p:grpSpPr>
          <a:xfrm>
            <a:off x="7965142" y="-939528"/>
            <a:ext cx="412293" cy="2215882"/>
            <a:chOff x="5450003" y="1098593"/>
            <a:chExt cx="127016" cy="682650"/>
          </a:xfrm>
        </p:grpSpPr>
        <p:sp>
          <p:nvSpPr>
            <p:cNvPr id="883" name="Google Shape;883;p44"/>
            <p:cNvSpPr/>
            <p:nvPr/>
          </p:nvSpPr>
          <p:spPr>
            <a:xfrm>
              <a:off x="5450003" y="1099734"/>
              <a:ext cx="127016" cy="681509"/>
            </a:xfrm>
            <a:custGeom>
              <a:avLst/>
              <a:gdLst/>
              <a:ahLst/>
              <a:cxnLst/>
              <a:rect l="l" t="t" r="r" b="b"/>
              <a:pathLst>
                <a:path w="1893" h="10157" extrusionOk="0">
                  <a:moveTo>
                    <a:pt x="1" y="0"/>
                  </a:moveTo>
                  <a:lnTo>
                    <a:pt x="1" y="10156"/>
                  </a:lnTo>
                  <a:lnTo>
                    <a:pt x="946" y="9201"/>
                  </a:lnTo>
                  <a:lnTo>
                    <a:pt x="1893" y="10156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44"/>
            <p:cNvSpPr/>
            <p:nvPr/>
          </p:nvSpPr>
          <p:spPr>
            <a:xfrm>
              <a:off x="5467515" y="1098593"/>
              <a:ext cx="1946" cy="665070"/>
            </a:xfrm>
            <a:custGeom>
              <a:avLst/>
              <a:gdLst/>
              <a:ahLst/>
              <a:cxnLst/>
              <a:rect l="l" t="t" r="r" b="b"/>
              <a:pathLst>
                <a:path w="29" h="9912" extrusionOk="0">
                  <a:moveTo>
                    <a:pt x="13" y="1"/>
                  </a:moveTo>
                  <a:cubicBezTo>
                    <a:pt x="8" y="1"/>
                    <a:pt x="0" y="5"/>
                    <a:pt x="0" y="13"/>
                  </a:cubicBezTo>
                  <a:lnTo>
                    <a:pt x="0" y="9897"/>
                  </a:lnTo>
                  <a:cubicBezTo>
                    <a:pt x="0" y="9903"/>
                    <a:pt x="6" y="9911"/>
                    <a:pt x="13" y="9911"/>
                  </a:cubicBezTo>
                  <a:cubicBezTo>
                    <a:pt x="21" y="9911"/>
                    <a:pt x="29" y="9903"/>
                    <a:pt x="27" y="9895"/>
                  </a:cubicBezTo>
                  <a:lnTo>
                    <a:pt x="27" y="13"/>
                  </a:lnTo>
                  <a:cubicBezTo>
                    <a:pt x="27" y="7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44"/>
            <p:cNvSpPr/>
            <p:nvPr/>
          </p:nvSpPr>
          <p:spPr>
            <a:xfrm>
              <a:off x="5560043" y="1098996"/>
              <a:ext cx="1879" cy="665070"/>
            </a:xfrm>
            <a:custGeom>
              <a:avLst/>
              <a:gdLst/>
              <a:ahLst/>
              <a:cxnLst/>
              <a:rect l="l" t="t" r="r" b="b"/>
              <a:pathLst>
                <a:path w="28" h="9912" extrusionOk="0">
                  <a:moveTo>
                    <a:pt x="13" y="1"/>
                  </a:moveTo>
                  <a:cubicBezTo>
                    <a:pt x="7" y="1"/>
                    <a:pt x="1" y="7"/>
                    <a:pt x="1" y="15"/>
                  </a:cubicBezTo>
                  <a:lnTo>
                    <a:pt x="1" y="9899"/>
                  </a:lnTo>
                  <a:cubicBezTo>
                    <a:pt x="1" y="9905"/>
                    <a:pt x="5" y="9911"/>
                    <a:pt x="13" y="9911"/>
                  </a:cubicBezTo>
                  <a:cubicBezTo>
                    <a:pt x="23" y="9911"/>
                    <a:pt x="27" y="9907"/>
                    <a:pt x="25" y="9899"/>
                  </a:cubicBezTo>
                  <a:lnTo>
                    <a:pt x="25" y="15"/>
                  </a:lnTo>
                  <a:cubicBezTo>
                    <a:pt x="25" y="9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44"/>
            <p:cNvSpPr/>
            <p:nvPr/>
          </p:nvSpPr>
          <p:spPr>
            <a:xfrm>
              <a:off x="5499118" y="1630274"/>
              <a:ext cx="28382" cy="43680"/>
            </a:xfrm>
            <a:custGeom>
              <a:avLst/>
              <a:gdLst/>
              <a:ahLst/>
              <a:cxnLst/>
              <a:rect l="l" t="t" r="r" b="b"/>
              <a:pathLst>
                <a:path w="423" h="651" extrusionOk="0">
                  <a:moveTo>
                    <a:pt x="19" y="1"/>
                  </a:moveTo>
                  <a:cubicBezTo>
                    <a:pt x="17" y="1"/>
                    <a:pt x="14" y="2"/>
                    <a:pt x="11" y="3"/>
                  </a:cubicBezTo>
                  <a:cubicBezTo>
                    <a:pt x="3" y="5"/>
                    <a:pt x="1" y="13"/>
                    <a:pt x="7" y="21"/>
                  </a:cubicBezTo>
                  <a:lnTo>
                    <a:pt x="396" y="645"/>
                  </a:lnTo>
                  <a:cubicBezTo>
                    <a:pt x="398" y="649"/>
                    <a:pt x="402" y="651"/>
                    <a:pt x="409" y="651"/>
                  </a:cubicBezTo>
                  <a:cubicBezTo>
                    <a:pt x="411" y="651"/>
                    <a:pt x="413" y="649"/>
                    <a:pt x="413" y="649"/>
                  </a:cubicBezTo>
                  <a:cubicBezTo>
                    <a:pt x="421" y="647"/>
                    <a:pt x="423" y="638"/>
                    <a:pt x="419" y="630"/>
                  </a:cubicBezTo>
                  <a:lnTo>
                    <a:pt x="29" y="7"/>
                  </a:lnTo>
                  <a:cubicBezTo>
                    <a:pt x="28" y="3"/>
                    <a:pt x="24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44"/>
            <p:cNvSpPr/>
            <p:nvPr/>
          </p:nvSpPr>
          <p:spPr>
            <a:xfrm>
              <a:off x="5499252" y="1630341"/>
              <a:ext cx="28114" cy="43613"/>
            </a:xfrm>
            <a:custGeom>
              <a:avLst/>
              <a:gdLst/>
              <a:ahLst/>
              <a:cxnLst/>
              <a:rect l="l" t="t" r="r" b="b"/>
              <a:pathLst>
                <a:path w="419" h="650" extrusionOk="0">
                  <a:moveTo>
                    <a:pt x="406" y="1"/>
                  </a:moveTo>
                  <a:cubicBezTo>
                    <a:pt x="402" y="1"/>
                    <a:pt x="397" y="3"/>
                    <a:pt x="394" y="8"/>
                  </a:cubicBezTo>
                  <a:lnTo>
                    <a:pt x="5" y="629"/>
                  </a:lnTo>
                  <a:cubicBezTo>
                    <a:pt x="1" y="635"/>
                    <a:pt x="1" y="644"/>
                    <a:pt x="9" y="648"/>
                  </a:cubicBezTo>
                  <a:cubicBezTo>
                    <a:pt x="11" y="648"/>
                    <a:pt x="15" y="650"/>
                    <a:pt x="17" y="650"/>
                  </a:cubicBezTo>
                  <a:cubicBezTo>
                    <a:pt x="25" y="650"/>
                    <a:pt x="27" y="648"/>
                    <a:pt x="27" y="644"/>
                  </a:cubicBezTo>
                  <a:lnTo>
                    <a:pt x="417" y="20"/>
                  </a:lnTo>
                  <a:cubicBezTo>
                    <a:pt x="419" y="14"/>
                    <a:pt x="419" y="8"/>
                    <a:pt x="411" y="2"/>
                  </a:cubicBezTo>
                  <a:cubicBezTo>
                    <a:pt x="409" y="1"/>
                    <a:pt x="407" y="1"/>
                    <a:pt x="406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8" name="Google Shape;888;p44"/>
          <p:cNvSpPr txBox="1"/>
          <p:nvPr/>
        </p:nvSpPr>
        <p:spPr>
          <a:xfrm>
            <a:off x="916875" y="1410550"/>
            <a:ext cx="3238500" cy="30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Leader:</a:t>
            </a:r>
            <a:endParaRPr sz="1900" b="1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How can I be thankful for the good times I have with my friends?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How can I be thankful for everything Jesus has done? 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889" name="Google Shape;88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8525" y="1329873"/>
            <a:ext cx="3948901" cy="2780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45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We listen …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895" name="Google Shape;895;p45"/>
          <p:cNvSpPr txBox="1">
            <a:spLocks noGrp="1"/>
          </p:cNvSpPr>
          <p:nvPr>
            <p:ph type="body" idx="1"/>
          </p:nvPr>
        </p:nvSpPr>
        <p:spPr>
          <a:xfrm>
            <a:off x="819150" y="1276350"/>
            <a:ext cx="7505700" cy="32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6" name="Google Shape;896;p45"/>
          <p:cNvSpPr/>
          <p:nvPr/>
        </p:nvSpPr>
        <p:spPr>
          <a:xfrm rot="-517951">
            <a:off x="7665382" y="941835"/>
            <a:ext cx="124531" cy="122927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7" name="Google Shape;897;p45"/>
          <p:cNvSpPr/>
          <p:nvPr/>
        </p:nvSpPr>
        <p:spPr>
          <a:xfrm rot="368169">
            <a:off x="8136185" y="939085"/>
            <a:ext cx="70226" cy="69238"/>
          </a:xfrm>
          <a:custGeom>
            <a:avLst/>
            <a:gdLst/>
            <a:ahLst/>
            <a:cxnLst/>
            <a:rect l="l" t="t" r="r" b="b"/>
            <a:pathLst>
              <a:path w="569" h="561" extrusionOk="0">
                <a:moveTo>
                  <a:pt x="285" y="1"/>
                </a:moveTo>
                <a:cubicBezTo>
                  <a:pt x="277" y="1"/>
                  <a:pt x="270" y="5"/>
                  <a:pt x="267" y="13"/>
                </a:cubicBezTo>
                <a:lnTo>
                  <a:pt x="210" y="206"/>
                </a:lnTo>
                <a:lnTo>
                  <a:pt x="17" y="263"/>
                </a:lnTo>
                <a:cubicBezTo>
                  <a:pt x="1" y="269"/>
                  <a:pt x="1" y="290"/>
                  <a:pt x="17" y="298"/>
                </a:cubicBezTo>
                <a:lnTo>
                  <a:pt x="210" y="355"/>
                </a:lnTo>
                <a:lnTo>
                  <a:pt x="267" y="548"/>
                </a:lnTo>
                <a:cubicBezTo>
                  <a:pt x="270" y="556"/>
                  <a:pt x="277" y="560"/>
                  <a:pt x="284" y="560"/>
                </a:cubicBezTo>
                <a:cubicBezTo>
                  <a:pt x="291" y="560"/>
                  <a:pt x="298" y="556"/>
                  <a:pt x="302" y="548"/>
                </a:cubicBezTo>
                <a:lnTo>
                  <a:pt x="359" y="355"/>
                </a:lnTo>
                <a:lnTo>
                  <a:pt x="552" y="298"/>
                </a:lnTo>
                <a:cubicBezTo>
                  <a:pt x="568" y="292"/>
                  <a:pt x="568" y="271"/>
                  <a:pt x="552" y="263"/>
                </a:cubicBezTo>
                <a:lnTo>
                  <a:pt x="359" y="206"/>
                </a:lnTo>
                <a:lnTo>
                  <a:pt x="302" y="13"/>
                </a:lnTo>
                <a:cubicBezTo>
                  <a:pt x="299" y="5"/>
                  <a:pt x="292" y="1"/>
                  <a:pt x="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8" name="Google Shape;898;p45"/>
          <p:cNvSpPr/>
          <p:nvPr/>
        </p:nvSpPr>
        <p:spPr>
          <a:xfrm rot="368169">
            <a:off x="7885334" y="741339"/>
            <a:ext cx="69979" cy="69115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9" name="Google Shape;899;p45"/>
          <p:cNvGrpSpPr/>
          <p:nvPr/>
        </p:nvGrpSpPr>
        <p:grpSpPr>
          <a:xfrm>
            <a:off x="7965142" y="-939528"/>
            <a:ext cx="412293" cy="2215882"/>
            <a:chOff x="5450003" y="1098593"/>
            <a:chExt cx="127016" cy="682650"/>
          </a:xfrm>
        </p:grpSpPr>
        <p:sp>
          <p:nvSpPr>
            <p:cNvPr id="900" name="Google Shape;900;p45"/>
            <p:cNvSpPr/>
            <p:nvPr/>
          </p:nvSpPr>
          <p:spPr>
            <a:xfrm>
              <a:off x="5450003" y="1099734"/>
              <a:ext cx="127016" cy="681509"/>
            </a:xfrm>
            <a:custGeom>
              <a:avLst/>
              <a:gdLst/>
              <a:ahLst/>
              <a:cxnLst/>
              <a:rect l="l" t="t" r="r" b="b"/>
              <a:pathLst>
                <a:path w="1893" h="10157" extrusionOk="0">
                  <a:moveTo>
                    <a:pt x="1" y="0"/>
                  </a:moveTo>
                  <a:lnTo>
                    <a:pt x="1" y="10156"/>
                  </a:lnTo>
                  <a:lnTo>
                    <a:pt x="946" y="9201"/>
                  </a:lnTo>
                  <a:lnTo>
                    <a:pt x="1893" y="10156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45"/>
            <p:cNvSpPr/>
            <p:nvPr/>
          </p:nvSpPr>
          <p:spPr>
            <a:xfrm>
              <a:off x="5467515" y="1098593"/>
              <a:ext cx="1946" cy="665070"/>
            </a:xfrm>
            <a:custGeom>
              <a:avLst/>
              <a:gdLst/>
              <a:ahLst/>
              <a:cxnLst/>
              <a:rect l="l" t="t" r="r" b="b"/>
              <a:pathLst>
                <a:path w="29" h="9912" extrusionOk="0">
                  <a:moveTo>
                    <a:pt x="13" y="1"/>
                  </a:moveTo>
                  <a:cubicBezTo>
                    <a:pt x="8" y="1"/>
                    <a:pt x="0" y="5"/>
                    <a:pt x="0" y="13"/>
                  </a:cubicBezTo>
                  <a:lnTo>
                    <a:pt x="0" y="9897"/>
                  </a:lnTo>
                  <a:cubicBezTo>
                    <a:pt x="0" y="9903"/>
                    <a:pt x="6" y="9911"/>
                    <a:pt x="13" y="9911"/>
                  </a:cubicBezTo>
                  <a:cubicBezTo>
                    <a:pt x="21" y="9911"/>
                    <a:pt x="29" y="9903"/>
                    <a:pt x="27" y="9895"/>
                  </a:cubicBezTo>
                  <a:lnTo>
                    <a:pt x="27" y="13"/>
                  </a:lnTo>
                  <a:cubicBezTo>
                    <a:pt x="27" y="7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45"/>
            <p:cNvSpPr/>
            <p:nvPr/>
          </p:nvSpPr>
          <p:spPr>
            <a:xfrm>
              <a:off x="5560043" y="1098996"/>
              <a:ext cx="1879" cy="665070"/>
            </a:xfrm>
            <a:custGeom>
              <a:avLst/>
              <a:gdLst/>
              <a:ahLst/>
              <a:cxnLst/>
              <a:rect l="l" t="t" r="r" b="b"/>
              <a:pathLst>
                <a:path w="28" h="9912" extrusionOk="0">
                  <a:moveTo>
                    <a:pt x="13" y="1"/>
                  </a:moveTo>
                  <a:cubicBezTo>
                    <a:pt x="7" y="1"/>
                    <a:pt x="1" y="7"/>
                    <a:pt x="1" y="15"/>
                  </a:cubicBezTo>
                  <a:lnTo>
                    <a:pt x="1" y="9899"/>
                  </a:lnTo>
                  <a:cubicBezTo>
                    <a:pt x="1" y="9905"/>
                    <a:pt x="5" y="9911"/>
                    <a:pt x="13" y="9911"/>
                  </a:cubicBezTo>
                  <a:cubicBezTo>
                    <a:pt x="23" y="9911"/>
                    <a:pt x="27" y="9907"/>
                    <a:pt x="25" y="9899"/>
                  </a:cubicBezTo>
                  <a:lnTo>
                    <a:pt x="25" y="15"/>
                  </a:lnTo>
                  <a:cubicBezTo>
                    <a:pt x="25" y="9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45"/>
            <p:cNvSpPr/>
            <p:nvPr/>
          </p:nvSpPr>
          <p:spPr>
            <a:xfrm>
              <a:off x="5499118" y="1630274"/>
              <a:ext cx="28382" cy="43680"/>
            </a:xfrm>
            <a:custGeom>
              <a:avLst/>
              <a:gdLst/>
              <a:ahLst/>
              <a:cxnLst/>
              <a:rect l="l" t="t" r="r" b="b"/>
              <a:pathLst>
                <a:path w="423" h="651" extrusionOk="0">
                  <a:moveTo>
                    <a:pt x="19" y="1"/>
                  </a:moveTo>
                  <a:cubicBezTo>
                    <a:pt x="17" y="1"/>
                    <a:pt x="14" y="2"/>
                    <a:pt x="11" y="3"/>
                  </a:cubicBezTo>
                  <a:cubicBezTo>
                    <a:pt x="3" y="5"/>
                    <a:pt x="1" y="13"/>
                    <a:pt x="7" y="21"/>
                  </a:cubicBezTo>
                  <a:lnTo>
                    <a:pt x="396" y="645"/>
                  </a:lnTo>
                  <a:cubicBezTo>
                    <a:pt x="398" y="649"/>
                    <a:pt x="402" y="651"/>
                    <a:pt x="409" y="651"/>
                  </a:cubicBezTo>
                  <a:cubicBezTo>
                    <a:pt x="411" y="651"/>
                    <a:pt x="413" y="649"/>
                    <a:pt x="413" y="649"/>
                  </a:cubicBezTo>
                  <a:cubicBezTo>
                    <a:pt x="421" y="647"/>
                    <a:pt x="423" y="638"/>
                    <a:pt x="419" y="630"/>
                  </a:cubicBezTo>
                  <a:lnTo>
                    <a:pt x="29" y="7"/>
                  </a:lnTo>
                  <a:cubicBezTo>
                    <a:pt x="28" y="3"/>
                    <a:pt x="24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45"/>
            <p:cNvSpPr/>
            <p:nvPr/>
          </p:nvSpPr>
          <p:spPr>
            <a:xfrm>
              <a:off x="5499252" y="1630341"/>
              <a:ext cx="28114" cy="43613"/>
            </a:xfrm>
            <a:custGeom>
              <a:avLst/>
              <a:gdLst/>
              <a:ahLst/>
              <a:cxnLst/>
              <a:rect l="l" t="t" r="r" b="b"/>
              <a:pathLst>
                <a:path w="419" h="650" extrusionOk="0">
                  <a:moveTo>
                    <a:pt x="406" y="1"/>
                  </a:moveTo>
                  <a:cubicBezTo>
                    <a:pt x="402" y="1"/>
                    <a:pt x="397" y="3"/>
                    <a:pt x="394" y="8"/>
                  </a:cubicBezTo>
                  <a:lnTo>
                    <a:pt x="5" y="629"/>
                  </a:lnTo>
                  <a:cubicBezTo>
                    <a:pt x="1" y="635"/>
                    <a:pt x="1" y="644"/>
                    <a:pt x="9" y="648"/>
                  </a:cubicBezTo>
                  <a:cubicBezTo>
                    <a:pt x="11" y="648"/>
                    <a:pt x="15" y="650"/>
                    <a:pt x="17" y="650"/>
                  </a:cubicBezTo>
                  <a:cubicBezTo>
                    <a:pt x="25" y="650"/>
                    <a:pt x="27" y="648"/>
                    <a:pt x="27" y="644"/>
                  </a:cubicBezTo>
                  <a:lnTo>
                    <a:pt x="417" y="20"/>
                  </a:lnTo>
                  <a:cubicBezTo>
                    <a:pt x="419" y="14"/>
                    <a:pt x="419" y="8"/>
                    <a:pt x="411" y="2"/>
                  </a:cubicBezTo>
                  <a:cubicBezTo>
                    <a:pt x="409" y="1"/>
                    <a:pt x="407" y="1"/>
                    <a:pt x="406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5" name="Google Shape;905;p45"/>
          <p:cNvSpPr txBox="1"/>
          <p:nvPr/>
        </p:nvSpPr>
        <p:spPr>
          <a:xfrm>
            <a:off x="916875" y="1410550"/>
            <a:ext cx="3238500" cy="30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Reader:</a:t>
            </a:r>
            <a:endParaRPr sz="1900" b="1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After sharing the Last Supper, Jesus went with some of the disciples into the garden to pray. 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Jesus knew he would soon be suffering, he was afraid and asked God, his Father, to be with him.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906" name="Google Shape;90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1087" y="1350393"/>
            <a:ext cx="3896325" cy="25461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46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We reflect …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912" name="Google Shape;912;p46"/>
          <p:cNvSpPr txBox="1">
            <a:spLocks noGrp="1"/>
          </p:cNvSpPr>
          <p:nvPr>
            <p:ph type="body" idx="1"/>
          </p:nvPr>
        </p:nvSpPr>
        <p:spPr>
          <a:xfrm>
            <a:off x="819150" y="1276350"/>
            <a:ext cx="7505700" cy="32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13" name="Google Shape;913;p46"/>
          <p:cNvSpPr/>
          <p:nvPr/>
        </p:nvSpPr>
        <p:spPr>
          <a:xfrm rot="-517951">
            <a:off x="7665382" y="941835"/>
            <a:ext cx="124531" cy="122927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4" name="Google Shape;914;p46"/>
          <p:cNvSpPr/>
          <p:nvPr/>
        </p:nvSpPr>
        <p:spPr>
          <a:xfrm rot="368169">
            <a:off x="8136185" y="939085"/>
            <a:ext cx="70226" cy="69238"/>
          </a:xfrm>
          <a:custGeom>
            <a:avLst/>
            <a:gdLst/>
            <a:ahLst/>
            <a:cxnLst/>
            <a:rect l="l" t="t" r="r" b="b"/>
            <a:pathLst>
              <a:path w="569" h="561" extrusionOk="0">
                <a:moveTo>
                  <a:pt x="285" y="1"/>
                </a:moveTo>
                <a:cubicBezTo>
                  <a:pt x="277" y="1"/>
                  <a:pt x="270" y="5"/>
                  <a:pt x="267" y="13"/>
                </a:cubicBezTo>
                <a:lnTo>
                  <a:pt x="210" y="206"/>
                </a:lnTo>
                <a:lnTo>
                  <a:pt x="17" y="263"/>
                </a:lnTo>
                <a:cubicBezTo>
                  <a:pt x="1" y="269"/>
                  <a:pt x="1" y="290"/>
                  <a:pt x="17" y="298"/>
                </a:cubicBezTo>
                <a:lnTo>
                  <a:pt x="210" y="355"/>
                </a:lnTo>
                <a:lnTo>
                  <a:pt x="267" y="548"/>
                </a:lnTo>
                <a:cubicBezTo>
                  <a:pt x="270" y="556"/>
                  <a:pt x="277" y="560"/>
                  <a:pt x="284" y="560"/>
                </a:cubicBezTo>
                <a:cubicBezTo>
                  <a:pt x="291" y="560"/>
                  <a:pt x="298" y="556"/>
                  <a:pt x="302" y="548"/>
                </a:cubicBezTo>
                <a:lnTo>
                  <a:pt x="359" y="355"/>
                </a:lnTo>
                <a:lnTo>
                  <a:pt x="552" y="298"/>
                </a:lnTo>
                <a:cubicBezTo>
                  <a:pt x="568" y="292"/>
                  <a:pt x="568" y="271"/>
                  <a:pt x="552" y="263"/>
                </a:cubicBezTo>
                <a:lnTo>
                  <a:pt x="359" y="206"/>
                </a:lnTo>
                <a:lnTo>
                  <a:pt x="302" y="13"/>
                </a:lnTo>
                <a:cubicBezTo>
                  <a:pt x="299" y="5"/>
                  <a:pt x="292" y="1"/>
                  <a:pt x="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5" name="Google Shape;915;p46"/>
          <p:cNvSpPr/>
          <p:nvPr/>
        </p:nvSpPr>
        <p:spPr>
          <a:xfrm rot="368169">
            <a:off x="7885334" y="741339"/>
            <a:ext cx="69979" cy="69115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16" name="Google Shape;916;p46"/>
          <p:cNvGrpSpPr/>
          <p:nvPr/>
        </p:nvGrpSpPr>
        <p:grpSpPr>
          <a:xfrm>
            <a:off x="7965142" y="-939528"/>
            <a:ext cx="412293" cy="2215882"/>
            <a:chOff x="5450003" y="1098593"/>
            <a:chExt cx="127016" cy="682650"/>
          </a:xfrm>
        </p:grpSpPr>
        <p:sp>
          <p:nvSpPr>
            <p:cNvPr id="917" name="Google Shape;917;p46"/>
            <p:cNvSpPr/>
            <p:nvPr/>
          </p:nvSpPr>
          <p:spPr>
            <a:xfrm>
              <a:off x="5450003" y="1099734"/>
              <a:ext cx="127016" cy="681509"/>
            </a:xfrm>
            <a:custGeom>
              <a:avLst/>
              <a:gdLst/>
              <a:ahLst/>
              <a:cxnLst/>
              <a:rect l="l" t="t" r="r" b="b"/>
              <a:pathLst>
                <a:path w="1893" h="10157" extrusionOk="0">
                  <a:moveTo>
                    <a:pt x="1" y="0"/>
                  </a:moveTo>
                  <a:lnTo>
                    <a:pt x="1" y="10156"/>
                  </a:lnTo>
                  <a:lnTo>
                    <a:pt x="946" y="9201"/>
                  </a:lnTo>
                  <a:lnTo>
                    <a:pt x="1893" y="10156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46"/>
            <p:cNvSpPr/>
            <p:nvPr/>
          </p:nvSpPr>
          <p:spPr>
            <a:xfrm>
              <a:off x="5467515" y="1098593"/>
              <a:ext cx="1946" cy="665070"/>
            </a:xfrm>
            <a:custGeom>
              <a:avLst/>
              <a:gdLst/>
              <a:ahLst/>
              <a:cxnLst/>
              <a:rect l="l" t="t" r="r" b="b"/>
              <a:pathLst>
                <a:path w="29" h="9912" extrusionOk="0">
                  <a:moveTo>
                    <a:pt x="13" y="1"/>
                  </a:moveTo>
                  <a:cubicBezTo>
                    <a:pt x="8" y="1"/>
                    <a:pt x="0" y="5"/>
                    <a:pt x="0" y="13"/>
                  </a:cubicBezTo>
                  <a:lnTo>
                    <a:pt x="0" y="9897"/>
                  </a:lnTo>
                  <a:cubicBezTo>
                    <a:pt x="0" y="9903"/>
                    <a:pt x="6" y="9911"/>
                    <a:pt x="13" y="9911"/>
                  </a:cubicBezTo>
                  <a:cubicBezTo>
                    <a:pt x="21" y="9911"/>
                    <a:pt x="29" y="9903"/>
                    <a:pt x="27" y="9895"/>
                  </a:cubicBezTo>
                  <a:lnTo>
                    <a:pt x="27" y="13"/>
                  </a:lnTo>
                  <a:cubicBezTo>
                    <a:pt x="27" y="7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46"/>
            <p:cNvSpPr/>
            <p:nvPr/>
          </p:nvSpPr>
          <p:spPr>
            <a:xfrm>
              <a:off x="5560043" y="1098996"/>
              <a:ext cx="1879" cy="665070"/>
            </a:xfrm>
            <a:custGeom>
              <a:avLst/>
              <a:gdLst/>
              <a:ahLst/>
              <a:cxnLst/>
              <a:rect l="l" t="t" r="r" b="b"/>
              <a:pathLst>
                <a:path w="28" h="9912" extrusionOk="0">
                  <a:moveTo>
                    <a:pt x="13" y="1"/>
                  </a:moveTo>
                  <a:cubicBezTo>
                    <a:pt x="7" y="1"/>
                    <a:pt x="1" y="7"/>
                    <a:pt x="1" y="15"/>
                  </a:cubicBezTo>
                  <a:lnTo>
                    <a:pt x="1" y="9899"/>
                  </a:lnTo>
                  <a:cubicBezTo>
                    <a:pt x="1" y="9905"/>
                    <a:pt x="5" y="9911"/>
                    <a:pt x="13" y="9911"/>
                  </a:cubicBezTo>
                  <a:cubicBezTo>
                    <a:pt x="23" y="9911"/>
                    <a:pt x="27" y="9907"/>
                    <a:pt x="25" y="9899"/>
                  </a:cubicBezTo>
                  <a:lnTo>
                    <a:pt x="25" y="15"/>
                  </a:lnTo>
                  <a:cubicBezTo>
                    <a:pt x="25" y="9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46"/>
            <p:cNvSpPr/>
            <p:nvPr/>
          </p:nvSpPr>
          <p:spPr>
            <a:xfrm>
              <a:off x="5499118" y="1630274"/>
              <a:ext cx="28382" cy="43680"/>
            </a:xfrm>
            <a:custGeom>
              <a:avLst/>
              <a:gdLst/>
              <a:ahLst/>
              <a:cxnLst/>
              <a:rect l="l" t="t" r="r" b="b"/>
              <a:pathLst>
                <a:path w="423" h="651" extrusionOk="0">
                  <a:moveTo>
                    <a:pt x="19" y="1"/>
                  </a:moveTo>
                  <a:cubicBezTo>
                    <a:pt x="17" y="1"/>
                    <a:pt x="14" y="2"/>
                    <a:pt x="11" y="3"/>
                  </a:cubicBezTo>
                  <a:cubicBezTo>
                    <a:pt x="3" y="5"/>
                    <a:pt x="1" y="13"/>
                    <a:pt x="7" y="21"/>
                  </a:cubicBezTo>
                  <a:lnTo>
                    <a:pt x="396" y="645"/>
                  </a:lnTo>
                  <a:cubicBezTo>
                    <a:pt x="398" y="649"/>
                    <a:pt x="402" y="651"/>
                    <a:pt x="409" y="651"/>
                  </a:cubicBezTo>
                  <a:cubicBezTo>
                    <a:pt x="411" y="651"/>
                    <a:pt x="413" y="649"/>
                    <a:pt x="413" y="649"/>
                  </a:cubicBezTo>
                  <a:cubicBezTo>
                    <a:pt x="421" y="647"/>
                    <a:pt x="423" y="638"/>
                    <a:pt x="419" y="630"/>
                  </a:cubicBezTo>
                  <a:lnTo>
                    <a:pt x="29" y="7"/>
                  </a:lnTo>
                  <a:cubicBezTo>
                    <a:pt x="28" y="3"/>
                    <a:pt x="24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46"/>
            <p:cNvSpPr/>
            <p:nvPr/>
          </p:nvSpPr>
          <p:spPr>
            <a:xfrm>
              <a:off x="5499252" y="1630341"/>
              <a:ext cx="28114" cy="43613"/>
            </a:xfrm>
            <a:custGeom>
              <a:avLst/>
              <a:gdLst/>
              <a:ahLst/>
              <a:cxnLst/>
              <a:rect l="l" t="t" r="r" b="b"/>
              <a:pathLst>
                <a:path w="419" h="650" extrusionOk="0">
                  <a:moveTo>
                    <a:pt x="406" y="1"/>
                  </a:moveTo>
                  <a:cubicBezTo>
                    <a:pt x="402" y="1"/>
                    <a:pt x="397" y="3"/>
                    <a:pt x="394" y="8"/>
                  </a:cubicBezTo>
                  <a:lnTo>
                    <a:pt x="5" y="629"/>
                  </a:lnTo>
                  <a:cubicBezTo>
                    <a:pt x="1" y="635"/>
                    <a:pt x="1" y="644"/>
                    <a:pt x="9" y="648"/>
                  </a:cubicBezTo>
                  <a:cubicBezTo>
                    <a:pt x="11" y="648"/>
                    <a:pt x="15" y="650"/>
                    <a:pt x="17" y="650"/>
                  </a:cubicBezTo>
                  <a:cubicBezTo>
                    <a:pt x="25" y="650"/>
                    <a:pt x="27" y="648"/>
                    <a:pt x="27" y="644"/>
                  </a:cubicBezTo>
                  <a:lnTo>
                    <a:pt x="417" y="20"/>
                  </a:lnTo>
                  <a:cubicBezTo>
                    <a:pt x="419" y="14"/>
                    <a:pt x="419" y="8"/>
                    <a:pt x="411" y="2"/>
                  </a:cubicBezTo>
                  <a:cubicBezTo>
                    <a:pt x="409" y="1"/>
                    <a:pt x="407" y="1"/>
                    <a:pt x="406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2" name="Google Shape;922;p46"/>
          <p:cNvSpPr txBox="1"/>
          <p:nvPr/>
        </p:nvSpPr>
        <p:spPr>
          <a:xfrm>
            <a:off x="916875" y="1410550"/>
            <a:ext cx="3238500" cy="30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Leader:</a:t>
            </a:r>
            <a:endParaRPr sz="1900" b="1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When I am afraid, who do I ask for support?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How can I ask Jesus to be with me? 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How can I show Jesus that I am always with him?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923" name="Google Shape;92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1087" y="1350393"/>
            <a:ext cx="3896325" cy="25461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47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We listen …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929" name="Google Shape;929;p47"/>
          <p:cNvSpPr txBox="1">
            <a:spLocks noGrp="1"/>
          </p:cNvSpPr>
          <p:nvPr>
            <p:ph type="body" idx="1"/>
          </p:nvPr>
        </p:nvSpPr>
        <p:spPr>
          <a:xfrm>
            <a:off x="819150" y="1276350"/>
            <a:ext cx="7505700" cy="32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30" name="Google Shape;930;p47"/>
          <p:cNvSpPr/>
          <p:nvPr/>
        </p:nvSpPr>
        <p:spPr>
          <a:xfrm rot="-517951">
            <a:off x="7665382" y="941835"/>
            <a:ext cx="124531" cy="122927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1" name="Google Shape;931;p47"/>
          <p:cNvSpPr/>
          <p:nvPr/>
        </p:nvSpPr>
        <p:spPr>
          <a:xfrm rot="368169">
            <a:off x="8136185" y="939085"/>
            <a:ext cx="70226" cy="69238"/>
          </a:xfrm>
          <a:custGeom>
            <a:avLst/>
            <a:gdLst/>
            <a:ahLst/>
            <a:cxnLst/>
            <a:rect l="l" t="t" r="r" b="b"/>
            <a:pathLst>
              <a:path w="569" h="561" extrusionOk="0">
                <a:moveTo>
                  <a:pt x="285" y="1"/>
                </a:moveTo>
                <a:cubicBezTo>
                  <a:pt x="277" y="1"/>
                  <a:pt x="270" y="5"/>
                  <a:pt x="267" y="13"/>
                </a:cubicBezTo>
                <a:lnTo>
                  <a:pt x="210" y="206"/>
                </a:lnTo>
                <a:lnTo>
                  <a:pt x="17" y="263"/>
                </a:lnTo>
                <a:cubicBezTo>
                  <a:pt x="1" y="269"/>
                  <a:pt x="1" y="290"/>
                  <a:pt x="17" y="298"/>
                </a:cubicBezTo>
                <a:lnTo>
                  <a:pt x="210" y="355"/>
                </a:lnTo>
                <a:lnTo>
                  <a:pt x="267" y="548"/>
                </a:lnTo>
                <a:cubicBezTo>
                  <a:pt x="270" y="556"/>
                  <a:pt x="277" y="560"/>
                  <a:pt x="284" y="560"/>
                </a:cubicBezTo>
                <a:cubicBezTo>
                  <a:pt x="291" y="560"/>
                  <a:pt x="298" y="556"/>
                  <a:pt x="302" y="548"/>
                </a:cubicBezTo>
                <a:lnTo>
                  <a:pt x="359" y="355"/>
                </a:lnTo>
                <a:lnTo>
                  <a:pt x="552" y="298"/>
                </a:lnTo>
                <a:cubicBezTo>
                  <a:pt x="568" y="292"/>
                  <a:pt x="568" y="271"/>
                  <a:pt x="552" y="263"/>
                </a:cubicBezTo>
                <a:lnTo>
                  <a:pt x="359" y="206"/>
                </a:lnTo>
                <a:lnTo>
                  <a:pt x="302" y="13"/>
                </a:lnTo>
                <a:cubicBezTo>
                  <a:pt x="299" y="5"/>
                  <a:pt x="292" y="1"/>
                  <a:pt x="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2" name="Google Shape;932;p47"/>
          <p:cNvSpPr/>
          <p:nvPr/>
        </p:nvSpPr>
        <p:spPr>
          <a:xfrm rot="368169">
            <a:off x="7885334" y="741339"/>
            <a:ext cx="69979" cy="69115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33" name="Google Shape;933;p47"/>
          <p:cNvGrpSpPr/>
          <p:nvPr/>
        </p:nvGrpSpPr>
        <p:grpSpPr>
          <a:xfrm>
            <a:off x="7965142" y="-939528"/>
            <a:ext cx="412293" cy="2215882"/>
            <a:chOff x="5450003" y="1098593"/>
            <a:chExt cx="127016" cy="682650"/>
          </a:xfrm>
        </p:grpSpPr>
        <p:sp>
          <p:nvSpPr>
            <p:cNvPr id="934" name="Google Shape;934;p47"/>
            <p:cNvSpPr/>
            <p:nvPr/>
          </p:nvSpPr>
          <p:spPr>
            <a:xfrm>
              <a:off x="5450003" y="1099734"/>
              <a:ext cx="127016" cy="681509"/>
            </a:xfrm>
            <a:custGeom>
              <a:avLst/>
              <a:gdLst/>
              <a:ahLst/>
              <a:cxnLst/>
              <a:rect l="l" t="t" r="r" b="b"/>
              <a:pathLst>
                <a:path w="1893" h="10157" extrusionOk="0">
                  <a:moveTo>
                    <a:pt x="1" y="0"/>
                  </a:moveTo>
                  <a:lnTo>
                    <a:pt x="1" y="10156"/>
                  </a:lnTo>
                  <a:lnTo>
                    <a:pt x="946" y="9201"/>
                  </a:lnTo>
                  <a:lnTo>
                    <a:pt x="1893" y="10156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47"/>
            <p:cNvSpPr/>
            <p:nvPr/>
          </p:nvSpPr>
          <p:spPr>
            <a:xfrm>
              <a:off x="5467515" y="1098593"/>
              <a:ext cx="1946" cy="665070"/>
            </a:xfrm>
            <a:custGeom>
              <a:avLst/>
              <a:gdLst/>
              <a:ahLst/>
              <a:cxnLst/>
              <a:rect l="l" t="t" r="r" b="b"/>
              <a:pathLst>
                <a:path w="29" h="9912" extrusionOk="0">
                  <a:moveTo>
                    <a:pt x="13" y="1"/>
                  </a:moveTo>
                  <a:cubicBezTo>
                    <a:pt x="8" y="1"/>
                    <a:pt x="0" y="5"/>
                    <a:pt x="0" y="13"/>
                  </a:cubicBezTo>
                  <a:lnTo>
                    <a:pt x="0" y="9897"/>
                  </a:lnTo>
                  <a:cubicBezTo>
                    <a:pt x="0" y="9903"/>
                    <a:pt x="6" y="9911"/>
                    <a:pt x="13" y="9911"/>
                  </a:cubicBezTo>
                  <a:cubicBezTo>
                    <a:pt x="21" y="9911"/>
                    <a:pt x="29" y="9903"/>
                    <a:pt x="27" y="9895"/>
                  </a:cubicBezTo>
                  <a:lnTo>
                    <a:pt x="27" y="13"/>
                  </a:lnTo>
                  <a:cubicBezTo>
                    <a:pt x="27" y="7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47"/>
            <p:cNvSpPr/>
            <p:nvPr/>
          </p:nvSpPr>
          <p:spPr>
            <a:xfrm>
              <a:off x="5560043" y="1098996"/>
              <a:ext cx="1879" cy="665070"/>
            </a:xfrm>
            <a:custGeom>
              <a:avLst/>
              <a:gdLst/>
              <a:ahLst/>
              <a:cxnLst/>
              <a:rect l="l" t="t" r="r" b="b"/>
              <a:pathLst>
                <a:path w="28" h="9912" extrusionOk="0">
                  <a:moveTo>
                    <a:pt x="13" y="1"/>
                  </a:moveTo>
                  <a:cubicBezTo>
                    <a:pt x="7" y="1"/>
                    <a:pt x="1" y="7"/>
                    <a:pt x="1" y="15"/>
                  </a:cubicBezTo>
                  <a:lnTo>
                    <a:pt x="1" y="9899"/>
                  </a:lnTo>
                  <a:cubicBezTo>
                    <a:pt x="1" y="9905"/>
                    <a:pt x="5" y="9911"/>
                    <a:pt x="13" y="9911"/>
                  </a:cubicBezTo>
                  <a:cubicBezTo>
                    <a:pt x="23" y="9911"/>
                    <a:pt x="27" y="9907"/>
                    <a:pt x="25" y="9899"/>
                  </a:cubicBezTo>
                  <a:lnTo>
                    <a:pt x="25" y="15"/>
                  </a:lnTo>
                  <a:cubicBezTo>
                    <a:pt x="25" y="9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47"/>
            <p:cNvSpPr/>
            <p:nvPr/>
          </p:nvSpPr>
          <p:spPr>
            <a:xfrm>
              <a:off x="5499118" y="1630274"/>
              <a:ext cx="28382" cy="43680"/>
            </a:xfrm>
            <a:custGeom>
              <a:avLst/>
              <a:gdLst/>
              <a:ahLst/>
              <a:cxnLst/>
              <a:rect l="l" t="t" r="r" b="b"/>
              <a:pathLst>
                <a:path w="423" h="651" extrusionOk="0">
                  <a:moveTo>
                    <a:pt x="19" y="1"/>
                  </a:moveTo>
                  <a:cubicBezTo>
                    <a:pt x="17" y="1"/>
                    <a:pt x="14" y="2"/>
                    <a:pt x="11" y="3"/>
                  </a:cubicBezTo>
                  <a:cubicBezTo>
                    <a:pt x="3" y="5"/>
                    <a:pt x="1" y="13"/>
                    <a:pt x="7" y="21"/>
                  </a:cubicBezTo>
                  <a:lnTo>
                    <a:pt x="396" y="645"/>
                  </a:lnTo>
                  <a:cubicBezTo>
                    <a:pt x="398" y="649"/>
                    <a:pt x="402" y="651"/>
                    <a:pt x="409" y="651"/>
                  </a:cubicBezTo>
                  <a:cubicBezTo>
                    <a:pt x="411" y="651"/>
                    <a:pt x="413" y="649"/>
                    <a:pt x="413" y="649"/>
                  </a:cubicBezTo>
                  <a:cubicBezTo>
                    <a:pt x="421" y="647"/>
                    <a:pt x="423" y="638"/>
                    <a:pt x="419" y="630"/>
                  </a:cubicBezTo>
                  <a:lnTo>
                    <a:pt x="29" y="7"/>
                  </a:lnTo>
                  <a:cubicBezTo>
                    <a:pt x="28" y="3"/>
                    <a:pt x="24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47"/>
            <p:cNvSpPr/>
            <p:nvPr/>
          </p:nvSpPr>
          <p:spPr>
            <a:xfrm>
              <a:off x="5499252" y="1630341"/>
              <a:ext cx="28114" cy="43613"/>
            </a:xfrm>
            <a:custGeom>
              <a:avLst/>
              <a:gdLst/>
              <a:ahLst/>
              <a:cxnLst/>
              <a:rect l="l" t="t" r="r" b="b"/>
              <a:pathLst>
                <a:path w="419" h="650" extrusionOk="0">
                  <a:moveTo>
                    <a:pt x="406" y="1"/>
                  </a:moveTo>
                  <a:cubicBezTo>
                    <a:pt x="402" y="1"/>
                    <a:pt x="397" y="3"/>
                    <a:pt x="394" y="8"/>
                  </a:cubicBezTo>
                  <a:lnTo>
                    <a:pt x="5" y="629"/>
                  </a:lnTo>
                  <a:cubicBezTo>
                    <a:pt x="1" y="635"/>
                    <a:pt x="1" y="644"/>
                    <a:pt x="9" y="648"/>
                  </a:cubicBezTo>
                  <a:cubicBezTo>
                    <a:pt x="11" y="648"/>
                    <a:pt x="15" y="650"/>
                    <a:pt x="17" y="650"/>
                  </a:cubicBezTo>
                  <a:cubicBezTo>
                    <a:pt x="25" y="650"/>
                    <a:pt x="27" y="648"/>
                    <a:pt x="27" y="644"/>
                  </a:cubicBezTo>
                  <a:lnTo>
                    <a:pt x="417" y="20"/>
                  </a:lnTo>
                  <a:cubicBezTo>
                    <a:pt x="419" y="14"/>
                    <a:pt x="419" y="8"/>
                    <a:pt x="411" y="2"/>
                  </a:cubicBezTo>
                  <a:cubicBezTo>
                    <a:pt x="409" y="1"/>
                    <a:pt x="407" y="1"/>
                    <a:pt x="406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9" name="Google Shape;939;p47"/>
          <p:cNvSpPr txBox="1"/>
          <p:nvPr/>
        </p:nvSpPr>
        <p:spPr>
          <a:xfrm>
            <a:off x="916875" y="1410550"/>
            <a:ext cx="3238500" cy="30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Reader:</a:t>
            </a:r>
            <a:endParaRPr sz="1900" b="1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On Good Friday, Jesus suffered and was placed on the cross.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Jesus said to God and those nearby, “Father, forgive them.”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After he died, the body of Jesus was taken off the cross and placed in a tomb. 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940" name="Google Shape;94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8500" y="1276350"/>
            <a:ext cx="3374499" cy="2943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48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We reflect …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946" name="Google Shape;946;p48"/>
          <p:cNvSpPr txBox="1">
            <a:spLocks noGrp="1"/>
          </p:cNvSpPr>
          <p:nvPr>
            <p:ph type="body" idx="1"/>
          </p:nvPr>
        </p:nvSpPr>
        <p:spPr>
          <a:xfrm>
            <a:off x="819150" y="1276350"/>
            <a:ext cx="7505700" cy="32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47" name="Google Shape;947;p48"/>
          <p:cNvSpPr/>
          <p:nvPr/>
        </p:nvSpPr>
        <p:spPr>
          <a:xfrm rot="-517951">
            <a:off x="7665382" y="941835"/>
            <a:ext cx="124531" cy="122927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8" name="Google Shape;948;p48"/>
          <p:cNvSpPr/>
          <p:nvPr/>
        </p:nvSpPr>
        <p:spPr>
          <a:xfrm rot="368169">
            <a:off x="8136185" y="939085"/>
            <a:ext cx="70226" cy="69238"/>
          </a:xfrm>
          <a:custGeom>
            <a:avLst/>
            <a:gdLst/>
            <a:ahLst/>
            <a:cxnLst/>
            <a:rect l="l" t="t" r="r" b="b"/>
            <a:pathLst>
              <a:path w="569" h="561" extrusionOk="0">
                <a:moveTo>
                  <a:pt x="285" y="1"/>
                </a:moveTo>
                <a:cubicBezTo>
                  <a:pt x="277" y="1"/>
                  <a:pt x="270" y="5"/>
                  <a:pt x="267" y="13"/>
                </a:cubicBezTo>
                <a:lnTo>
                  <a:pt x="210" y="206"/>
                </a:lnTo>
                <a:lnTo>
                  <a:pt x="17" y="263"/>
                </a:lnTo>
                <a:cubicBezTo>
                  <a:pt x="1" y="269"/>
                  <a:pt x="1" y="290"/>
                  <a:pt x="17" y="298"/>
                </a:cubicBezTo>
                <a:lnTo>
                  <a:pt x="210" y="355"/>
                </a:lnTo>
                <a:lnTo>
                  <a:pt x="267" y="548"/>
                </a:lnTo>
                <a:cubicBezTo>
                  <a:pt x="270" y="556"/>
                  <a:pt x="277" y="560"/>
                  <a:pt x="284" y="560"/>
                </a:cubicBezTo>
                <a:cubicBezTo>
                  <a:pt x="291" y="560"/>
                  <a:pt x="298" y="556"/>
                  <a:pt x="302" y="548"/>
                </a:cubicBezTo>
                <a:lnTo>
                  <a:pt x="359" y="355"/>
                </a:lnTo>
                <a:lnTo>
                  <a:pt x="552" y="298"/>
                </a:lnTo>
                <a:cubicBezTo>
                  <a:pt x="568" y="292"/>
                  <a:pt x="568" y="271"/>
                  <a:pt x="552" y="263"/>
                </a:cubicBezTo>
                <a:lnTo>
                  <a:pt x="359" y="206"/>
                </a:lnTo>
                <a:lnTo>
                  <a:pt x="302" y="13"/>
                </a:lnTo>
                <a:cubicBezTo>
                  <a:pt x="299" y="5"/>
                  <a:pt x="292" y="1"/>
                  <a:pt x="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9" name="Google Shape;949;p48"/>
          <p:cNvSpPr/>
          <p:nvPr/>
        </p:nvSpPr>
        <p:spPr>
          <a:xfrm rot="368169">
            <a:off x="7885334" y="741339"/>
            <a:ext cx="69979" cy="69115"/>
          </a:xfrm>
          <a:custGeom>
            <a:avLst/>
            <a:gdLst/>
            <a:ahLst/>
            <a:cxnLst/>
            <a:rect l="l" t="t" r="r" b="b"/>
            <a:pathLst>
              <a:path w="567" h="560" extrusionOk="0">
                <a:moveTo>
                  <a:pt x="284" y="0"/>
                </a:moveTo>
                <a:cubicBezTo>
                  <a:pt x="277" y="0"/>
                  <a:pt x="269" y="4"/>
                  <a:pt x="267" y="12"/>
                </a:cubicBezTo>
                <a:lnTo>
                  <a:pt x="208" y="205"/>
                </a:lnTo>
                <a:lnTo>
                  <a:pt x="15" y="263"/>
                </a:lnTo>
                <a:cubicBezTo>
                  <a:pt x="1" y="269"/>
                  <a:pt x="1" y="289"/>
                  <a:pt x="15" y="297"/>
                </a:cubicBezTo>
                <a:lnTo>
                  <a:pt x="208" y="355"/>
                </a:lnTo>
                <a:lnTo>
                  <a:pt x="267" y="547"/>
                </a:lnTo>
                <a:cubicBezTo>
                  <a:pt x="269" y="556"/>
                  <a:pt x="276" y="560"/>
                  <a:pt x="282" y="560"/>
                </a:cubicBezTo>
                <a:cubicBezTo>
                  <a:pt x="289" y="560"/>
                  <a:pt x="296" y="556"/>
                  <a:pt x="300" y="547"/>
                </a:cubicBezTo>
                <a:lnTo>
                  <a:pt x="360" y="355"/>
                </a:lnTo>
                <a:lnTo>
                  <a:pt x="552" y="297"/>
                </a:lnTo>
                <a:cubicBezTo>
                  <a:pt x="567" y="291"/>
                  <a:pt x="567" y="271"/>
                  <a:pt x="552" y="263"/>
                </a:cubicBezTo>
                <a:lnTo>
                  <a:pt x="360" y="205"/>
                </a:lnTo>
                <a:lnTo>
                  <a:pt x="300" y="12"/>
                </a:lnTo>
                <a:cubicBezTo>
                  <a:pt x="298" y="4"/>
                  <a:pt x="291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50" name="Google Shape;950;p48"/>
          <p:cNvGrpSpPr/>
          <p:nvPr/>
        </p:nvGrpSpPr>
        <p:grpSpPr>
          <a:xfrm>
            <a:off x="7965142" y="-939528"/>
            <a:ext cx="412293" cy="2215882"/>
            <a:chOff x="5450003" y="1098593"/>
            <a:chExt cx="127016" cy="682650"/>
          </a:xfrm>
        </p:grpSpPr>
        <p:sp>
          <p:nvSpPr>
            <p:cNvPr id="951" name="Google Shape;951;p48"/>
            <p:cNvSpPr/>
            <p:nvPr/>
          </p:nvSpPr>
          <p:spPr>
            <a:xfrm>
              <a:off x="5450003" y="1099734"/>
              <a:ext cx="127016" cy="681509"/>
            </a:xfrm>
            <a:custGeom>
              <a:avLst/>
              <a:gdLst/>
              <a:ahLst/>
              <a:cxnLst/>
              <a:rect l="l" t="t" r="r" b="b"/>
              <a:pathLst>
                <a:path w="1893" h="10157" extrusionOk="0">
                  <a:moveTo>
                    <a:pt x="1" y="0"/>
                  </a:moveTo>
                  <a:lnTo>
                    <a:pt x="1" y="10156"/>
                  </a:lnTo>
                  <a:lnTo>
                    <a:pt x="946" y="9201"/>
                  </a:lnTo>
                  <a:lnTo>
                    <a:pt x="1893" y="10156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8"/>
            <p:cNvSpPr/>
            <p:nvPr/>
          </p:nvSpPr>
          <p:spPr>
            <a:xfrm>
              <a:off x="5467515" y="1098593"/>
              <a:ext cx="1946" cy="665070"/>
            </a:xfrm>
            <a:custGeom>
              <a:avLst/>
              <a:gdLst/>
              <a:ahLst/>
              <a:cxnLst/>
              <a:rect l="l" t="t" r="r" b="b"/>
              <a:pathLst>
                <a:path w="29" h="9912" extrusionOk="0">
                  <a:moveTo>
                    <a:pt x="13" y="1"/>
                  </a:moveTo>
                  <a:cubicBezTo>
                    <a:pt x="8" y="1"/>
                    <a:pt x="0" y="5"/>
                    <a:pt x="0" y="13"/>
                  </a:cubicBezTo>
                  <a:lnTo>
                    <a:pt x="0" y="9897"/>
                  </a:lnTo>
                  <a:cubicBezTo>
                    <a:pt x="0" y="9903"/>
                    <a:pt x="6" y="9911"/>
                    <a:pt x="13" y="9911"/>
                  </a:cubicBezTo>
                  <a:cubicBezTo>
                    <a:pt x="21" y="9911"/>
                    <a:pt x="29" y="9903"/>
                    <a:pt x="27" y="9895"/>
                  </a:cubicBezTo>
                  <a:lnTo>
                    <a:pt x="27" y="13"/>
                  </a:lnTo>
                  <a:cubicBezTo>
                    <a:pt x="27" y="7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8"/>
            <p:cNvSpPr/>
            <p:nvPr/>
          </p:nvSpPr>
          <p:spPr>
            <a:xfrm>
              <a:off x="5560043" y="1098996"/>
              <a:ext cx="1879" cy="665070"/>
            </a:xfrm>
            <a:custGeom>
              <a:avLst/>
              <a:gdLst/>
              <a:ahLst/>
              <a:cxnLst/>
              <a:rect l="l" t="t" r="r" b="b"/>
              <a:pathLst>
                <a:path w="28" h="9912" extrusionOk="0">
                  <a:moveTo>
                    <a:pt x="13" y="1"/>
                  </a:moveTo>
                  <a:cubicBezTo>
                    <a:pt x="7" y="1"/>
                    <a:pt x="1" y="7"/>
                    <a:pt x="1" y="15"/>
                  </a:cubicBezTo>
                  <a:lnTo>
                    <a:pt x="1" y="9899"/>
                  </a:lnTo>
                  <a:cubicBezTo>
                    <a:pt x="1" y="9905"/>
                    <a:pt x="5" y="9911"/>
                    <a:pt x="13" y="9911"/>
                  </a:cubicBezTo>
                  <a:cubicBezTo>
                    <a:pt x="23" y="9911"/>
                    <a:pt x="27" y="9907"/>
                    <a:pt x="25" y="9899"/>
                  </a:cubicBezTo>
                  <a:lnTo>
                    <a:pt x="25" y="15"/>
                  </a:lnTo>
                  <a:cubicBezTo>
                    <a:pt x="25" y="9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8"/>
            <p:cNvSpPr/>
            <p:nvPr/>
          </p:nvSpPr>
          <p:spPr>
            <a:xfrm>
              <a:off x="5499118" y="1630274"/>
              <a:ext cx="28382" cy="43680"/>
            </a:xfrm>
            <a:custGeom>
              <a:avLst/>
              <a:gdLst/>
              <a:ahLst/>
              <a:cxnLst/>
              <a:rect l="l" t="t" r="r" b="b"/>
              <a:pathLst>
                <a:path w="423" h="651" extrusionOk="0">
                  <a:moveTo>
                    <a:pt x="19" y="1"/>
                  </a:moveTo>
                  <a:cubicBezTo>
                    <a:pt x="17" y="1"/>
                    <a:pt x="14" y="2"/>
                    <a:pt x="11" y="3"/>
                  </a:cubicBezTo>
                  <a:cubicBezTo>
                    <a:pt x="3" y="5"/>
                    <a:pt x="1" y="13"/>
                    <a:pt x="7" y="21"/>
                  </a:cubicBezTo>
                  <a:lnTo>
                    <a:pt x="396" y="645"/>
                  </a:lnTo>
                  <a:cubicBezTo>
                    <a:pt x="398" y="649"/>
                    <a:pt x="402" y="651"/>
                    <a:pt x="409" y="651"/>
                  </a:cubicBezTo>
                  <a:cubicBezTo>
                    <a:pt x="411" y="651"/>
                    <a:pt x="413" y="649"/>
                    <a:pt x="413" y="649"/>
                  </a:cubicBezTo>
                  <a:cubicBezTo>
                    <a:pt x="421" y="647"/>
                    <a:pt x="423" y="638"/>
                    <a:pt x="419" y="630"/>
                  </a:cubicBezTo>
                  <a:lnTo>
                    <a:pt x="29" y="7"/>
                  </a:lnTo>
                  <a:cubicBezTo>
                    <a:pt x="28" y="3"/>
                    <a:pt x="24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8"/>
            <p:cNvSpPr/>
            <p:nvPr/>
          </p:nvSpPr>
          <p:spPr>
            <a:xfrm>
              <a:off x="5499252" y="1630341"/>
              <a:ext cx="28114" cy="43613"/>
            </a:xfrm>
            <a:custGeom>
              <a:avLst/>
              <a:gdLst/>
              <a:ahLst/>
              <a:cxnLst/>
              <a:rect l="l" t="t" r="r" b="b"/>
              <a:pathLst>
                <a:path w="419" h="650" extrusionOk="0">
                  <a:moveTo>
                    <a:pt x="406" y="1"/>
                  </a:moveTo>
                  <a:cubicBezTo>
                    <a:pt x="402" y="1"/>
                    <a:pt x="397" y="3"/>
                    <a:pt x="394" y="8"/>
                  </a:cubicBezTo>
                  <a:lnTo>
                    <a:pt x="5" y="629"/>
                  </a:lnTo>
                  <a:cubicBezTo>
                    <a:pt x="1" y="635"/>
                    <a:pt x="1" y="644"/>
                    <a:pt x="9" y="648"/>
                  </a:cubicBezTo>
                  <a:cubicBezTo>
                    <a:pt x="11" y="648"/>
                    <a:pt x="15" y="650"/>
                    <a:pt x="17" y="650"/>
                  </a:cubicBezTo>
                  <a:cubicBezTo>
                    <a:pt x="25" y="650"/>
                    <a:pt x="27" y="648"/>
                    <a:pt x="27" y="644"/>
                  </a:cubicBezTo>
                  <a:lnTo>
                    <a:pt x="417" y="20"/>
                  </a:lnTo>
                  <a:cubicBezTo>
                    <a:pt x="419" y="14"/>
                    <a:pt x="419" y="8"/>
                    <a:pt x="411" y="2"/>
                  </a:cubicBezTo>
                  <a:cubicBezTo>
                    <a:pt x="409" y="1"/>
                    <a:pt x="407" y="1"/>
                    <a:pt x="406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6" name="Google Shape;956;p48"/>
          <p:cNvSpPr txBox="1"/>
          <p:nvPr/>
        </p:nvSpPr>
        <p:spPr>
          <a:xfrm>
            <a:off x="916875" y="1410550"/>
            <a:ext cx="3238500" cy="30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Leader:</a:t>
            </a:r>
            <a:endParaRPr sz="1900" b="1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How does it feel to know that Jesus is always loving and forgiving?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How can I be a forgiving person? </a:t>
            </a:r>
            <a:endParaRPr sz="19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957" name="Google Shape;95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8500" y="1276350"/>
            <a:ext cx="3374499" cy="2943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49"/>
          <p:cNvSpPr/>
          <p:nvPr/>
        </p:nvSpPr>
        <p:spPr>
          <a:xfrm>
            <a:off x="4296725" y="-1428925"/>
            <a:ext cx="5167743" cy="5167743"/>
          </a:xfrm>
          <a:custGeom>
            <a:avLst/>
            <a:gdLst/>
            <a:ahLst/>
            <a:cxnLst/>
            <a:rect l="l" t="t" r="r" b="b"/>
            <a:pathLst>
              <a:path w="41151" h="41151" extrusionOk="0">
                <a:moveTo>
                  <a:pt x="13539" y="1241"/>
                </a:moveTo>
                <a:lnTo>
                  <a:pt x="13539" y="1241"/>
                </a:lnTo>
                <a:lnTo>
                  <a:pt x="13539" y="1241"/>
                </a:lnTo>
                <a:close/>
                <a:moveTo>
                  <a:pt x="7349" y="4813"/>
                </a:moveTo>
                <a:lnTo>
                  <a:pt x="7349" y="4813"/>
                </a:lnTo>
                <a:lnTo>
                  <a:pt x="7349" y="4813"/>
                </a:lnTo>
                <a:close/>
                <a:moveTo>
                  <a:pt x="20574" y="1"/>
                </a:moveTo>
                <a:lnTo>
                  <a:pt x="20397" y="18561"/>
                </a:lnTo>
                <a:lnTo>
                  <a:pt x="17003" y="314"/>
                </a:lnTo>
                <a:lnTo>
                  <a:pt x="20051" y="18620"/>
                </a:lnTo>
                <a:lnTo>
                  <a:pt x="13539" y="1241"/>
                </a:lnTo>
                <a:lnTo>
                  <a:pt x="19721" y="18741"/>
                </a:lnTo>
                <a:lnTo>
                  <a:pt x="10286" y="2757"/>
                </a:lnTo>
                <a:lnTo>
                  <a:pt x="19413" y="18919"/>
                </a:lnTo>
                <a:lnTo>
                  <a:pt x="7349" y="4813"/>
                </a:lnTo>
                <a:lnTo>
                  <a:pt x="19145" y="19145"/>
                </a:lnTo>
                <a:lnTo>
                  <a:pt x="4811" y="7349"/>
                </a:lnTo>
                <a:lnTo>
                  <a:pt x="4811" y="7349"/>
                </a:lnTo>
                <a:lnTo>
                  <a:pt x="18915" y="19413"/>
                </a:lnTo>
                <a:lnTo>
                  <a:pt x="2757" y="10288"/>
                </a:lnTo>
                <a:lnTo>
                  <a:pt x="18739" y="19721"/>
                </a:lnTo>
                <a:lnTo>
                  <a:pt x="1241" y="13539"/>
                </a:lnTo>
                <a:lnTo>
                  <a:pt x="1241" y="13539"/>
                </a:lnTo>
                <a:lnTo>
                  <a:pt x="18618" y="20051"/>
                </a:lnTo>
                <a:lnTo>
                  <a:pt x="312" y="17003"/>
                </a:lnTo>
                <a:lnTo>
                  <a:pt x="312" y="17003"/>
                </a:lnTo>
                <a:lnTo>
                  <a:pt x="18561" y="20397"/>
                </a:lnTo>
                <a:lnTo>
                  <a:pt x="1" y="20578"/>
                </a:lnTo>
                <a:lnTo>
                  <a:pt x="18561" y="20752"/>
                </a:lnTo>
                <a:lnTo>
                  <a:pt x="312" y="24148"/>
                </a:lnTo>
                <a:lnTo>
                  <a:pt x="312" y="24148"/>
                </a:lnTo>
                <a:lnTo>
                  <a:pt x="18618" y="21100"/>
                </a:lnTo>
                <a:lnTo>
                  <a:pt x="1241" y="27612"/>
                </a:lnTo>
                <a:lnTo>
                  <a:pt x="18739" y="21430"/>
                </a:lnTo>
                <a:lnTo>
                  <a:pt x="18739" y="21430"/>
                </a:lnTo>
                <a:lnTo>
                  <a:pt x="2757" y="30865"/>
                </a:lnTo>
                <a:lnTo>
                  <a:pt x="18915" y="21738"/>
                </a:lnTo>
                <a:lnTo>
                  <a:pt x="18915" y="21738"/>
                </a:lnTo>
                <a:lnTo>
                  <a:pt x="4811" y="33802"/>
                </a:lnTo>
                <a:lnTo>
                  <a:pt x="19145" y="22006"/>
                </a:lnTo>
                <a:lnTo>
                  <a:pt x="7349" y="36338"/>
                </a:lnTo>
                <a:lnTo>
                  <a:pt x="19413" y="22236"/>
                </a:lnTo>
                <a:lnTo>
                  <a:pt x="10286" y="38394"/>
                </a:lnTo>
                <a:lnTo>
                  <a:pt x="19721" y="22408"/>
                </a:lnTo>
                <a:lnTo>
                  <a:pt x="19721" y="22408"/>
                </a:lnTo>
                <a:lnTo>
                  <a:pt x="13539" y="39910"/>
                </a:lnTo>
                <a:lnTo>
                  <a:pt x="20051" y="22529"/>
                </a:lnTo>
                <a:lnTo>
                  <a:pt x="17003" y="40839"/>
                </a:lnTo>
                <a:lnTo>
                  <a:pt x="20397" y="22590"/>
                </a:lnTo>
                <a:lnTo>
                  <a:pt x="20574" y="41151"/>
                </a:lnTo>
                <a:lnTo>
                  <a:pt x="20750" y="22590"/>
                </a:lnTo>
                <a:lnTo>
                  <a:pt x="24148" y="40839"/>
                </a:lnTo>
                <a:lnTo>
                  <a:pt x="21098" y="22529"/>
                </a:lnTo>
                <a:lnTo>
                  <a:pt x="27612" y="39910"/>
                </a:lnTo>
                <a:lnTo>
                  <a:pt x="21430" y="22408"/>
                </a:lnTo>
                <a:lnTo>
                  <a:pt x="21430" y="22408"/>
                </a:lnTo>
                <a:lnTo>
                  <a:pt x="30863" y="38394"/>
                </a:lnTo>
                <a:lnTo>
                  <a:pt x="21734" y="22236"/>
                </a:lnTo>
                <a:lnTo>
                  <a:pt x="33802" y="36338"/>
                </a:lnTo>
                <a:lnTo>
                  <a:pt x="22006" y="22006"/>
                </a:lnTo>
                <a:lnTo>
                  <a:pt x="36336" y="33802"/>
                </a:lnTo>
                <a:lnTo>
                  <a:pt x="22234" y="21738"/>
                </a:lnTo>
                <a:lnTo>
                  <a:pt x="38394" y="30865"/>
                </a:lnTo>
                <a:lnTo>
                  <a:pt x="22408" y="21430"/>
                </a:lnTo>
                <a:lnTo>
                  <a:pt x="39910" y="27612"/>
                </a:lnTo>
                <a:lnTo>
                  <a:pt x="22529" y="21100"/>
                </a:lnTo>
                <a:lnTo>
                  <a:pt x="40837" y="24148"/>
                </a:lnTo>
                <a:lnTo>
                  <a:pt x="22590" y="20752"/>
                </a:lnTo>
                <a:lnTo>
                  <a:pt x="41150" y="20578"/>
                </a:lnTo>
                <a:lnTo>
                  <a:pt x="22590" y="20397"/>
                </a:lnTo>
                <a:lnTo>
                  <a:pt x="40837" y="17003"/>
                </a:lnTo>
                <a:lnTo>
                  <a:pt x="22529" y="20051"/>
                </a:lnTo>
                <a:lnTo>
                  <a:pt x="39910" y="13539"/>
                </a:lnTo>
                <a:lnTo>
                  <a:pt x="22408" y="19721"/>
                </a:lnTo>
                <a:lnTo>
                  <a:pt x="22408" y="19721"/>
                </a:lnTo>
                <a:lnTo>
                  <a:pt x="38394" y="10288"/>
                </a:lnTo>
                <a:lnTo>
                  <a:pt x="38394" y="10288"/>
                </a:lnTo>
                <a:lnTo>
                  <a:pt x="22234" y="19413"/>
                </a:lnTo>
                <a:lnTo>
                  <a:pt x="36336" y="7349"/>
                </a:lnTo>
                <a:lnTo>
                  <a:pt x="22006" y="19145"/>
                </a:lnTo>
                <a:lnTo>
                  <a:pt x="33802" y="4813"/>
                </a:lnTo>
                <a:lnTo>
                  <a:pt x="21734" y="18919"/>
                </a:lnTo>
                <a:lnTo>
                  <a:pt x="30863" y="2757"/>
                </a:lnTo>
                <a:lnTo>
                  <a:pt x="21430" y="18741"/>
                </a:lnTo>
                <a:lnTo>
                  <a:pt x="27612" y="1241"/>
                </a:lnTo>
                <a:lnTo>
                  <a:pt x="21098" y="18620"/>
                </a:lnTo>
                <a:lnTo>
                  <a:pt x="24148" y="314"/>
                </a:lnTo>
                <a:lnTo>
                  <a:pt x="20750" y="18561"/>
                </a:lnTo>
                <a:lnTo>
                  <a:pt x="20574" y="1"/>
                </a:lnTo>
                <a:close/>
              </a:path>
            </a:pathLst>
          </a:custGeom>
          <a:solidFill>
            <a:srgbClr val="FCCE6B">
              <a:alpha val="352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3" name="Google Shape;963;p49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We pray …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964" name="Google Shape;964;p49"/>
          <p:cNvSpPr txBox="1">
            <a:spLocks noGrp="1"/>
          </p:cNvSpPr>
          <p:nvPr>
            <p:ph type="subTitle" idx="1"/>
          </p:nvPr>
        </p:nvSpPr>
        <p:spPr>
          <a:xfrm rot="-204">
            <a:off x="856700" y="1414917"/>
            <a:ext cx="5043300" cy="23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Leader: </a:t>
            </a:r>
            <a:endParaRPr sz="20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Let us pray this prayer together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All:</a:t>
            </a:r>
            <a:endParaRPr sz="20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/>
              <a:t>Dear God, thank you for your Son, Jesus.</a:t>
            </a:r>
            <a:endParaRPr sz="20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/>
              <a:t>Help us to remember his love and kindness during Holy Week.</a:t>
            </a:r>
            <a:endParaRPr sz="20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/>
              <a:t>We pray we grow closer to Jesus every day.</a:t>
            </a:r>
            <a:endParaRPr sz="20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/>
              <a:t>Amen. </a:t>
            </a:r>
            <a:endParaRPr sz="20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/>
          </a:p>
        </p:txBody>
      </p:sp>
      <p:sp>
        <p:nvSpPr>
          <p:cNvPr id="965" name="Google Shape;965;p49"/>
          <p:cNvSpPr/>
          <p:nvPr/>
        </p:nvSpPr>
        <p:spPr>
          <a:xfrm rot="779874">
            <a:off x="2757979" y="760726"/>
            <a:ext cx="231193" cy="228222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6" name="Google Shape;966;p49"/>
          <p:cNvSpPr/>
          <p:nvPr/>
        </p:nvSpPr>
        <p:spPr>
          <a:xfrm rot="-938008">
            <a:off x="2970196" y="978939"/>
            <a:ext cx="175089" cy="172847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67" name="Google Shape;967;p49"/>
          <p:cNvGrpSpPr/>
          <p:nvPr/>
        </p:nvGrpSpPr>
        <p:grpSpPr>
          <a:xfrm>
            <a:off x="2613570" y="3933916"/>
            <a:ext cx="6530425" cy="1209581"/>
            <a:chOff x="2613570" y="3958141"/>
            <a:chExt cx="6530425" cy="1209581"/>
          </a:xfrm>
        </p:grpSpPr>
        <p:sp>
          <p:nvSpPr>
            <p:cNvPr id="968" name="Google Shape;968;p49"/>
            <p:cNvSpPr/>
            <p:nvPr/>
          </p:nvSpPr>
          <p:spPr>
            <a:xfrm>
              <a:off x="6830467" y="3958141"/>
              <a:ext cx="2313528" cy="1209579"/>
            </a:xfrm>
            <a:custGeom>
              <a:avLst/>
              <a:gdLst/>
              <a:ahLst/>
              <a:cxnLst/>
              <a:rect l="l" t="t" r="r" b="b"/>
              <a:pathLst>
                <a:path w="9600" h="5019" extrusionOk="0">
                  <a:moveTo>
                    <a:pt x="7250" y="0"/>
                  </a:moveTo>
                  <a:cubicBezTo>
                    <a:pt x="6963" y="0"/>
                    <a:pt x="6675" y="91"/>
                    <a:pt x="6430" y="273"/>
                  </a:cubicBezTo>
                  <a:lnTo>
                    <a:pt x="0" y="5018"/>
                  </a:lnTo>
                  <a:lnTo>
                    <a:pt x="9599" y="5018"/>
                  </a:lnTo>
                  <a:lnTo>
                    <a:pt x="9599" y="1405"/>
                  </a:lnTo>
                  <a:lnTo>
                    <a:pt x="8062" y="269"/>
                  </a:lnTo>
                  <a:cubicBezTo>
                    <a:pt x="7821" y="90"/>
                    <a:pt x="7536" y="0"/>
                    <a:pt x="7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49"/>
            <p:cNvSpPr/>
            <p:nvPr/>
          </p:nvSpPr>
          <p:spPr>
            <a:xfrm>
              <a:off x="2613570" y="4486898"/>
              <a:ext cx="3492463" cy="680825"/>
            </a:xfrm>
            <a:custGeom>
              <a:avLst/>
              <a:gdLst/>
              <a:ahLst/>
              <a:cxnLst/>
              <a:rect l="l" t="t" r="r" b="b"/>
              <a:pathLst>
                <a:path w="14492" h="2825" extrusionOk="0">
                  <a:moveTo>
                    <a:pt x="7245" y="0"/>
                  </a:moveTo>
                  <a:cubicBezTo>
                    <a:pt x="7070" y="0"/>
                    <a:pt x="6895" y="33"/>
                    <a:pt x="6731" y="100"/>
                  </a:cubicBezTo>
                  <a:lnTo>
                    <a:pt x="0" y="2824"/>
                  </a:lnTo>
                  <a:lnTo>
                    <a:pt x="14492" y="2824"/>
                  </a:lnTo>
                  <a:lnTo>
                    <a:pt x="7762" y="100"/>
                  </a:lnTo>
                  <a:cubicBezTo>
                    <a:pt x="7595" y="33"/>
                    <a:pt x="7420" y="0"/>
                    <a:pt x="72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49"/>
            <p:cNvSpPr/>
            <p:nvPr/>
          </p:nvSpPr>
          <p:spPr>
            <a:xfrm>
              <a:off x="4782990" y="4207095"/>
              <a:ext cx="3794909" cy="960626"/>
            </a:xfrm>
            <a:custGeom>
              <a:avLst/>
              <a:gdLst/>
              <a:ahLst/>
              <a:cxnLst/>
              <a:rect l="l" t="t" r="r" b="b"/>
              <a:pathLst>
                <a:path w="15747" h="3986" extrusionOk="0">
                  <a:moveTo>
                    <a:pt x="7871" y="0"/>
                  </a:moveTo>
                  <a:cubicBezTo>
                    <a:pt x="7650" y="0"/>
                    <a:pt x="7431" y="53"/>
                    <a:pt x="7232" y="158"/>
                  </a:cubicBezTo>
                  <a:lnTo>
                    <a:pt x="0" y="3985"/>
                  </a:lnTo>
                  <a:lnTo>
                    <a:pt x="15746" y="3985"/>
                  </a:lnTo>
                  <a:lnTo>
                    <a:pt x="8513" y="158"/>
                  </a:lnTo>
                  <a:cubicBezTo>
                    <a:pt x="8312" y="53"/>
                    <a:pt x="8091" y="0"/>
                    <a:pt x="7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50"/>
          <p:cNvSpPr/>
          <p:nvPr/>
        </p:nvSpPr>
        <p:spPr>
          <a:xfrm>
            <a:off x="4296725" y="-1428925"/>
            <a:ext cx="5167743" cy="5167743"/>
          </a:xfrm>
          <a:custGeom>
            <a:avLst/>
            <a:gdLst/>
            <a:ahLst/>
            <a:cxnLst/>
            <a:rect l="l" t="t" r="r" b="b"/>
            <a:pathLst>
              <a:path w="41151" h="41151" extrusionOk="0">
                <a:moveTo>
                  <a:pt x="13539" y="1241"/>
                </a:moveTo>
                <a:lnTo>
                  <a:pt x="13539" y="1241"/>
                </a:lnTo>
                <a:lnTo>
                  <a:pt x="13539" y="1241"/>
                </a:lnTo>
                <a:close/>
                <a:moveTo>
                  <a:pt x="7349" y="4813"/>
                </a:moveTo>
                <a:lnTo>
                  <a:pt x="7349" y="4813"/>
                </a:lnTo>
                <a:lnTo>
                  <a:pt x="7349" y="4813"/>
                </a:lnTo>
                <a:close/>
                <a:moveTo>
                  <a:pt x="20574" y="1"/>
                </a:moveTo>
                <a:lnTo>
                  <a:pt x="20397" y="18561"/>
                </a:lnTo>
                <a:lnTo>
                  <a:pt x="17003" y="314"/>
                </a:lnTo>
                <a:lnTo>
                  <a:pt x="20051" y="18620"/>
                </a:lnTo>
                <a:lnTo>
                  <a:pt x="13539" y="1241"/>
                </a:lnTo>
                <a:lnTo>
                  <a:pt x="19721" y="18741"/>
                </a:lnTo>
                <a:lnTo>
                  <a:pt x="10286" y="2757"/>
                </a:lnTo>
                <a:lnTo>
                  <a:pt x="19413" y="18919"/>
                </a:lnTo>
                <a:lnTo>
                  <a:pt x="7349" y="4813"/>
                </a:lnTo>
                <a:lnTo>
                  <a:pt x="19145" y="19145"/>
                </a:lnTo>
                <a:lnTo>
                  <a:pt x="4811" y="7349"/>
                </a:lnTo>
                <a:lnTo>
                  <a:pt x="4811" y="7349"/>
                </a:lnTo>
                <a:lnTo>
                  <a:pt x="18915" y="19413"/>
                </a:lnTo>
                <a:lnTo>
                  <a:pt x="2757" y="10288"/>
                </a:lnTo>
                <a:lnTo>
                  <a:pt x="18739" y="19721"/>
                </a:lnTo>
                <a:lnTo>
                  <a:pt x="1241" y="13539"/>
                </a:lnTo>
                <a:lnTo>
                  <a:pt x="1241" y="13539"/>
                </a:lnTo>
                <a:lnTo>
                  <a:pt x="18618" y="20051"/>
                </a:lnTo>
                <a:lnTo>
                  <a:pt x="312" y="17003"/>
                </a:lnTo>
                <a:lnTo>
                  <a:pt x="312" y="17003"/>
                </a:lnTo>
                <a:lnTo>
                  <a:pt x="18561" y="20397"/>
                </a:lnTo>
                <a:lnTo>
                  <a:pt x="1" y="20578"/>
                </a:lnTo>
                <a:lnTo>
                  <a:pt x="18561" y="20752"/>
                </a:lnTo>
                <a:lnTo>
                  <a:pt x="312" y="24148"/>
                </a:lnTo>
                <a:lnTo>
                  <a:pt x="312" y="24148"/>
                </a:lnTo>
                <a:lnTo>
                  <a:pt x="18618" y="21100"/>
                </a:lnTo>
                <a:lnTo>
                  <a:pt x="1241" y="27612"/>
                </a:lnTo>
                <a:lnTo>
                  <a:pt x="18739" y="21430"/>
                </a:lnTo>
                <a:lnTo>
                  <a:pt x="18739" y="21430"/>
                </a:lnTo>
                <a:lnTo>
                  <a:pt x="2757" y="30865"/>
                </a:lnTo>
                <a:lnTo>
                  <a:pt x="18915" y="21738"/>
                </a:lnTo>
                <a:lnTo>
                  <a:pt x="18915" y="21738"/>
                </a:lnTo>
                <a:lnTo>
                  <a:pt x="4811" y="33802"/>
                </a:lnTo>
                <a:lnTo>
                  <a:pt x="19145" y="22006"/>
                </a:lnTo>
                <a:lnTo>
                  <a:pt x="7349" y="36338"/>
                </a:lnTo>
                <a:lnTo>
                  <a:pt x="19413" y="22236"/>
                </a:lnTo>
                <a:lnTo>
                  <a:pt x="10286" y="38394"/>
                </a:lnTo>
                <a:lnTo>
                  <a:pt x="19721" y="22408"/>
                </a:lnTo>
                <a:lnTo>
                  <a:pt x="19721" y="22408"/>
                </a:lnTo>
                <a:lnTo>
                  <a:pt x="13539" y="39910"/>
                </a:lnTo>
                <a:lnTo>
                  <a:pt x="20051" y="22529"/>
                </a:lnTo>
                <a:lnTo>
                  <a:pt x="17003" y="40839"/>
                </a:lnTo>
                <a:lnTo>
                  <a:pt x="20397" y="22590"/>
                </a:lnTo>
                <a:lnTo>
                  <a:pt x="20574" y="41151"/>
                </a:lnTo>
                <a:lnTo>
                  <a:pt x="20750" y="22590"/>
                </a:lnTo>
                <a:lnTo>
                  <a:pt x="24148" y="40839"/>
                </a:lnTo>
                <a:lnTo>
                  <a:pt x="21098" y="22529"/>
                </a:lnTo>
                <a:lnTo>
                  <a:pt x="27612" y="39910"/>
                </a:lnTo>
                <a:lnTo>
                  <a:pt x="21430" y="22408"/>
                </a:lnTo>
                <a:lnTo>
                  <a:pt x="21430" y="22408"/>
                </a:lnTo>
                <a:lnTo>
                  <a:pt x="30863" y="38394"/>
                </a:lnTo>
                <a:lnTo>
                  <a:pt x="21734" y="22236"/>
                </a:lnTo>
                <a:lnTo>
                  <a:pt x="33802" y="36338"/>
                </a:lnTo>
                <a:lnTo>
                  <a:pt x="22006" y="22006"/>
                </a:lnTo>
                <a:lnTo>
                  <a:pt x="36336" y="33802"/>
                </a:lnTo>
                <a:lnTo>
                  <a:pt x="22234" y="21738"/>
                </a:lnTo>
                <a:lnTo>
                  <a:pt x="38394" y="30865"/>
                </a:lnTo>
                <a:lnTo>
                  <a:pt x="22408" y="21430"/>
                </a:lnTo>
                <a:lnTo>
                  <a:pt x="39910" y="27612"/>
                </a:lnTo>
                <a:lnTo>
                  <a:pt x="22529" y="21100"/>
                </a:lnTo>
                <a:lnTo>
                  <a:pt x="40837" y="24148"/>
                </a:lnTo>
                <a:lnTo>
                  <a:pt x="22590" y="20752"/>
                </a:lnTo>
                <a:lnTo>
                  <a:pt x="41150" y="20578"/>
                </a:lnTo>
                <a:lnTo>
                  <a:pt x="22590" y="20397"/>
                </a:lnTo>
                <a:lnTo>
                  <a:pt x="40837" y="17003"/>
                </a:lnTo>
                <a:lnTo>
                  <a:pt x="22529" y="20051"/>
                </a:lnTo>
                <a:lnTo>
                  <a:pt x="39910" y="13539"/>
                </a:lnTo>
                <a:lnTo>
                  <a:pt x="22408" y="19721"/>
                </a:lnTo>
                <a:lnTo>
                  <a:pt x="22408" y="19721"/>
                </a:lnTo>
                <a:lnTo>
                  <a:pt x="38394" y="10288"/>
                </a:lnTo>
                <a:lnTo>
                  <a:pt x="38394" y="10288"/>
                </a:lnTo>
                <a:lnTo>
                  <a:pt x="22234" y="19413"/>
                </a:lnTo>
                <a:lnTo>
                  <a:pt x="36336" y="7349"/>
                </a:lnTo>
                <a:lnTo>
                  <a:pt x="22006" y="19145"/>
                </a:lnTo>
                <a:lnTo>
                  <a:pt x="33802" y="4813"/>
                </a:lnTo>
                <a:lnTo>
                  <a:pt x="21734" y="18919"/>
                </a:lnTo>
                <a:lnTo>
                  <a:pt x="30863" y="2757"/>
                </a:lnTo>
                <a:lnTo>
                  <a:pt x="21430" y="18741"/>
                </a:lnTo>
                <a:lnTo>
                  <a:pt x="27612" y="1241"/>
                </a:lnTo>
                <a:lnTo>
                  <a:pt x="21098" y="18620"/>
                </a:lnTo>
                <a:lnTo>
                  <a:pt x="24148" y="314"/>
                </a:lnTo>
                <a:lnTo>
                  <a:pt x="20750" y="18561"/>
                </a:lnTo>
                <a:lnTo>
                  <a:pt x="20574" y="1"/>
                </a:lnTo>
                <a:close/>
              </a:path>
            </a:pathLst>
          </a:custGeom>
          <a:solidFill>
            <a:srgbClr val="FCCE6B">
              <a:alpha val="352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6" name="Google Shape;976;p50"/>
          <p:cNvSpPr txBox="1">
            <a:spLocks noGrp="1"/>
          </p:cNvSpPr>
          <p:nvPr>
            <p:ph type="title"/>
          </p:nvPr>
        </p:nvSpPr>
        <p:spPr>
          <a:xfrm>
            <a:off x="720000" y="672775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We share the</a:t>
            </a:r>
            <a:endParaRPr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love of Jesus with others …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977" name="Google Shape;977;p50"/>
          <p:cNvSpPr txBox="1">
            <a:spLocks noGrp="1"/>
          </p:cNvSpPr>
          <p:nvPr>
            <p:ph type="subTitle" idx="1"/>
          </p:nvPr>
        </p:nvSpPr>
        <p:spPr>
          <a:xfrm rot="-216">
            <a:off x="856700" y="1414918"/>
            <a:ext cx="4780200" cy="23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/>
              <a:t>In the name of the Father </a:t>
            </a:r>
            <a:endParaRPr sz="3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/>
              <a:t>and of the Son </a:t>
            </a:r>
            <a:endParaRPr sz="3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/>
              <a:t>and of the Holy Spirit</a:t>
            </a:r>
            <a:endParaRPr sz="3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/>
              <a:t>Amen</a:t>
            </a:r>
            <a:endParaRPr sz="3100" b="1"/>
          </a:p>
        </p:txBody>
      </p:sp>
      <p:sp>
        <p:nvSpPr>
          <p:cNvPr id="978" name="Google Shape;978;p50"/>
          <p:cNvSpPr/>
          <p:nvPr/>
        </p:nvSpPr>
        <p:spPr>
          <a:xfrm rot="779874">
            <a:off x="2757979" y="760726"/>
            <a:ext cx="231193" cy="228222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9" name="Google Shape;979;p50"/>
          <p:cNvSpPr/>
          <p:nvPr/>
        </p:nvSpPr>
        <p:spPr>
          <a:xfrm rot="-938008">
            <a:off x="2970196" y="978939"/>
            <a:ext cx="175089" cy="172847"/>
          </a:xfrm>
          <a:custGeom>
            <a:avLst/>
            <a:gdLst/>
            <a:ahLst/>
            <a:cxnLst/>
            <a:rect l="l" t="t" r="r" b="b"/>
            <a:pathLst>
              <a:path w="1009" h="996" extrusionOk="0">
                <a:moveTo>
                  <a:pt x="505" y="0"/>
                </a:moveTo>
                <a:cubicBezTo>
                  <a:pt x="493" y="0"/>
                  <a:pt x="481" y="7"/>
                  <a:pt x="476" y="20"/>
                </a:cubicBezTo>
                <a:lnTo>
                  <a:pt x="371" y="365"/>
                </a:lnTo>
                <a:lnTo>
                  <a:pt x="29" y="469"/>
                </a:lnTo>
                <a:cubicBezTo>
                  <a:pt x="0" y="478"/>
                  <a:pt x="0" y="519"/>
                  <a:pt x="29" y="527"/>
                </a:cubicBezTo>
                <a:lnTo>
                  <a:pt x="371" y="631"/>
                </a:lnTo>
                <a:lnTo>
                  <a:pt x="476" y="974"/>
                </a:lnTo>
                <a:cubicBezTo>
                  <a:pt x="480" y="988"/>
                  <a:pt x="492" y="995"/>
                  <a:pt x="505" y="995"/>
                </a:cubicBezTo>
                <a:cubicBezTo>
                  <a:pt x="517" y="995"/>
                  <a:pt x="529" y="988"/>
                  <a:pt x="533" y="974"/>
                </a:cubicBezTo>
                <a:lnTo>
                  <a:pt x="638" y="631"/>
                </a:lnTo>
                <a:lnTo>
                  <a:pt x="982" y="527"/>
                </a:lnTo>
                <a:cubicBezTo>
                  <a:pt x="1009" y="519"/>
                  <a:pt x="1009" y="478"/>
                  <a:pt x="982" y="469"/>
                </a:cubicBezTo>
                <a:lnTo>
                  <a:pt x="638" y="365"/>
                </a:lnTo>
                <a:lnTo>
                  <a:pt x="533" y="20"/>
                </a:lnTo>
                <a:cubicBezTo>
                  <a:pt x="529" y="7"/>
                  <a:pt x="517" y="0"/>
                  <a:pt x="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0" name="Google Shape;980;p50"/>
          <p:cNvGrpSpPr/>
          <p:nvPr/>
        </p:nvGrpSpPr>
        <p:grpSpPr>
          <a:xfrm>
            <a:off x="5636830" y="740017"/>
            <a:ext cx="2256067" cy="4312712"/>
            <a:chOff x="5301616" y="1364371"/>
            <a:chExt cx="1397638" cy="2671733"/>
          </a:xfrm>
        </p:grpSpPr>
        <p:sp>
          <p:nvSpPr>
            <p:cNvPr id="981" name="Google Shape;981;p50"/>
            <p:cNvSpPr/>
            <p:nvPr/>
          </p:nvSpPr>
          <p:spPr>
            <a:xfrm>
              <a:off x="6123302" y="3316534"/>
              <a:ext cx="175147" cy="592489"/>
            </a:xfrm>
            <a:custGeom>
              <a:avLst/>
              <a:gdLst/>
              <a:ahLst/>
              <a:cxnLst/>
              <a:rect l="l" t="t" r="r" b="b"/>
              <a:pathLst>
                <a:path w="2722" h="9208" extrusionOk="0">
                  <a:moveTo>
                    <a:pt x="1050" y="0"/>
                  </a:moveTo>
                  <a:cubicBezTo>
                    <a:pt x="660" y="0"/>
                    <a:pt x="261" y="156"/>
                    <a:pt x="225" y="496"/>
                  </a:cubicBezTo>
                  <a:cubicBezTo>
                    <a:pt x="1" y="1778"/>
                    <a:pt x="1335" y="7236"/>
                    <a:pt x="1431" y="8361"/>
                  </a:cubicBezTo>
                  <a:cubicBezTo>
                    <a:pt x="1479" y="8917"/>
                    <a:pt x="1384" y="9110"/>
                    <a:pt x="1803" y="9191"/>
                  </a:cubicBezTo>
                  <a:cubicBezTo>
                    <a:pt x="1862" y="9202"/>
                    <a:pt x="1917" y="9207"/>
                    <a:pt x="1970" y="9207"/>
                  </a:cubicBezTo>
                  <a:cubicBezTo>
                    <a:pt x="2289" y="9207"/>
                    <a:pt x="2481" y="9023"/>
                    <a:pt x="2481" y="9023"/>
                  </a:cubicBezTo>
                  <a:cubicBezTo>
                    <a:pt x="2660" y="8729"/>
                    <a:pt x="2543" y="8346"/>
                    <a:pt x="2552" y="7905"/>
                  </a:cubicBezTo>
                  <a:cubicBezTo>
                    <a:pt x="2563" y="7465"/>
                    <a:pt x="2721" y="3834"/>
                    <a:pt x="2559" y="2743"/>
                  </a:cubicBezTo>
                  <a:cubicBezTo>
                    <a:pt x="2399" y="1652"/>
                    <a:pt x="2087" y="640"/>
                    <a:pt x="1733" y="231"/>
                  </a:cubicBezTo>
                  <a:cubicBezTo>
                    <a:pt x="1603" y="81"/>
                    <a:pt x="1329" y="0"/>
                    <a:pt x="1050" y="0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50"/>
            <p:cNvSpPr/>
            <p:nvPr/>
          </p:nvSpPr>
          <p:spPr>
            <a:xfrm>
              <a:off x="6170724" y="3828591"/>
              <a:ext cx="119296" cy="207513"/>
            </a:xfrm>
            <a:custGeom>
              <a:avLst/>
              <a:gdLst/>
              <a:ahLst/>
              <a:cxnLst/>
              <a:rect l="l" t="t" r="r" b="b"/>
              <a:pathLst>
                <a:path w="1854" h="3225" extrusionOk="0">
                  <a:moveTo>
                    <a:pt x="1271" y="1"/>
                  </a:moveTo>
                  <a:cubicBezTo>
                    <a:pt x="1108" y="1"/>
                    <a:pt x="940" y="52"/>
                    <a:pt x="818" y="124"/>
                  </a:cubicBezTo>
                  <a:cubicBezTo>
                    <a:pt x="723" y="180"/>
                    <a:pt x="630" y="416"/>
                    <a:pt x="614" y="526"/>
                  </a:cubicBezTo>
                  <a:cubicBezTo>
                    <a:pt x="523" y="1168"/>
                    <a:pt x="240" y="2020"/>
                    <a:pt x="220" y="2269"/>
                  </a:cubicBezTo>
                  <a:cubicBezTo>
                    <a:pt x="95" y="2925"/>
                    <a:pt x="1" y="3197"/>
                    <a:pt x="298" y="3223"/>
                  </a:cubicBezTo>
                  <a:cubicBezTo>
                    <a:pt x="313" y="3224"/>
                    <a:pt x="327" y="3224"/>
                    <a:pt x="340" y="3224"/>
                  </a:cubicBezTo>
                  <a:cubicBezTo>
                    <a:pt x="562" y="3224"/>
                    <a:pt x="525" y="3051"/>
                    <a:pt x="599" y="3051"/>
                  </a:cubicBezTo>
                  <a:cubicBezTo>
                    <a:pt x="607" y="3051"/>
                    <a:pt x="616" y="3053"/>
                    <a:pt x="627" y="3057"/>
                  </a:cubicBezTo>
                  <a:cubicBezTo>
                    <a:pt x="735" y="3098"/>
                    <a:pt x="703" y="3170"/>
                    <a:pt x="845" y="3170"/>
                  </a:cubicBezTo>
                  <a:cubicBezTo>
                    <a:pt x="860" y="3170"/>
                    <a:pt x="876" y="3170"/>
                    <a:pt x="894" y="3168"/>
                  </a:cubicBezTo>
                  <a:cubicBezTo>
                    <a:pt x="1093" y="3149"/>
                    <a:pt x="1577" y="2880"/>
                    <a:pt x="1690" y="2096"/>
                  </a:cubicBezTo>
                  <a:cubicBezTo>
                    <a:pt x="1781" y="1705"/>
                    <a:pt x="1854" y="1046"/>
                    <a:pt x="1800" y="483"/>
                  </a:cubicBezTo>
                  <a:cubicBezTo>
                    <a:pt x="1767" y="125"/>
                    <a:pt x="1525" y="1"/>
                    <a:pt x="1271" y="1"/>
                  </a:cubicBezTo>
                  <a:close/>
                </a:path>
              </a:pathLst>
            </a:custGeom>
            <a:solidFill>
              <a:srgbClr val="E59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50"/>
            <p:cNvSpPr/>
            <p:nvPr/>
          </p:nvSpPr>
          <p:spPr>
            <a:xfrm>
              <a:off x="5783689" y="3301927"/>
              <a:ext cx="174954" cy="592489"/>
            </a:xfrm>
            <a:custGeom>
              <a:avLst/>
              <a:gdLst/>
              <a:ahLst/>
              <a:cxnLst/>
              <a:rect l="l" t="t" r="r" b="b"/>
              <a:pathLst>
                <a:path w="2719" h="9208" extrusionOk="0">
                  <a:moveTo>
                    <a:pt x="1671" y="0"/>
                  </a:moveTo>
                  <a:cubicBezTo>
                    <a:pt x="1392" y="0"/>
                    <a:pt x="1117" y="81"/>
                    <a:pt x="987" y="232"/>
                  </a:cubicBezTo>
                  <a:cubicBezTo>
                    <a:pt x="633" y="640"/>
                    <a:pt x="321" y="1652"/>
                    <a:pt x="161" y="2743"/>
                  </a:cubicBezTo>
                  <a:cubicBezTo>
                    <a:pt x="1" y="3834"/>
                    <a:pt x="157" y="7466"/>
                    <a:pt x="167" y="7905"/>
                  </a:cubicBezTo>
                  <a:cubicBezTo>
                    <a:pt x="177" y="8345"/>
                    <a:pt x="59" y="8729"/>
                    <a:pt x="239" y="9023"/>
                  </a:cubicBezTo>
                  <a:cubicBezTo>
                    <a:pt x="239" y="9023"/>
                    <a:pt x="432" y="9208"/>
                    <a:pt x="751" y="9208"/>
                  </a:cubicBezTo>
                  <a:cubicBezTo>
                    <a:pt x="803" y="9208"/>
                    <a:pt x="859" y="9203"/>
                    <a:pt x="917" y="9191"/>
                  </a:cubicBezTo>
                  <a:cubicBezTo>
                    <a:pt x="1336" y="9109"/>
                    <a:pt x="1241" y="8917"/>
                    <a:pt x="1289" y="8360"/>
                  </a:cubicBezTo>
                  <a:cubicBezTo>
                    <a:pt x="1385" y="7237"/>
                    <a:pt x="2719" y="1777"/>
                    <a:pt x="2494" y="495"/>
                  </a:cubicBezTo>
                  <a:cubicBezTo>
                    <a:pt x="2460" y="156"/>
                    <a:pt x="2060" y="0"/>
                    <a:pt x="1671" y="0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50"/>
            <p:cNvSpPr/>
            <p:nvPr/>
          </p:nvSpPr>
          <p:spPr>
            <a:xfrm>
              <a:off x="5791925" y="3814114"/>
              <a:ext cx="119360" cy="207448"/>
            </a:xfrm>
            <a:custGeom>
              <a:avLst/>
              <a:gdLst/>
              <a:ahLst/>
              <a:cxnLst/>
              <a:rect l="l" t="t" r="r" b="b"/>
              <a:pathLst>
                <a:path w="1855" h="3224" extrusionOk="0">
                  <a:moveTo>
                    <a:pt x="587" y="0"/>
                  </a:moveTo>
                  <a:cubicBezTo>
                    <a:pt x="332" y="0"/>
                    <a:pt x="90" y="124"/>
                    <a:pt x="55" y="483"/>
                  </a:cubicBezTo>
                  <a:cubicBezTo>
                    <a:pt x="1" y="1046"/>
                    <a:pt x="76" y="1703"/>
                    <a:pt x="166" y="2095"/>
                  </a:cubicBezTo>
                  <a:cubicBezTo>
                    <a:pt x="278" y="2878"/>
                    <a:pt x="763" y="3150"/>
                    <a:pt x="962" y="3167"/>
                  </a:cubicBezTo>
                  <a:cubicBezTo>
                    <a:pt x="981" y="3168"/>
                    <a:pt x="998" y="3169"/>
                    <a:pt x="1013" y="3169"/>
                  </a:cubicBezTo>
                  <a:cubicBezTo>
                    <a:pt x="1153" y="3169"/>
                    <a:pt x="1122" y="3097"/>
                    <a:pt x="1229" y="3057"/>
                  </a:cubicBezTo>
                  <a:cubicBezTo>
                    <a:pt x="1240" y="3053"/>
                    <a:pt x="1249" y="3051"/>
                    <a:pt x="1256" y="3051"/>
                  </a:cubicBezTo>
                  <a:cubicBezTo>
                    <a:pt x="1331" y="3051"/>
                    <a:pt x="1293" y="3224"/>
                    <a:pt x="1518" y="3224"/>
                  </a:cubicBezTo>
                  <a:cubicBezTo>
                    <a:pt x="1530" y="3224"/>
                    <a:pt x="1544" y="3223"/>
                    <a:pt x="1559" y="3222"/>
                  </a:cubicBezTo>
                  <a:cubicBezTo>
                    <a:pt x="1855" y="3197"/>
                    <a:pt x="1761" y="2924"/>
                    <a:pt x="1636" y="2268"/>
                  </a:cubicBezTo>
                  <a:cubicBezTo>
                    <a:pt x="1616" y="2018"/>
                    <a:pt x="1333" y="1167"/>
                    <a:pt x="1242" y="525"/>
                  </a:cubicBezTo>
                  <a:cubicBezTo>
                    <a:pt x="1226" y="415"/>
                    <a:pt x="1133" y="179"/>
                    <a:pt x="1038" y="123"/>
                  </a:cubicBezTo>
                  <a:cubicBezTo>
                    <a:pt x="916" y="51"/>
                    <a:pt x="749" y="0"/>
                    <a:pt x="587" y="0"/>
                  </a:cubicBezTo>
                  <a:close/>
                </a:path>
              </a:pathLst>
            </a:custGeom>
            <a:solidFill>
              <a:srgbClr val="E59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50"/>
            <p:cNvSpPr/>
            <p:nvPr/>
          </p:nvSpPr>
          <p:spPr>
            <a:xfrm>
              <a:off x="6164868" y="1840331"/>
              <a:ext cx="327001" cy="520165"/>
            </a:xfrm>
            <a:custGeom>
              <a:avLst/>
              <a:gdLst/>
              <a:ahLst/>
              <a:cxnLst/>
              <a:rect l="l" t="t" r="r" b="b"/>
              <a:pathLst>
                <a:path w="5082" h="8084" extrusionOk="0">
                  <a:moveTo>
                    <a:pt x="1204" y="0"/>
                  </a:moveTo>
                  <a:cubicBezTo>
                    <a:pt x="872" y="0"/>
                    <a:pt x="562" y="109"/>
                    <a:pt x="385" y="313"/>
                  </a:cubicBezTo>
                  <a:cubicBezTo>
                    <a:pt x="1" y="764"/>
                    <a:pt x="145" y="1811"/>
                    <a:pt x="1077" y="2470"/>
                  </a:cubicBezTo>
                  <a:cubicBezTo>
                    <a:pt x="1836" y="4220"/>
                    <a:pt x="2595" y="5971"/>
                    <a:pt x="3355" y="7722"/>
                  </a:cubicBezTo>
                  <a:cubicBezTo>
                    <a:pt x="3536" y="7959"/>
                    <a:pt x="3810" y="8083"/>
                    <a:pt x="4087" y="8083"/>
                  </a:cubicBezTo>
                  <a:cubicBezTo>
                    <a:pt x="4282" y="8083"/>
                    <a:pt x="4479" y="8021"/>
                    <a:pt x="4647" y="7894"/>
                  </a:cubicBezTo>
                  <a:cubicBezTo>
                    <a:pt x="4966" y="7649"/>
                    <a:pt x="5082" y="7238"/>
                    <a:pt x="4963" y="6877"/>
                  </a:cubicBezTo>
                  <a:lnTo>
                    <a:pt x="4963" y="6877"/>
                  </a:lnTo>
                  <a:lnTo>
                    <a:pt x="4963" y="6878"/>
                  </a:lnTo>
                  <a:lnTo>
                    <a:pt x="4962" y="6876"/>
                  </a:lnTo>
                  <a:cubicBezTo>
                    <a:pt x="4956" y="6854"/>
                    <a:pt x="4947" y="6831"/>
                    <a:pt x="4938" y="6810"/>
                  </a:cubicBezTo>
                  <a:cubicBezTo>
                    <a:pt x="4930" y="6792"/>
                    <a:pt x="4919" y="6772"/>
                    <a:pt x="4910" y="6754"/>
                  </a:cubicBezTo>
                  <a:lnTo>
                    <a:pt x="2500" y="860"/>
                  </a:lnTo>
                  <a:cubicBezTo>
                    <a:pt x="2376" y="562"/>
                    <a:pt x="2199" y="358"/>
                    <a:pt x="1996" y="225"/>
                  </a:cubicBezTo>
                  <a:cubicBezTo>
                    <a:pt x="1759" y="73"/>
                    <a:pt x="1474" y="0"/>
                    <a:pt x="1204" y="0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50"/>
            <p:cNvSpPr/>
            <p:nvPr/>
          </p:nvSpPr>
          <p:spPr>
            <a:xfrm>
              <a:off x="5584670" y="1840331"/>
              <a:ext cx="326937" cy="520165"/>
            </a:xfrm>
            <a:custGeom>
              <a:avLst/>
              <a:gdLst/>
              <a:ahLst/>
              <a:cxnLst/>
              <a:rect l="l" t="t" r="r" b="b"/>
              <a:pathLst>
                <a:path w="5081" h="8084" extrusionOk="0">
                  <a:moveTo>
                    <a:pt x="3878" y="0"/>
                  </a:moveTo>
                  <a:cubicBezTo>
                    <a:pt x="3607" y="0"/>
                    <a:pt x="3322" y="73"/>
                    <a:pt x="3085" y="225"/>
                  </a:cubicBezTo>
                  <a:cubicBezTo>
                    <a:pt x="2882" y="358"/>
                    <a:pt x="2705" y="562"/>
                    <a:pt x="2581" y="860"/>
                  </a:cubicBezTo>
                  <a:lnTo>
                    <a:pt x="172" y="6754"/>
                  </a:lnTo>
                  <a:cubicBezTo>
                    <a:pt x="162" y="6772"/>
                    <a:pt x="151" y="6792"/>
                    <a:pt x="143" y="6810"/>
                  </a:cubicBezTo>
                  <a:cubicBezTo>
                    <a:pt x="134" y="6831"/>
                    <a:pt x="126" y="6854"/>
                    <a:pt x="119" y="6876"/>
                  </a:cubicBezTo>
                  <a:lnTo>
                    <a:pt x="118" y="6878"/>
                  </a:lnTo>
                  <a:lnTo>
                    <a:pt x="118" y="6877"/>
                  </a:lnTo>
                  <a:lnTo>
                    <a:pt x="118" y="6877"/>
                  </a:lnTo>
                  <a:cubicBezTo>
                    <a:pt x="1" y="7238"/>
                    <a:pt x="115" y="7649"/>
                    <a:pt x="434" y="7894"/>
                  </a:cubicBezTo>
                  <a:cubicBezTo>
                    <a:pt x="602" y="8021"/>
                    <a:pt x="799" y="8083"/>
                    <a:pt x="994" y="8083"/>
                  </a:cubicBezTo>
                  <a:cubicBezTo>
                    <a:pt x="1271" y="8083"/>
                    <a:pt x="1545" y="7959"/>
                    <a:pt x="1727" y="7722"/>
                  </a:cubicBezTo>
                  <a:cubicBezTo>
                    <a:pt x="2486" y="5971"/>
                    <a:pt x="3245" y="4220"/>
                    <a:pt x="4006" y="2470"/>
                  </a:cubicBezTo>
                  <a:cubicBezTo>
                    <a:pt x="4936" y="1811"/>
                    <a:pt x="5080" y="764"/>
                    <a:pt x="4696" y="313"/>
                  </a:cubicBezTo>
                  <a:cubicBezTo>
                    <a:pt x="4519" y="109"/>
                    <a:pt x="4209" y="0"/>
                    <a:pt x="3878" y="0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50"/>
            <p:cNvSpPr/>
            <p:nvPr/>
          </p:nvSpPr>
          <p:spPr>
            <a:xfrm>
              <a:off x="6372960" y="1877393"/>
              <a:ext cx="214011" cy="478405"/>
            </a:xfrm>
            <a:custGeom>
              <a:avLst/>
              <a:gdLst/>
              <a:ahLst/>
              <a:cxnLst/>
              <a:rect l="l" t="t" r="r" b="b"/>
              <a:pathLst>
                <a:path w="3326" h="7435" extrusionOk="0">
                  <a:moveTo>
                    <a:pt x="2720" y="1"/>
                  </a:moveTo>
                  <a:cubicBezTo>
                    <a:pt x="2524" y="1"/>
                    <a:pt x="2333" y="102"/>
                    <a:pt x="2228" y="284"/>
                  </a:cubicBezTo>
                  <a:cubicBezTo>
                    <a:pt x="2210" y="314"/>
                    <a:pt x="2197" y="344"/>
                    <a:pt x="2185" y="376"/>
                  </a:cubicBezTo>
                  <a:lnTo>
                    <a:pt x="2181" y="375"/>
                  </a:lnTo>
                  <a:lnTo>
                    <a:pt x="137" y="6215"/>
                  </a:lnTo>
                  <a:cubicBezTo>
                    <a:pt x="136" y="6217"/>
                    <a:pt x="136" y="6220"/>
                    <a:pt x="134" y="6222"/>
                  </a:cubicBezTo>
                  <a:lnTo>
                    <a:pt x="131" y="6228"/>
                  </a:lnTo>
                  <a:cubicBezTo>
                    <a:pt x="1" y="6632"/>
                    <a:pt x="162" y="7086"/>
                    <a:pt x="544" y="7309"/>
                  </a:cubicBezTo>
                  <a:cubicBezTo>
                    <a:pt x="690" y="7394"/>
                    <a:pt x="849" y="7435"/>
                    <a:pt x="1007" y="7435"/>
                  </a:cubicBezTo>
                  <a:cubicBezTo>
                    <a:pt x="1324" y="7435"/>
                    <a:pt x="1633" y="7271"/>
                    <a:pt x="1804" y="6976"/>
                  </a:cubicBezTo>
                  <a:cubicBezTo>
                    <a:pt x="1844" y="6909"/>
                    <a:pt x="1872" y="6836"/>
                    <a:pt x="1894" y="6762"/>
                  </a:cubicBezTo>
                  <a:lnTo>
                    <a:pt x="1895" y="6762"/>
                  </a:lnTo>
                  <a:lnTo>
                    <a:pt x="1900" y="6741"/>
                  </a:lnTo>
                  <a:cubicBezTo>
                    <a:pt x="1904" y="6725"/>
                    <a:pt x="1908" y="6709"/>
                    <a:pt x="1911" y="6693"/>
                  </a:cubicBezTo>
                  <a:lnTo>
                    <a:pt x="3276" y="699"/>
                  </a:lnTo>
                  <a:cubicBezTo>
                    <a:pt x="3277" y="698"/>
                    <a:pt x="3277" y="696"/>
                    <a:pt x="3277" y="695"/>
                  </a:cubicBezTo>
                  <a:lnTo>
                    <a:pt x="3278" y="687"/>
                  </a:lnTo>
                  <a:cubicBezTo>
                    <a:pt x="3326" y="454"/>
                    <a:pt x="3224" y="205"/>
                    <a:pt x="3007" y="79"/>
                  </a:cubicBezTo>
                  <a:cubicBezTo>
                    <a:pt x="2917" y="26"/>
                    <a:pt x="2818" y="1"/>
                    <a:pt x="2720" y="1"/>
                  </a:cubicBezTo>
                  <a:close/>
                </a:path>
              </a:pathLst>
            </a:custGeom>
            <a:solidFill>
              <a:srgbClr val="E59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50"/>
            <p:cNvSpPr/>
            <p:nvPr/>
          </p:nvSpPr>
          <p:spPr>
            <a:xfrm>
              <a:off x="6487559" y="1765111"/>
              <a:ext cx="144583" cy="183705"/>
            </a:xfrm>
            <a:custGeom>
              <a:avLst/>
              <a:gdLst/>
              <a:ahLst/>
              <a:cxnLst/>
              <a:rect l="l" t="t" r="r" b="b"/>
              <a:pathLst>
                <a:path w="2247" h="2855" extrusionOk="0">
                  <a:moveTo>
                    <a:pt x="1389" y="1"/>
                  </a:moveTo>
                  <a:cubicBezTo>
                    <a:pt x="1331" y="1"/>
                    <a:pt x="1281" y="58"/>
                    <a:pt x="1250" y="112"/>
                  </a:cubicBezTo>
                  <a:cubicBezTo>
                    <a:pt x="1077" y="414"/>
                    <a:pt x="1019" y="788"/>
                    <a:pt x="779" y="1040"/>
                  </a:cubicBezTo>
                  <a:cubicBezTo>
                    <a:pt x="724" y="1097"/>
                    <a:pt x="622" y="1171"/>
                    <a:pt x="530" y="1171"/>
                  </a:cubicBezTo>
                  <a:cubicBezTo>
                    <a:pt x="516" y="1171"/>
                    <a:pt x="501" y="1169"/>
                    <a:pt x="487" y="1165"/>
                  </a:cubicBezTo>
                  <a:cubicBezTo>
                    <a:pt x="412" y="1142"/>
                    <a:pt x="389" y="1009"/>
                    <a:pt x="349" y="951"/>
                  </a:cubicBezTo>
                  <a:cubicBezTo>
                    <a:pt x="311" y="897"/>
                    <a:pt x="239" y="867"/>
                    <a:pt x="172" y="867"/>
                  </a:cubicBezTo>
                  <a:cubicBezTo>
                    <a:pt x="160" y="867"/>
                    <a:pt x="148" y="868"/>
                    <a:pt x="137" y="870"/>
                  </a:cubicBezTo>
                  <a:cubicBezTo>
                    <a:pt x="90" y="880"/>
                    <a:pt x="44" y="908"/>
                    <a:pt x="28" y="954"/>
                  </a:cubicBezTo>
                  <a:cubicBezTo>
                    <a:pt x="0" y="1029"/>
                    <a:pt x="55" y="1106"/>
                    <a:pt x="87" y="1180"/>
                  </a:cubicBezTo>
                  <a:cubicBezTo>
                    <a:pt x="134" y="1286"/>
                    <a:pt x="132" y="1405"/>
                    <a:pt x="138" y="1521"/>
                  </a:cubicBezTo>
                  <a:cubicBezTo>
                    <a:pt x="148" y="1712"/>
                    <a:pt x="239" y="1822"/>
                    <a:pt x="299" y="1985"/>
                  </a:cubicBezTo>
                  <a:cubicBezTo>
                    <a:pt x="427" y="2322"/>
                    <a:pt x="458" y="2842"/>
                    <a:pt x="936" y="2854"/>
                  </a:cubicBezTo>
                  <a:cubicBezTo>
                    <a:pt x="939" y="2854"/>
                    <a:pt x="942" y="2854"/>
                    <a:pt x="944" y="2854"/>
                  </a:cubicBezTo>
                  <a:cubicBezTo>
                    <a:pt x="1107" y="2854"/>
                    <a:pt x="1260" y="2765"/>
                    <a:pt x="1371" y="2646"/>
                  </a:cubicBezTo>
                  <a:cubicBezTo>
                    <a:pt x="1473" y="2534"/>
                    <a:pt x="1538" y="2403"/>
                    <a:pt x="1595" y="2268"/>
                  </a:cubicBezTo>
                  <a:cubicBezTo>
                    <a:pt x="1664" y="2098"/>
                    <a:pt x="1719" y="1923"/>
                    <a:pt x="1811" y="1763"/>
                  </a:cubicBezTo>
                  <a:cubicBezTo>
                    <a:pt x="1879" y="1650"/>
                    <a:pt x="1972" y="1552"/>
                    <a:pt x="2054" y="1448"/>
                  </a:cubicBezTo>
                  <a:cubicBezTo>
                    <a:pt x="2108" y="1380"/>
                    <a:pt x="2156" y="1307"/>
                    <a:pt x="2188" y="1226"/>
                  </a:cubicBezTo>
                  <a:cubicBezTo>
                    <a:pt x="2209" y="1168"/>
                    <a:pt x="2246" y="1071"/>
                    <a:pt x="2243" y="1009"/>
                  </a:cubicBezTo>
                  <a:cubicBezTo>
                    <a:pt x="2242" y="988"/>
                    <a:pt x="2233" y="967"/>
                    <a:pt x="2214" y="959"/>
                  </a:cubicBezTo>
                  <a:cubicBezTo>
                    <a:pt x="2208" y="956"/>
                    <a:pt x="2202" y="954"/>
                    <a:pt x="2195" y="954"/>
                  </a:cubicBezTo>
                  <a:cubicBezTo>
                    <a:pt x="2166" y="954"/>
                    <a:pt x="2138" y="981"/>
                    <a:pt x="2118" y="1007"/>
                  </a:cubicBezTo>
                  <a:cubicBezTo>
                    <a:pt x="2028" y="1125"/>
                    <a:pt x="1942" y="1249"/>
                    <a:pt x="1864" y="1378"/>
                  </a:cubicBezTo>
                  <a:cubicBezTo>
                    <a:pt x="1854" y="1394"/>
                    <a:pt x="1846" y="1410"/>
                    <a:pt x="1830" y="1419"/>
                  </a:cubicBezTo>
                  <a:cubicBezTo>
                    <a:pt x="1824" y="1422"/>
                    <a:pt x="1817" y="1424"/>
                    <a:pt x="1810" y="1424"/>
                  </a:cubicBezTo>
                  <a:cubicBezTo>
                    <a:pt x="1798" y="1424"/>
                    <a:pt x="1788" y="1419"/>
                    <a:pt x="1783" y="1409"/>
                  </a:cubicBezTo>
                  <a:cubicBezTo>
                    <a:pt x="1778" y="1398"/>
                    <a:pt x="1782" y="1383"/>
                    <a:pt x="1787" y="1371"/>
                  </a:cubicBezTo>
                  <a:cubicBezTo>
                    <a:pt x="1842" y="1228"/>
                    <a:pt x="1896" y="1087"/>
                    <a:pt x="1962" y="948"/>
                  </a:cubicBezTo>
                  <a:cubicBezTo>
                    <a:pt x="2029" y="806"/>
                    <a:pt x="2103" y="665"/>
                    <a:pt x="2123" y="508"/>
                  </a:cubicBezTo>
                  <a:cubicBezTo>
                    <a:pt x="2127" y="464"/>
                    <a:pt x="2119" y="382"/>
                    <a:pt x="2062" y="373"/>
                  </a:cubicBezTo>
                  <a:cubicBezTo>
                    <a:pt x="2059" y="373"/>
                    <a:pt x="2057" y="373"/>
                    <a:pt x="2055" y="373"/>
                  </a:cubicBezTo>
                  <a:cubicBezTo>
                    <a:pt x="2001" y="373"/>
                    <a:pt x="1966" y="454"/>
                    <a:pt x="1947" y="494"/>
                  </a:cubicBezTo>
                  <a:cubicBezTo>
                    <a:pt x="1844" y="709"/>
                    <a:pt x="1742" y="923"/>
                    <a:pt x="1640" y="1138"/>
                  </a:cubicBezTo>
                  <a:cubicBezTo>
                    <a:pt x="1629" y="1159"/>
                    <a:pt x="1618" y="1181"/>
                    <a:pt x="1601" y="1196"/>
                  </a:cubicBezTo>
                  <a:cubicBezTo>
                    <a:pt x="1590" y="1205"/>
                    <a:pt x="1575" y="1211"/>
                    <a:pt x="1561" y="1211"/>
                  </a:cubicBezTo>
                  <a:cubicBezTo>
                    <a:pt x="1553" y="1211"/>
                    <a:pt x="1545" y="1209"/>
                    <a:pt x="1537" y="1205"/>
                  </a:cubicBezTo>
                  <a:cubicBezTo>
                    <a:pt x="1505" y="1185"/>
                    <a:pt x="1516" y="1136"/>
                    <a:pt x="1531" y="1101"/>
                  </a:cubicBezTo>
                  <a:cubicBezTo>
                    <a:pt x="1611" y="906"/>
                    <a:pt x="1707" y="718"/>
                    <a:pt x="1795" y="527"/>
                  </a:cubicBezTo>
                  <a:cubicBezTo>
                    <a:pt x="1840" y="431"/>
                    <a:pt x="1882" y="335"/>
                    <a:pt x="1918" y="236"/>
                  </a:cubicBezTo>
                  <a:cubicBezTo>
                    <a:pt x="1943" y="168"/>
                    <a:pt x="1973" y="65"/>
                    <a:pt x="1885" y="27"/>
                  </a:cubicBezTo>
                  <a:cubicBezTo>
                    <a:pt x="1871" y="21"/>
                    <a:pt x="1855" y="18"/>
                    <a:pt x="1839" y="18"/>
                  </a:cubicBezTo>
                  <a:cubicBezTo>
                    <a:pt x="1796" y="18"/>
                    <a:pt x="1752" y="39"/>
                    <a:pt x="1722" y="69"/>
                  </a:cubicBezTo>
                  <a:cubicBezTo>
                    <a:pt x="1677" y="111"/>
                    <a:pt x="1653" y="166"/>
                    <a:pt x="1628" y="222"/>
                  </a:cubicBezTo>
                  <a:cubicBezTo>
                    <a:pt x="1553" y="390"/>
                    <a:pt x="1479" y="560"/>
                    <a:pt x="1408" y="731"/>
                  </a:cubicBezTo>
                  <a:cubicBezTo>
                    <a:pt x="1394" y="762"/>
                    <a:pt x="1382" y="794"/>
                    <a:pt x="1361" y="820"/>
                  </a:cubicBezTo>
                  <a:cubicBezTo>
                    <a:pt x="1348" y="835"/>
                    <a:pt x="1315" y="864"/>
                    <a:pt x="1290" y="864"/>
                  </a:cubicBezTo>
                  <a:cubicBezTo>
                    <a:pt x="1285" y="864"/>
                    <a:pt x="1279" y="863"/>
                    <a:pt x="1275" y="859"/>
                  </a:cubicBezTo>
                  <a:cubicBezTo>
                    <a:pt x="1245" y="838"/>
                    <a:pt x="1268" y="772"/>
                    <a:pt x="1277" y="746"/>
                  </a:cubicBezTo>
                  <a:cubicBezTo>
                    <a:pt x="1337" y="579"/>
                    <a:pt x="1397" y="414"/>
                    <a:pt x="1457" y="246"/>
                  </a:cubicBezTo>
                  <a:cubicBezTo>
                    <a:pt x="1473" y="202"/>
                    <a:pt x="1489" y="158"/>
                    <a:pt x="1486" y="111"/>
                  </a:cubicBezTo>
                  <a:cubicBezTo>
                    <a:pt x="1484" y="64"/>
                    <a:pt x="1456" y="15"/>
                    <a:pt x="1410" y="4"/>
                  </a:cubicBezTo>
                  <a:cubicBezTo>
                    <a:pt x="1403" y="2"/>
                    <a:pt x="1396" y="1"/>
                    <a:pt x="1389" y="1"/>
                  </a:cubicBezTo>
                  <a:close/>
                </a:path>
              </a:pathLst>
            </a:custGeom>
            <a:solidFill>
              <a:srgbClr val="E59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50"/>
            <p:cNvSpPr/>
            <p:nvPr/>
          </p:nvSpPr>
          <p:spPr>
            <a:xfrm>
              <a:off x="5790252" y="1364371"/>
              <a:ext cx="483681" cy="461225"/>
            </a:xfrm>
            <a:custGeom>
              <a:avLst/>
              <a:gdLst/>
              <a:ahLst/>
              <a:cxnLst/>
              <a:rect l="l" t="t" r="r" b="b"/>
              <a:pathLst>
                <a:path w="7517" h="7168" extrusionOk="0">
                  <a:moveTo>
                    <a:pt x="3934" y="0"/>
                  </a:moveTo>
                  <a:cubicBezTo>
                    <a:pt x="3017" y="0"/>
                    <a:pt x="2100" y="350"/>
                    <a:pt x="1400" y="1050"/>
                  </a:cubicBezTo>
                  <a:cubicBezTo>
                    <a:pt x="0" y="2450"/>
                    <a:pt x="0" y="4718"/>
                    <a:pt x="1400" y="6117"/>
                  </a:cubicBezTo>
                  <a:cubicBezTo>
                    <a:pt x="2072" y="6789"/>
                    <a:pt x="2983" y="7167"/>
                    <a:pt x="3934" y="7167"/>
                  </a:cubicBezTo>
                  <a:cubicBezTo>
                    <a:pt x="4884" y="7167"/>
                    <a:pt x="5795" y="6789"/>
                    <a:pt x="6467" y="6117"/>
                  </a:cubicBezTo>
                  <a:cubicBezTo>
                    <a:pt x="7139" y="5446"/>
                    <a:pt x="7517" y="4534"/>
                    <a:pt x="7517" y="3584"/>
                  </a:cubicBezTo>
                  <a:cubicBezTo>
                    <a:pt x="7517" y="2634"/>
                    <a:pt x="7139" y="1723"/>
                    <a:pt x="6467" y="1050"/>
                  </a:cubicBezTo>
                  <a:cubicBezTo>
                    <a:pt x="5767" y="350"/>
                    <a:pt x="4851" y="0"/>
                    <a:pt x="39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50"/>
            <p:cNvSpPr/>
            <p:nvPr/>
          </p:nvSpPr>
          <p:spPr>
            <a:xfrm>
              <a:off x="6043385" y="1462175"/>
              <a:ext cx="167876" cy="132872"/>
            </a:xfrm>
            <a:custGeom>
              <a:avLst/>
              <a:gdLst/>
              <a:ahLst/>
              <a:cxnLst/>
              <a:rect l="l" t="t" r="r" b="b"/>
              <a:pathLst>
                <a:path w="2609" h="2065" fill="none" extrusionOk="0">
                  <a:moveTo>
                    <a:pt x="1" y="2064"/>
                  </a:moveTo>
                  <a:lnTo>
                    <a:pt x="2609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50"/>
            <p:cNvSpPr/>
            <p:nvPr/>
          </p:nvSpPr>
          <p:spPr>
            <a:xfrm>
              <a:off x="6043385" y="1380907"/>
              <a:ext cx="26832" cy="214140"/>
            </a:xfrm>
            <a:custGeom>
              <a:avLst/>
              <a:gdLst/>
              <a:ahLst/>
              <a:cxnLst/>
              <a:rect l="l" t="t" r="r" b="b"/>
              <a:pathLst>
                <a:path w="417" h="3328" fill="none" extrusionOk="0">
                  <a:moveTo>
                    <a:pt x="1" y="3327"/>
                  </a:moveTo>
                  <a:lnTo>
                    <a:pt x="416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50"/>
            <p:cNvSpPr/>
            <p:nvPr/>
          </p:nvSpPr>
          <p:spPr>
            <a:xfrm>
              <a:off x="5932261" y="1410056"/>
              <a:ext cx="111188" cy="184992"/>
            </a:xfrm>
            <a:custGeom>
              <a:avLst/>
              <a:gdLst/>
              <a:ahLst/>
              <a:cxnLst/>
              <a:rect l="l" t="t" r="r" b="b"/>
              <a:pathLst>
                <a:path w="1728" h="2875" fill="none" extrusionOk="0">
                  <a:moveTo>
                    <a:pt x="1728" y="2874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50"/>
            <p:cNvSpPr/>
            <p:nvPr/>
          </p:nvSpPr>
          <p:spPr>
            <a:xfrm>
              <a:off x="5841857" y="1517962"/>
              <a:ext cx="201593" cy="77085"/>
            </a:xfrm>
            <a:custGeom>
              <a:avLst/>
              <a:gdLst/>
              <a:ahLst/>
              <a:cxnLst/>
              <a:rect l="l" t="t" r="r" b="b"/>
              <a:pathLst>
                <a:path w="3133" h="1198" fill="none" extrusionOk="0">
                  <a:moveTo>
                    <a:pt x="3133" y="1197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50"/>
            <p:cNvSpPr/>
            <p:nvPr/>
          </p:nvSpPr>
          <p:spPr>
            <a:xfrm>
              <a:off x="5837352" y="1594983"/>
              <a:ext cx="206097" cy="63895"/>
            </a:xfrm>
            <a:custGeom>
              <a:avLst/>
              <a:gdLst/>
              <a:ahLst/>
              <a:cxnLst/>
              <a:rect l="l" t="t" r="r" b="b"/>
              <a:pathLst>
                <a:path w="3203" h="993" fill="none" extrusionOk="0">
                  <a:moveTo>
                    <a:pt x="3203" y="0"/>
                  </a:moveTo>
                  <a:lnTo>
                    <a:pt x="1" y="992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50"/>
            <p:cNvSpPr/>
            <p:nvPr/>
          </p:nvSpPr>
          <p:spPr>
            <a:xfrm>
              <a:off x="5920679" y="1594983"/>
              <a:ext cx="122770" cy="177399"/>
            </a:xfrm>
            <a:custGeom>
              <a:avLst/>
              <a:gdLst/>
              <a:ahLst/>
              <a:cxnLst/>
              <a:rect l="l" t="t" r="r" b="b"/>
              <a:pathLst>
                <a:path w="1908" h="2757" fill="none" extrusionOk="0">
                  <a:moveTo>
                    <a:pt x="1908" y="0"/>
                  </a:moveTo>
                  <a:lnTo>
                    <a:pt x="0" y="2757"/>
                  </a:lnTo>
                </a:path>
              </a:pathLst>
            </a:custGeom>
            <a:noFill/>
            <a:ln w="275" cap="rnd" cmpd="sng">
              <a:solidFill>
                <a:srgbClr val="0805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50"/>
            <p:cNvSpPr/>
            <p:nvPr/>
          </p:nvSpPr>
          <p:spPr>
            <a:xfrm>
              <a:off x="6043385" y="1594983"/>
              <a:ext cx="12998" cy="215298"/>
            </a:xfrm>
            <a:custGeom>
              <a:avLst/>
              <a:gdLst/>
              <a:ahLst/>
              <a:cxnLst/>
              <a:rect l="l" t="t" r="r" b="b"/>
              <a:pathLst>
                <a:path w="202" h="3346" fill="none" extrusionOk="0">
                  <a:moveTo>
                    <a:pt x="1" y="0"/>
                  </a:moveTo>
                  <a:lnTo>
                    <a:pt x="202" y="3345"/>
                  </a:lnTo>
                </a:path>
              </a:pathLst>
            </a:custGeom>
            <a:noFill/>
            <a:ln w="275" cap="rnd" cmpd="sng">
              <a:solidFill>
                <a:srgbClr val="0805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50"/>
            <p:cNvSpPr/>
            <p:nvPr/>
          </p:nvSpPr>
          <p:spPr>
            <a:xfrm>
              <a:off x="6043385" y="1594983"/>
              <a:ext cx="129784" cy="170193"/>
            </a:xfrm>
            <a:custGeom>
              <a:avLst/>
              <a:gdLst/>
              <a:ahLst/>
              <a:cxnLst/>
              <a:rect l="l" t="t" r="r" b="b"/>
              <a:pathLst>
                <a:path w="2017" h="2645" fill="none" extrusionOk="0">
                  <a:moveTo>
                    <a:pt x="1" y="0"/>
                  </a:moveTo>
                  <a:lnTo>
                    <a:pt x="2016" y="2645"/>
                  </a:lnTo>
                </a:path>
              </a:pathLst>
            </a:custGeom>
            <a:noFill/>
            <a:ln w="275" cap="rnd" cmpd="sng">
              <a:solidFill>
                <a:srgbClr val="0805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50"/>
            <p:cNvSpPr/>
            <p:nvPr/>
          </p:nvSpPr>
          <p:spPr>
            <a:xfrm>
              <a:off x="6043385" y="1594983"/>
              <a:ext cx="212210" cy="38671"/>
            </a:xfrm>
            <a:custGeom>
              <a:avLst/>
              <a:gdLst/>
              <a:ahLst/>
              <a:cxnLst/>
              <a:rect l="l" t="t" r="r" b="b"/>
              <a:pathLst>
                <a:path w="3298" h="601" fill="none" extrusionOk="0">
                  <a:moveTo>
                    <a:pt x="1" y="0"/>
                  </a:moveTo>
                  <a:lnTo>
                    <a:pt x="3298" y="60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50"/>
            <p:cNvSpPr/>
            <p:nvPr/>
          </p:nvSpPr>
          <p:spPr>
            <a:xfrm>
              <a:off x="5900604" y="1480964"/>
              <a:ext cx="119360" cy="319151"/>
            </a:xfrm>
            <a:custGeom>
              <a:avLst/>
              <a:gdLst/>
              <a:ahLst/>
              <a:cxnLst/>
              <a:rect l="l" t="t" r="r" b="b"/>
              <a:pathLst>
                <a:path w="1855" h="4960" extrusionOk="0">
                  <a:moveTo>
                    <a:pt x="854" y="0"/>
                  </a:moveTo>
                  <a:cubicBezTo>
                    <a:pt x="706" y="195"/>
                    <a:pt x="558" y="389"/>
                    <a:pt x="461" y="612"/>
                  </a:cubicBezTo>
                  <a:cubicBezTo>
                    <a:pt x="363" y="833"/>
                    <a:pt x="319" y="1089"/>
                    <a:pt x="388" y="1321"/>
                  </a:cubicBezTo>
                  <a:cubicBezTo>
                    <a:pt x="422" y="1441"/>
                    <a:pt x="487" y="1562"/>
                    <a:pt x="466" y="1685"/>
                  </a:cubicBezTo>
                  <a:cubicBezTo>
                    <a:pt x="441" y="1829"/>
                    <a:pt x="304" y="1933"/>
                    <a:pt x="274" y="2078"/>
                  </a:cubicBezTo>
                  <a:cubicBezTo>
                    <a:pt x="236" y="2264"/>
                    <a:pt x="394" y="2433"/>
                    <a:pt x="425" y="2620"/>
                  </a:cubicBezTo>
                  <a:cubicBezTo>
                    <a:pt x="460" y="2828"/>
                    <a:pt x="341" y="3012"/>
                    <a:pt x="263" y="3196"/>
                  </a:cubicBezTo>
                  <a:cubicBezTo>
                    <a:pt x="187" y="3375"/>
                    <a:pt x="141" y="3529"/>
                    <a:pt x="165" y="3728"/>
                  </a:cubicBezTo>
                  <a:cubicBezTo>
                    <a:pt x="182" y="3885"/>
                    <a:pt x="215" y="4045"/>
                    <a:pt x="181" y="4198"/>
                  </a:cubicBezTo>
                  <a:cubicBezTo>
                    <a:pt x="154" y="4317"/>
                    <a:pt x="89" y="4422"/>
                    <a:pt x="48" y="4537"/>
                  </a:cubicBezTo>
                  <a:cubicBezTo>
                    <a:pt x="10" y="4652"/>
                    <a:pt x="0" y="4790"/>
                    <a:pt x="79" y="4884"/>
                  </a:cubicBezTo>
                  <a:cubicBezTo>
                    <a:pt x="132" y="4947"/>
                    <a:pt x="407" y="4948"/>
                    <a:pt x="486" y="4955"/>
                  </a:cubicBezTo>
                  <a:cubicBezTo>
                    <a:pt x="523" y="4958"/>
                    <a:pt x="559" y="4959"/>
                    <a:pt x="595" y="4959"/>
                  </a:cubicBezTo>
                  <a:cubicBezTo>
                    <a:pt x="883" y="4959"/>
                    <a:pt x="1168" y="4868"/>
                    <a:pt x="1414" y="4719"/>
                  </a:cubicBezTo>
                  <a:cubicBezTo>
                    <a:pt x="1582" y="4616"/>
                    <a:pt x="1729" y="4461"/>
                    <a:pt x="1780" y="4270"/>
                  </a:cubicBezTo>
                  <a:cubicBezTo>
                    <a:pt x="1854" y="3988"/>
                    <a:pt x="1712" y="3696"/>
                    <a:pt x="1549" y="3454"/>
                  </a:cubicBezTo>
                  <a:lnTo>
                    <a:pt x="854" y="0"/>
                  </a:lnTo>
                  <a:close/>
                </a:path>
              </a:pathLst>
            </a:custGeom>
            <a:solidFill>
              <a:srgbClr val="3819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50"/>
            <p:cNvSpPr/>
            <p:nvPr/>
          </p:nvSpPr>
          <p:spPr>
            <a:xfrm>
              <a:off x="6081799" y="1464427"/>
              <a:ext cx="133194" cy="347270"/>
            </a:xfrm>
            <a:custGeom>
              <a:avLst/>
              <a:gdLst/>
              <a:ahLst/>
              <a:cxnLst/>
              <a:rect l="l" t="t" r="r" b="b"/>
              <a:pathLst>
                <a:path w="2070" h="5397" extrusionOk="0">
                  <a:moveTo>
                    <a:pt x="633" y="1"/>
                  </a:moveTo>
                  <a:lnTo>
                    <a:pt x="163" y="3784"/>
                  </a:lnTo>
                  <a:cubicBezTo>
                    <a:pt x="123" y="3843"/>
                    <a:pt x="67" y="3957"/>
                    <a:pt x="30" y="4113"/>
                  </a:cubicBezTo>
                  <a:cubicBezTo>
                    <a:pt x="1" y="4229"/>
                    <a:pt x="1" y="4355"/>
                    <a:pt x="51" y="4463"/>
                  </a:cubicBezTo>
                  <a:cubicBezTo>
                    <a:pt x="121" y="4615"/>
                    <a:pt x="271" y="4747"/>
                    <a:pt x="372" y="4881"/>
                  </a:cubicBezTo>
                  <a:cubicBezTo>
                    <a:pt x="467" y="5007"/>
                    <a:pt x="567" y="5114"/>
                    <a:pt x="709" y="5186"/>
                  </a:cubicBezTo>
                  <a:cubicBezTo>
                    <a:pt x="987" y="5333"/>
                    <a:pt x="1313" y="5355"/>
                    <a:pt x="1619" y="5391"/>
                  </a:cubicBezTo>
                  <a:cubicBezTo>
                    <a:pt x="1645" y="5394"/>
                    <a:pt x="1673" y="5396"/>
                    <a:pt x="1701" y="5396"/>
                  </a:cubicBezTo>
                  <a:cubicBezTo>
                    <a:pt x="1760" y="5396"/>
                    <a:pt x="1818" y="5386"/>
                    <a:pt x="1859" y="5345"/>
                  </a:cubicBezTo>
                  <a:cubicBezTo>
                    <a:pt x="1902" y="5304"/>
                    <a:pt x="1874" y="5248"/>
                    <a:pt x="1894" y="5132"/>
                  </a:cubicBezTo>
                  <a:cubicBezTo>
                    <a:pt x="1911" y="5029"/>
                    <a:pt x="1947" y="4975"/>
                    <a:pt x="1963" y="4930"/>
                  </a:cubicBezTo>
                  <a:cubicBezTo>
                    <a:pt x="2070" y="4635"/>
                    <a:pt x="1554" y="4264"/>
                    <a:pt x="1557" y="3855"/>
                  </a:cubicBezTo>
                  <a:cubicBezTo>
                    <a:pt x="1558" y="3827"/>
                    <a:pt x="1560" y="3742"/>
                    <a:pt x="1538" y="3631"/>
                  </a:cubicBezTo>
                  <a:cubicBezTo>
                    <a:pt x="1521" y="3549"/>
                    <a:pt x="1491" y="3470"/>
                    <a:pt x="1446" y="3373"/>
                  </a:cubicBezTo>
                  <a:cubicBezTo>
                    <a:pt x="1373" y="3218"/>
                    <a:pt x="1292" y="3053"/>
                    <a:pt x="1322" y="2877"/>
                  </a:cubicBezTo>
                  <a:cubicBezTo>
                    <a:pt x="1353" y="2690"/>
                    <a:pt x="1510" y="2521"/>
                    <a:pt x="1472" y="2335"/>
                  </a:cubicBezTo>
                  <a:cubicBezTo>
                    <a:pt x="1444" y="2190"/>
                    <a:pt x="1306" y="2086"/>
                    <a:pt x="1280" y="1942"/>
                  </a:cubicBezTo>
                  <a:cubicBezTo>
                    <a:pt x="1259" y="1819"/>
                    <a:pt x="1324" y="1698"/>
                    <a:pt x="1359" y="1578"/>
                  </a:cubicBezTo>
                  <a:cubicBezTo>
                    <a:pt x="1429" y="1346"/>
                    <a:pt x="1384" y="1092"/>
                    <a:pt x="1286" y="869"/>
                  </a:cubicBezTo>
                  <a:cubicBezTo>
                    <a:pt x="1187" y="646"/>
                    <a:pt x="779" y="195"/>
                    <a:pt x="633" y="1"/>
                  </a:cubicBezTo>
                  <a:close/>
                </a:path>
              </a:pathLst>
            </a:custGeom>
            <a:solidFill>
              <a:srgbClr val="3819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50"/>
            <p:cNvSpPr/>
            <p:nvPr/>
          </p:nvSpPr>
          <p:spPr>
            <a:xfrm>
              <a:off x="6152900" y="1856867"/>
              <a:ext cx="546353" cy="607674"/>
            </a:xfrm>
            <a:custGeom>
              <a:avLst/>
              <a:gdLst/>
              <a:ahLst/>
              <a:cxnLst/>
              <a:rect l="l" t="t" r="r" b="b"/>
              <a:pathLst>
                <a:path w="8491" h="9444" extrusionOk="0">
                  <a:moveTo>
                    <a:pt x="2497" y="0"/>
                  </a:moveTo>
                  <a:lnTo>
                    <a:pt x="810" y="3785"/>
                  </a:lnTo>
                  <a:cubicBezTo>
                    <a:pt x="0" y="6312"/>
                    <a:pt x="1450" y="8808"/>
                    <a:pt x="3396" y="9335"/>
                  </a:cubicBezTo>
                  <a:cubicBezTo>
                    <a:pt x="3667" y="9408"/>
                    <a:pt x="3949" y="9444"/>
                    <a:pt x="4233" y="9444"/>
                  </a:cubicBezTo>
                  <a:cubicBezTo>
                    <a:pt x="6068" y="9444"/>
                    <a:pt x="8056" y="7971"/>
                    <a:pt x="8454" y="5660"/>
                  </a:cubicBezTo>
                  <a:cubicBezTo>
                    <a:pt x="8491" y="5444"/>
                    <a:pt x="8442" y="5221"/>
                    <a:pt x="8316" y="5040"/>
                  </a:cubicBezTo>
                  <a:cubicBezTo>
                    <a:pt x="7190" y="3434"/>
                    <a:pt x="5013" y="2213"/>
                    <a:pt x="5013" y="2213"/>
                  </a:cubicBezTo>
                  <a:lnTo>
                    <a:pt x="4254" y="4036"/>
                  </a:lnTo>
                  <a:cubicBezTo>
                    <a:pt x="4254" y="4036"/>
                    <a:pt x="3684" y="2097"/>
                    <a:pt x="24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50"/>
            <p:cNvSpPr/>
            <p:nvPr/>
          </p:nvSpPr>
          <p:spPr>
            <a:xfrm>
              <a:off x="5359462" y="2250080"/>
              <a:ext cx="347656" cy="414575"/>
            </a:xfrm>
            <a:custGeom>
              <a:avLst/>
              <a:gdLst/>
              <a:ahLst/>
              <a:cxnLst/>
              <a:rect l="l" t="t" r="r" b="b"/>
              <a:pathLst>
                <a:path w="5403" h="6443" extrusionOk="0">
                  <a:moveTo>
                    <a:pt x="4356" y="0"/>
                  </a:moveTo>
                  <a:cubicBezTo>
                    <a:pt x="4059" y="0"/>
                    <a:pt x="3774" y="145"/>
                    <a:pt x="3600" y="394"/>
                  </a:cubicBezTo>
                  <a:lnTo>
                    <a:pt x="3596" y="401"/>
                  </a:lnTo>
                  <a:cubicBezTo>
                    <a:pt x="3595" y="403"/>
                    <a:pt x="3594" y="406"/>
                    <a:pt x="3590" y="408"/>
                  </a:cubicBezTo>
                  <a:lnTo>
                    <a:pt x="168" y="5561"/>
                  </a:lnTo>
                  <a:lnTo>
                    <a:pt x="171" y="5563"/>
                  </a:lnTo>
                  <a:cubicBezTo>
                    <a:pt x="151" y="5592"/>
                    <a:pt x="136" y="5621"/>
                    <a:pt x="122" y="5653"/>
                  </a:cubicBezTo>
                  <a:cubicBezTo>
                    <a:pt x="1" y="5942"/>
                    <a:pt x="138" y="6276"/>
                    <a:pt x="428" y="6398"/>
                  </a:cubicBezTo>
                  <a:cubicBezTo>
                    <a:pt x="499" y="6428"/>
                    <a:pt x="574" y="6442"/>
                    <a:pt x="647" y="6442"/>
                  </a:cubicBezTo>
                  <a:cubicBezTo>
                    <a:pt x="811" y="6442"/>
                    <a:pt x="969" y="6370"/>
                    <a:pt x="1077" y="6245"/>
                  </a:cubicBezTo>
                  <a:lnTo>
                    <a:pt x="1083" y="6239"/>
                  </a:lnTo>
                  <a:lnTo>
                    <a:pt x="1085" y="6236"/>
                  </a:lnTo>
                  <a:lnTo>
                    <a:pt x="5045" y="1534"/>
                  </a:lnTo>
                  <a:cubicBezTo>
                    <a:pt x="5056" y="1523"/>
                    <a:pt x="5066" y="1509"/>
                    <a:pt x="5077" y="1497"/>
                  </a:cubicBezTo>
                  <a:lnTo>
                    <a:pt x="5091" y="1480"/>
                  </a:lnTo>
                  <a:lnTo>
                    <a:pt x="5090" y="1480"/>
                  </a:lnTo>
                  <a:cubicBezTo>
                    <a:pt x="5136" y="1419"/>
                    <a:pt x="5175" y="1353"/>
                    <a:pt x="5206" y="1279"/>
                  </a:cubicBezTo>
                  <a:cubicBezTo>
                    <a:pt x="5403" y="809"/>
                    <a:pt x="5181" y="270"/>
                    <a:pt x="4711" y="72"/>
                  </a:cubicBezTo>
                  <a:cubicBezTo>
                    <a:pt x="4595" y="24"/>
                    <a:pt x="4474" y="0"/>
                    <a:pt x="4356" y="0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50"/>
            <p:cNvSpPr/>
            <p:nvPr/>
          </p:nvSpPr>
          <p:spPr>
            <a:xfrm>
              <a:off x="5301616" y="2588599"/>
              <a:ext cx="142782" cy="177206"/>
            </a:xfrm>
            <a:custGeom>
              <a:avLst/>
              <a:gdLst/>
              <a:ahLst/>
              <a:cxnLst/>
              <a:rect l="l" t="t" r="r" b="b"/>
              <a:pathLst>
                <a:path w="2219" h="2754" extrusionOk="0">
                  <a:moveTo>
                    <a:pt x="1505" y="0"/>
                  </a:moveTo>
                  <a:cubicBezTo>
                    <a:pt x="1370" y="0"/>
                    <a:pt x="1235" y="58"/>
                    <a:pt x="1128" y="143"/>
                  </a:cubicBezTo>
                  <a:cubicBezTo>
                    <a:pt x="1010" y="237"/>
                    <a:pt x="924" y="355"/>
                    <a:pt x="846" y="480"/>
                  </a:cubicBezTo>
                  <a:cubicBezTo>
                    <a:pt x="750" y="635"/>
                    <a:pt x="669" y="799"/>
                    <a:pt x="552" y="941"/>
                  </a:cubicBezTo>
                  <a:cubicBezTo>
                    <a:pt x="466" y="1042"/>
                    <a:pt x="359" y="1122"/>
                    <a:pt x="262" y="1213"/>
                  </a:cubicBezTo>
                  <a:cubicBezTo>
                    <a:pt x="198" y="1272"/>
                    <a:pt x="137" y="1337"/>
                    <a:pt x="93" y="1412"/>
                  </a:cubicBezTo>
                  <a:cubicBezTo>
                    <a:pt x="61" y="1465"/>
                    <a:pt x="11" y="1555"/>
                    <a:pt x="3" y="1616"/>
                  </a:cubicBezTo>
                  <a:cubicBezTo>
                    <a:pt x="0" y="1636"/>
                    <a:pt x="6" y="1658"/>
                    <a:pt x="23" y="1670"/>
                  </a:cubicBezTo>
                  <a:cubicBezTo>
                    <a:pt x="31" y="1676"/>
                    <a:pt x="40" y="1678"/>
                    <a:pt x="49" y="1678"/>
                  </a:cubicBezTo>
                  <a:cubicBezTo>
                    <a:pt x="76" y="1678"/>
                    <a:pt x="105" y="1658"/>
                    <a:pt x="125" y="1638"/>
                  </a:cubicBezTo>
                  <a:cubicBezTo>
                    <a:pt x="235" y="1536"/>
                    <a:pt x="339" y="1427"/>
                    <a:pt x="436" y="1311"/>
                  </a:cubicBezTo>
                  <a:cubicBezTo>
                    <a:pt x="447" y="1298"/>
                    <a:pt x="461" y="1283"/>
                    <a:pt x="477" y="1278"/>
                  </a:cubicBezTo>
                  <a:cubicBezTo>
                    <a:pt x="481" y="1277"/>
                    <a:pt x="485" y="1276"/>
                    <a:pt x="489" y="1276"/>
                  </a:cubicBezTo>
                  <a:cubicBezTo>
                    <a:pt x="503" y="1276"/>
                    <a:pt x="517" y="1282"/>
                    <a:pt x="521" y="1295"/>
                  </a:cubicBezTo>
                  <a:cubicBezTo>
                    <a:pt x="525" y="1307"/>
                    <a:pt x="518" y="1321"/>
                    <a:pt x="511" y="1333"/>
                  </a:cubicBezTo>
                  <a:cubicBezTo>
                    <a:pt x="434" y="1465"/>
                    <a:pt x="358" y="1597"/>
                    <a:pt x="270" y="1722"/>
                  </a:cubicBezTo>
                  <a:cubicBezTo>
                    <a:pt x="181" y="1851"/>
                    <a:pt x="85" y="1978"/>
                    <a:pt x="40" y="2129"/>
                  </a:cubicBezTo>
                  <a:cubicBezTo>
                    <a:pt x="27" y="2172"/>
                    <a:pt x="23" y="2255"/>
                    <a:pt x="77" y="2272"/>
                  </a:cubicBezTo>
                  <a:cubicBezTo>
                    <a:pt x="83" y="2274"/>
                    <a:pt x="88" y="2275"/>
                    <a:pt x="93" y="2275"/>
                  </a:cubicBezTo>
                  <a:cubicBezTo>
                    <a:pt x="144" y="2275"/>
                    <a:pt x="189" y="2206"/>
                    <a:pt x="211" y="2172"/>
                  </a:cubicBezTo>
                  <a:cubicBezTo>
                    <a:pt x="348" y="1978"/>
                    <a:pt x="482" y="1781"/>
                    <a:pt x="619" y="1587"/>
                  </a:cubicBezTo>
                  <a:cubicBezTo>
                    <a:pt x="632" y="1568"/>
                    <a:pt x="646" y="1547"/>
                    <a:pt x="665" y="1536"/>
                  </a:cubicBezTo>
                  <a:cubicBezTo>
                    <a:pt x="675" y="1529"/>
                    <a:pt x="688" y="1526"/>
                    <a:pt x="700" y="1526"/>
                  </a:cubicBezTo>
                  <a:cubicBezTo>
                    <a:pt x="711" y="1526"/>
                    <a:pt x="722" y="1529"/>
                    <a:pt x="731" y="1537"/>
                  </a:cubicBezTo>
                  <a:cubicBezTo>
                    <a:pt x="760" y="1562"/>
                    <a:pt x="742" y="1609"/>
                    <a:pt x="721" y="1641"/>
                  </a:cubicBezTo>
                  <a:cubicBezTo>
                    <a:pt x="610" y="1820"/>
                    <a:pt x="485" y="1989"/>
                    <a:pt x="368" y="2165"/>
                  </a:cubicBezTo>
                  <a:cubicBezTo>
                    <a:pt x="309" y="2251"/>
                    <a:pt x="251" y="2340"/>
                    <a:pt x="199" y="2432"/>
                  </a:cubicBezTo>
                  <a:cubicBezTo>
                    <a:pt x="165" y="2495"/>
                    <a:pt x="118" y="2592"/>
                    <a:pt x="198" y="2642"/>
                  </a:cubicBezTo>
                  <a:cubicBezTo>
                    <a:pt x="218" y="2655"/>
                    <a:pt x="241" y="2660"/>
                    <a:pt x="265" y="2660"/>
                  </a:cubicBezTo>
                  <a:cubicBezTo>
                    <a:pt x="301" y="2660"/>
                    <a:pt x="338" y="2648"/>
                    <a:pt x="368" y="2628"/>
                  </a:cubicBezTo>
                  <a:cubicBezTo>
                    <a:pt x="417" y="2594"/>
                    <a:pt x="450" y="2544"/>
                    <a:pt x="483" y="2492"/>
                  </a:cubicBezTo>
                  <a:cubicBezTo>
                    <a:pt x="585" y="2338"/>
                    <a:pt x="686" y="2183"/>
                    <a:pt x="784" y="2026"/>
                  </a:cubicBezTo>
                  <a:cubicBezTo>
                    <a:pt x="801" y="1998"/>
                    <a:pt x="819" y="1968"/>
                    <a:pt x="844" y="1947"/>
                  </a:cubicBezTo>
                  <a:cubicBezTo>
                    <a:pt x="859" y="1935"/>
                    <a:pt x="891" y="1913"/>
                    <a:pt x="916" y="1913"/>
                  </a:cubicBezTo>
                  <a:cubicBezTo>
                    <a:pt x="923" y="1913"/>
                    <a:pt x="931" y="1916"/>
                    <a:pt x="936" y="1921"/>
                  </a:cubicBezTo>
                  <a:cubicBezTo>
                    <a:pt x="962" y="1948"/>
                    <a:pt x="929" y="2010"/>
                    <a:pt x="915" y="2033"/>
                  </a:cubicBezTo>
                  <a:cubicBezTo>
                    <a:pt x="828" y="2188"/>
                    <a:pt x="743" y="2342"/>
                    <a:pt x="656" y="2497"/>
                  </a:cubicBezTo>
                  <a:cubicBezTo>
                    <a:pt x="633" y="2537"/>
                    <a:pt x="609" y="2580"/>
                    <a:pt x="605" y="2626"/>
                  </a:cubicBezTo>
                  <a:cubicBezTo>
                    <a:pt x="600" y="2673"/>
                    <a:pt x="620" y="2726"/>
                    <a:pt x="663" y="2746"/>
                  </a:cubicBezTo>
                  <a:cubicBezTo>
                    <a:pt x="674" y="2751"/>
                    <a:pt x="686" y="2753"/>
                    <a:pt x="698" y="2753"/>
                  </a:cubicBezTo>
                  <a:cubicBezTo>
                    <a:pt x="750" y="2753"/>
                    <a:pt x="801" y="2709"/>
                    <a:pt x="838" y="2666"/>
                  </a:cubicBezTo>
                  <a:cubicBezTo>
                    <a:pt x="1058" y="2394"/>
                    <a:pt x="1175" y="2035"/>
                    <a:pt x="1453" y="1825"/>
                  </a:cubicBezTo>
                  <a:cubicBezTo>
                    <a:pt x="1510" y="1782"/>
                    <a:pt x="1605" y="1733"/>
                    <a:pt x="1689" y="1733"/>
                  </a:cubicBezTo>
                  <a:cubicBezTo>
                    <a:pt x="1715" y="1733"/>
                    <a:pt x="1739" y="1737"/>
                    <a:pt x="1762" y="1748"/>
                  </a:cubicBezTo>
                  <a:cubicBezTo>
                    <a:pt x="1832" y="1781"/>
                    <a:pt x="1833" y="1918"/>
                    <a:pt x="1863" y="1980"/>
                  </a:cubicBezTo>
                  <a:cubicBezTo>
                    <a:pt x="1896" y="2051"/>
                    <a:pt x="1983" y="2095"/>
                    <a:pt x="2059" y="2095"/>
                  </a:cubicBezTo>
                  <a:cubicBezTo>
                    <a:pt x="2105" y="2094"/>
                    <a:pt x="2155" y="2071"/>
                    <a:pt x="2179" y="2030"/>
                  </a:cubicBezTo>
                  <a:cubicBezTo>
                    <a:pt x="2219" y="1961"/>
                    <a:pt x="2178" y="1875"/>
                    <a:pt x="2158" y="1797"/>
                  </a:cubicBezTo>
                  <a:cubicBezTo>
                    <a:pt x="2130" y="1685"/>
                    <a:pt x="2151" y="1567"/>
                    <a:pt x="2163" y="1451"/>
                  </a:cubicBezTo>
                  <a:cubicBezTo>
                    <a:pt x="2183" y="1263"/>
                    <a:pt x="2112" y="1139"/>
                    <a:pt x="2078" y="968"/>
                  </a:cubicBezTo>
                  <a:cubicBezTo>
                    <a:pt x="2006" y="616"/>
                    <a:pt x="2062" y="98"/>
                    <a:pt x="1591" y="8"/>
                  </a:cubicBezTo>
                  <a:cubicBezTo>
                    <a:pt x="1562" y="3"/>
                    <a:pt x="1534" y="0"/>
                    <a:pt x="1505" y="0"/>
                  </a:cubicBezTo>
                  <a:close/>
                </a:path>
              </a:pathLst>
            </a:custGeom>
            <a:solidFill>
              <a:srgbClr val="E59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50"/>
            <p:cNvSpPr/>
            <p:nvPr/>
          </p:nvSpPr>
          <p:spPr>
            <a:xfrm>
              <a:off x="5577656" y="2381537"/>
              <a:ext cx="868786" cy="1617440"/>
            </a:xfrm>
            <a:custGeom>
              <a:avLst/>
              <a:gdLst/>
              <a:ahLst/>
              <a:cxnLst/>
              <a:rect l="l" t="t" r="r" b="b"/>
              <a:pathLst>
                <a:path w="13502" h="25137" extrusionOk="0">
                  <a:moveTo>
                    <a:pt x="3818" y="1"/>
                  </a:moveTo>
                  <a:cubicBezTo>
                    <a:pt x="2583" y="7243"/>
                    <a:pt x="1346" y="14484"/>
                    <a:pt x="112" y="21726"/>
                  </a:cubicBezTo>
                  <a:cubicBezTo>
                    <a:pt x="1" y="22377"/>
                    <a:pt x="287" y="23031"/>
                    <a:pt x="821" y="23349"/>
                  </a:cubicBezTo>
                  <a:cubicBezTo>
                    <a:pt x="2806" y="24536"/>
                    <a:pt x="5126" y="25137"/>
                    <a:pt x="7411" y="25137"/>
                  </a:cubicBezTo>
                  <a:cubicBezTo>
                    <a:pt x="8054" y="25137"/>
                    <a:pt x="8694" y="25089"/>
                    <a:pt x="9324" y="24994"/>
                  </a:cubicBezTo>
                  <a:cubicBezTo>
                    <a:pt x="9675" y="24940"/>
                    <a:pt x="10047" y="24859"/>
                    <a:pt x="10300" y="24590"/>
                  </a:cubicBezTo>
                  <a:cubicBezTo>
                    <a:pt x="10434" y="24444"/>
                    <a:pt x="10525" y="24254"/>
                    <a:pt x="10664" y="24112"/>
                  </a:cubicBezTo>
                  <a:cubicBezTo>
                    <a:pt x="10952" y="23819"/>
                    <a:pt x="11382" y="23790"/>
                    <a:pt x="11774" y="23734"/>
                  </a:cubicBezTo>
                  <a:cubicBezTo>
                    <a:pt x="12654" y="23606"/>
                    <a:pt x="13502" y="22772"/>
                    <a:pt x="13326" y="21741"/>
                  </a:cubicBezTo>
                  <a:cubicBezTo>
                    <a:pt x="12680" y="17946"/>
                    <a:pt x="10378" y="2738"/>
                    <a:pt x="10562" y="732"/>
                  </a:cubicBezTo>
                  <a:lnTo>
                    <a:pt x="38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50"/>
            <p:cNvSpPr/>
            <p:nvPr/>
          </p:nvSpPr>
          <p:spPr>
            <a:xfrm>
              <a:off x="5768954" y="1740274"/>
              <a:ext cx="544680" cy="918010"/>
            </a:xfrm>
            <a:custGeom>
              <a:avLst/>
              <a:gdLst/>
              <a:ahLst/>
              <a:cxnLst/>
              <a:rect l="l" t="t" r="r" b="b"/>
              <a:pathLst>
                <a:path w="8465" h="14267" extrusionOk="0">
                  <a:moveTo>
                    <a:pt x="4232" y="1"/>
                  </a:moveTo>
                  <a:cubicBezTo>
                    <a:pt x="4232" y="1"/>
                    <a:pt x="3830" y="85"/>
                    <a:pt x="2885" y="242"/>
                  </a:cubicBezTo>
                  <a:cubicBezTo>
                    <a:pt x="1940" y="400"/>
                    <a:pt x="634" y="1385"/>
                    <a:pt x="0" y="2094"/>
                  </a:cubicBezTo>
                  <a:cubicBezTo>
                    <a:pt x="387" y="4189"/>
                    <a:pt x="915" y="6332"/>
                    <a:pt x="574" y="9636"/>
                  </a:cubicBezTo>
                  <a:cubicBezTo>
                    <a:pt x="421" y="11117"/>
                    <a:pt x="387" y="12498"/>
                    <a:pt x="200" y="13742"/>
                  </a:cubicBezTo>
                  <a:cubicBezTo>
                    <a:pt x="2536" y="13917"/>
                    <a:pt x="4870" y="14093"/>
                    <a:pt x="7204" y="14267"/>
                  </a:cubicBezTo>
                  <a:lnTo>
                    <a:pt x="8464" y="1811"/>
                  </a:lnTo>
                  <a:cubicBezTo>
                    <a:pt x="7831" y="1104"/>
                    <a:pt x="6526" y="400"/>
                    <a:pt x="5579" y="242"/>
                  </a:cubicBezTo>
                  <a:cubicBezTo>
                    <a:pt x="4634" y="85"/>
                    <a:pt x="4232" y="1"/>
                    <a:pt x="4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50"/>
            <p:cNvSpPr/>
            <p:nvPr/>
          </p:nvSpPr>
          <p:spPr>
            <a:xfrm>
              <a:off x="5803700" y="1919925"/>
              <a:ext cx="458522" cy="660501"/>
            </a:xfrm>
            <a:custGeom>
              <a:avLst/>
              <a:gdLst/>
              <a:ahLst/>
              <a:cxnLst/>
              <a:rect l="l" t="t" r="r" b="b"/>
              <a:pathLst>
                <a:path w="7126" h="10265" fill="none" extrusionOk="0">
                  <a:moveTo>
                    <a:pt x="7049" y="1"/>
                  </a:moveTo>
                  <a:lnTo>
                    <a:pt x="7125" y="8748"/>
                  </a:lnTo>
                  <a:cubicBezTo>
                    <a:pt x="7125" y="8748"/>
                    <a:pt x="5549" y="10265"/>
                    <a:pt x="0" y="8945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50"/>
            <p:cNvSpPr/>
            <p:nvPr/>
          </p:nvSpPr>
          <p:spPr>
            <a:xfrm>
              <a:off x="6424179" y="2143653"/>
              <a:ext cx="39701" cy="153913"/>
            </a:xfrm>
            <a:custGeom>
              <a:avLst/>
              <a:gdLst/>
              <a:ahLst/>
              <a:cxnLst/>
              <a:rect l="l" t="t" r="r" b="b"/>
              <a:pathLst>
                <a:path w="617" h="2392" fill="none" extrusionOk="0">
                  <a:moveTo>
                    <a:pt x="617" y="2392"/>
                  </a:moveTo>
                  <a:cubicBezTo>
                    <a:pt x="184" y="1682"/>
                    <a:pt x="1" y="824"/>
                    <a:pt x="104" y="0"/>
                  </a:cubicBezTo>
                  <a:cubicBezTo>
                    <a:pt x="114" y="467"/>
                    <a:pt x="242" y="996"/>
                    <a:pt x="518" y="1374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50"/>
            <p:cNvSpPr/>
            <p:nvPr/>
          </p:nvSpPr>
          <p:spPr>
            <a:xfrm>
              <a:off x="5793920" y="1849854"/>
              <a:ext cx="64" cy="64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400" cap="rnd" cmpd="sng">
              <a:solidFill>
                <a:srgbClr val="38190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50"/>
            <p:cNvSpPr/>
            <p:nvPr/>
          </p:nvSpPr>
          <p:spPr>
            <a:xfrm>
              <a:off x="5940176" y="1929320"/>
              <a:ext cx="64" cy="257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0"/>
                  </a:moveTo>
                  <a:lnTo>
                    <a:pt x="1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50"/>
            <p:cNvSpPr/>
            <p:nvPr/>
          </p:nvSpPr>
          <p:spPr>
            <a:xfrm>
              <a:off x="5941977" y="1747030"/>
              <a:ext cx="208993" cy="128047"/>
            </a:xfrm>
            <a:custGeom>
              <a:avLst/>
              <a:gdLst/>
              <a:ahLst/>
              <a:cxnLst/>
              <a:rect l="l" t="t" r="r" b="b"/>
              <a:pathLst>
                <a:path w="3248" h="1990" extrusionOk="0">
                  <a:moveTo>
                    <a:pt x="1624" y="1"/>
                  </a:moveTo>
                  <a:cubicBezTo>
                    <a:pt x="729" y="1"/>
                    <a:pt x="0" y="274"/>
                    <a:pt x="0" y="613"/>
                  </a:cubicBezTo>
                  <a:cubicBezTo>
                    <a:pt x="0" y="952"/>
                    <a:pt x="1624" y="1989"/>
                    <a:pt x="1624" y="1989"/>
                  </a:cubicBezTo>
                  <a:cubicBezTo>
                    <a:pt x="1624" y="1989"/>
                    <a:pt x="3247" y="952"/>
                    <a:pt x="3247" y="613"/>
                  </a:cubicBezTo>
                  <a:cubicBezTo>
                    <a:pt x="3247" y="274"/>
                    <a:pt x="2520" y="1"/>
                    <a:pt x="1624" y="1"/>
                  </a:cubicBezTo>
                  <a:close/>
                </a:path>
              </a:pathLst>
            </a:custGeom>
            <a:solidFill>
              <a:srgbClr val="E59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50"/>
            <p:cNvSpPr/>
            <p:nvPr/>
          </p:nvSpPr>
          <p:spPr>
            <a:xfrm>
              <a:off x="6004842" y="1705271"/>
              <a:ext cx="80946" cy="80882"/>
            </a:xfrm>
            <a:custGeom>
              <a:avLst/>
              <a:gdLst/>
              <a:ahLst/>
              <a:cxnLst/>
              <a:rect l="l" t="t" r="r" b="b"/>
              <a:pathLst>
                <a:path w="1258" h="1257" extrusionOk="0">
                  <a:moveTo>
                    <a:pt x="1" y="0"/>
                  </a:moveTo>
                  <a:lnTo>
                    <a:pt x="1" y="1256"/>
                  </a:lnTo>
                  <a:lnTo>
                    <a:pt x="1258" y="1256"/>
                  </a:lnTo>
                  <a:lnTo>
                    <a:pt x="1258" y="0"/>
                  </a:lnTo>
                  <a:close/>
                </a:path>
              </a:pathLst>
            </a:custGeom>
            <a:solidFill>
              <a:srgbClr val="E59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50"/>
            <p:cNvSpPr/>
            <p:nvPr/>
          </p:nvSpPr>
          <p:spPr>
            <a:xfrm>
              <a:off x="5949055" y="1454325"/>
              <a:ext cx="195416" cy="281381"/>
            </a:xfrm>
            <a:custGeom>
              <a:avLst/>
              <a:gdLst/>
              <a:ahLst/>
              <a:cxnLst/>
              <a:rect l="l" t="t" r="r" b="b"/>
              <a:pathLst>
                <a:path w="3037" h="4373" extrusionOk="0">
                  <a:moveTo>
                    <a:pt x="1534" y="0"/>
                  </a:moveTo>
                  <a:cubicBezTo>
                    <a:pt x="1529" y="0"/>
                    <a:pt x="1524" y="1"/>
                    <a:pt x="1518" y="1"/>
                  </a:cubicBezTo>
                  <a:lnTo>
                    <a:pt x="1494" y="1"/>
                  </a:lnTo>
                  <a:lnTo>
                    <a:pt x="1494" y="2"/>
                  </a:lnTo>
                  <a:cubicBezTo>
                    <a:pt x="263" y="27"/>
                    <a:pt x="0" y="970"/>
                    <a:pt x="34" y="2507"/>
                  </a:cubicBezTo>
                  <a:cubicBezTo>
                    <a:pt x="54" y="3350"/>
                    <a:pt x="418" y="3831"/>
                    <a:pt x="749" y="4094"/>
                  </a:cubicBezTo>
                  <a:cubicBezTo>
                    <a:pt x="976" y="4277"/>
                    <a:pt x="1261" y="4372"/>
                    <a:pt x="1552" y="4372"/>
                  </a:cubicBezTo>
                  <a:cubicBezTo>
                    <a:pt x="1570" y="4372"/>
                    <a:pt x="1588" y="4372"/>
                    <a:pt x="1607" y="4371"/>
                  </a:cubicBezTo>
                  <a:lnTo>
                    <a:pt x="1649" y="4370"/>
                  </a:lnTo>
                  <a:cubicBezTo>
                    <a:pt x="2127" y="4350"/>
                    <a:pt x="2560" y="4074"/>
                    <a:pt x="2765" y="3642"/>
                  </a:cubicBezTo>
                  <a:cubicBezTo>
                    <a:pt x="2894" y="3371"/>
                    <a:pt x="2991" y="3003"/>
                    <a:pt x="3001" y="2507"/>
                  </a:cubicBezTo>
                  <a:cubicBezTo>
                    <a:pt x="3037" y="969"/>
                    <a:pt x="2773" y="24"/>
                    <a:pt x="1543" y="1"/>
                  </a:cubicBezTo>
                  <a:cubicBezTo>
                    <a:pt x="1540" y="1"/>
                    <a:pt x="1537" y="0"/>
                    <a:pt x="1534" y="0"/>
                  </a:cubicBezTo>
                  <a:close/>
                </a:path>
              </a:pathLst>
            </a:custGeom>
            <a:solidFill>
              <a:srgbClr val="E59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50"/>
            <p:cNvSpPr/>
            <p:nvPr/>
          </p:nvSpPr>
          <p:spPr>
            <a:xfrm>
              <a:off x="5997571" y="1621236"/>
              <a:ext cx="98384" cy="52055"/>
            </a:xfrm>
            <a:custGeom>
              <a:avLst/>
              <a:gdLst/>
              <a:ahLst/>
              <a:cxnLst/>
              <a:rect l="l" t="t" r="r" b="b"/>
              <a:pathLst>
                <a:path w="1529" h="809" extrusionOk="0">
                  <a:moveTo>
                    <a:pt x="911" y="1"/>
                  </a:moveTo>
                  <a:cubicBezTo>
                    <a:pt x="866" y="1"/>
                    <a:pt x="821" y="14"/>
                    <a:pt x="787" y="45"/>
                  </a:cubicBezTo>
                  <a:cubicBezTo>
                    <a:pt x="779" y="52"/>
                    <a:pt x="771" y="63"/>
                    <a:pt x="764" y="74"/>
                  </a:cubicBezTo>
                  <a:cubicBezTo>
                    <a:pt x="758" y="62"/>
                    <a:pt x="750" y="51"/>
                    <a:pt x="742" y="45"/>
                  </a:cubicBezTo>
                  <a:cubicBezTo>
                    <a:pt x="708" y="14"/>
                    <a:pt x="661" y="1"/>
                    <a:pt x="615" y="1"/>
                  </a:cubicBezTo>
                  <a:cubicBezTo>
                    <a:pt x="604" y="1"/>
                    <a:pt x="592" y="2"/>
                    <a:pt x="581" y="3"/>
                  </a:cubicBezTo>
                  <a:cubicBezTo>
                    <a:pt x="526" y="12"/>
                    <a:pt x="473" y="36"/>
                    <a:pt x="424" y="65"/>
                  </a:cubicBezTo>
                  <a:cubicBezTo>
                    <a:pt x="297" y="137"/>
                    <a:pt x="180" y="231"/>
                    <a:pt x="104" y="356"/>
                  </a:cubicBezTo>
                  <a:cubicBezTo>
                    <a:pt x="27" y="480"/>
                    <a:pt x="0" y="640"/>
                    <a:pt x="56" y="775"/>
                  </a:cubicBezTo>
                  <a:cubicBezTo>
                    <a:pt x="60" y="787"/>
                    <a:pt x="68" y="800"/>
                    <a:pt x="78" y="805"/>
                  </a:cubicBezTo>
                  <a:cubicBezTo>
                    <a:pt x="83" y="808"/>
                    <a:pt x="87" y="809"/>
                    <a:pt x="92" y="809"/>
                  </a:cubicBezTo>
                  <a:cubicBezTo>
                    <a:pt x="108" y="809"/>
                    <a:pt x="124" y="797"/>
                    <a:pt x="132" y="782"/>
                  </a:cubicBezTo>
                  <a:cubicBezTo>
                    <a:pt x="140" y="762"/>
                    <a:pt x="140" y="739"/>
                    <a:pt x="140" y="718"/>
                  </a:cubicBezTo>
                  <a:cubicBezTo>
                    <a:pt x="145" y="490"/>
                    <a:pt x="330" y="280"/>
                    <a:pt x="556" y="246"/>
                  </a:cubicBezTo>
                  <a:cubicBezTo>
                    <a:pt x="611" y="238"/>
                    <a:pt x="720" y="254"/>
                    <a:pt x="766" y="213"/>
                  </a:cubicBezTo>
                  <a:cubicBezTo>
                    <a:pt x="811" y="254"/>
                    <a:pt x="921" y="238"/>
                    <a:pt x="975" y="246"/>
                  </a:cubicBezTo>
                  <a:cubicBezTo>
                    <a:pt x="1201" y="280"/>
                    <a:pt x="1385" y="490"/>
                    <a:pt x="1391" y="718"/>
                  </a:cubicBezTo>
                  <a:cubicBezTo>
                    <a:pt x="1391" y="739"/>
                    <a:pt x="1391" y="762"/>
                    <a:pt x="1399" y="782"/>
                  </a:cubicBezTo>
                  <a:cubicBezTo>
                    <a:pt x="1407" y="797"/>
                    <a:pt x="1424" y="809"/>
                    <a:pt x="1439" y="809"/>
                  </a:cubicBezTo>
                  <a:cubicBezTo>
                    <a:pt x="1444" y="809"/>
                    <a:pt x="1449" y="808"/>
                    <a:pt x="1453" y="805"/>
                  </a:cubicBezTo>
                  <a:cubicBezTo>
                    <a:pt x="1465" y="799"/>
                    <a:pt x="1472" y="787"/>
                    <a:pt x="1475" y="775"/>
                  </a:cubicBezTo>
                  <a:cubicBezTo>
                    <a:pt x="1529" y="640"/>
                    <a:pt x="1501" y="482"/>
                    <a:pt x="1425" y="356"/>
                  </a:cubicBezTo>
                  <a:cubicBezTo>
                    <a:pt x="1349" y="232"/>
                    <a:pt x="1232" y="137"/>
                    <a:pt x="1105" y="65"/>
                  </a:cubicBezTo>
                  <a:cubicBezTo>
                    <a:pt x="1056" y="36"/>
                    <a:pt x="1003" y="12"/>
                    <a:pt x="948" y="3"/>
                  </a:cubicBezTo>
                  <a:cubicBezTo>
                    <a:pt x="936" y="1"/>
                    <a:pt x="924" y="1"/>
                    <a:pt x="911" y="1"/>
                  </a:cubicBezTo>
                  <a:close/>
                </a:path>
              </a:pathLst>
            </a:custGeom>
            <a:solidFill>
              <a:srgbClr val="3819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50"/>
            <p:cNvSpPr/>
            <p:nvPr/>
          </p:nvSpPr>
          <p:spPr>
            <a:xfrm>
              <a:off x="5917269" y="1541770"/>
              <a:ext cx="258667" cy="208735"/>
            </a:xfrm>
            <a:custGeom>
              <a:avLst/>
              <a:gdLst/>
              <a:ahLst/>
              <a:cxnLst/>
              <a:rect l="l" t="t" r="r" b="b"/>
              <a:pathLst>
                <a:path w="4020" h="3244" extrusionOk="0">
                  <a:moveTo>
                    <a:pt x="551" y="0"/>
                  </a:moveTo>
                  <a:lnTo>
                    <a:pt x="551" y="0"/>
                  </a:lnTo>
                  <a:cubicBezTo>
                    <a:pt x="551" y="1"/>
                    <a:pt x="1" y="3244"/>
                    <a:pt x="2069" y="3244"/>
                  </a:cubicBezTo>
                  <a:cubicBezTo>
                    <a:pt x="2128" y="3244"/>
                    <a:pt x="2189" y="3241"/>
                    <a:pt x="2252" y="3236"/>
                  </a:cubicBezTo>
                  <a:cubicBezTo>
                    <a:pt x="4020" y="3085"/>
                    <a:pt x="3473" y="2"/>
                    <a:pt x="3473" y="2"/>
                  </a:cubicBezTo>
                  <a:lnTo>
                    <a:pt x="3473" y="2"/>
                  </a:lnTo>
                  <a:cubicBezTo>
                    <a:pt x="3483" y="257"/>
                    <a:pt x="3489" y="514"/>
                    <a:pt x="3447" y="767"/>
                  </a:cubicBezTo>
                  <a:cubicBezTo>
                    <a:pt x="3406" y="1019"/>
                    <a:pt x="3309" y="1266"/>
                    <a:pt x="3138" y="1436"/>
                  </a:cubicBezTo>
                  <a:cubicBezTo>
                    <a:pt x="3060" y="1512"/>
                    <a:pt x="2967" y="1574"/>
                    <a:pt x="2914" y="1674"/>
                  </a:cubicBezTo>
                  <a:cubicBezTo>
                    <a:pt x="2826" y="1843"/>
                    <a:pt x="2901" y="2130"/>
                    <a:pt x="2736" y="2252"/>
                  </a:cubicBezTo>
                  <a:cubicBezTo>
                    <a:pt x="2678" y="2295"/>
                    <a:pt x="2603" y="2313"/>
                    <a:pt x="2527" y="2313"/>
                  </a:cubicBezTo>
                  <a:cubicBezTo>
                    <a:pt x="2396" y="2313"/>
                    <a:pt x="2257" y="2260"/>
                    <a:pt x="2175" y="2182"/>
                  </a:cubicBezTo>
                  <a:cubicBezTo>
                    <a:pt x="2128" y="2139"/>
                    <a:pt x="2081" y="2081"/>
                    <a:pt x="2017" y="2080"/>
                  </a:cubicBezTo>
                  <a:cubicBezTo>
                    <a:pt x="2016" y="2080"/>
                    <a:pt x="2014" y="2080"/>
                    <a:pt x="2013" y="2080"/>
                  </a:cubicBezTo>
                  <a:cubicBezTo>
                    <a:pt x="1939" y="2080"/>
                    <a:pt x="1890" y="2153"/>
                    <a:pt x="1838" y="2204"/>
                  </a:cubicBezTo>
                  <a:cubicBezTo>
                    <a:pt x="1767" y="2274"/>
                    <a:pt x="1667" y="2311"/>
                    <a:pt x="1567" y="2311"/>
                  </a:cubicBezTo>
                  <a:cubicBezTo>
                    <a:pt x="1524" y="2311"/>
                    <a:pt x="1480" y="2304"/>
                    <a:pt x="1440" y="2289"/>
                  </a:cubicBezTo>
                  <a:cubicBezTo>
                    <a:pt x="1151" y="2183"/>
                    <a:pt x="1224" y="1891"/>
                    <a:pt x="1108" y="1672"/>
                  </a:cubicBezTo>
                  <a:cubicBezTo>
                    <a:pt x="1056" y="1574"/>
                    <a:pt x="963" y="1511"/>
                    <a:pt x="885" y="1435"/>
                  </a:cubicBezTo>
                  <a:cubicBezTo>
                    <a:pt x="714" y="1265"/>
                    <a:pt x="617" y="1017"/>
                    <a:pt x="575" y="766"/>
                  </a:cubicBezTo>
                  <a:cubicBezTo>
                    <a:pt x="535" y="515"/>
                    <a:pt x="542" y="257"/>
                    <a:pt x="551" y="0"/>
                  </a:cubicBezTo>
                  <a:close/>
                </a:path>
              </a:pathLst>
            </a:custGeom>
            <a:solidFill>
              <a:srgbClr val="3819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50"/>
            <p:cNvSpPr/>
            <p:nvPr/>
          </p:nvSpPr>
          <p:spPr>
            <a:xfrm>
              <a:off x="5926084" y="1438368"/>
              <a:ext cx="235438" cy="222055"/>
            </a:xfrm>
            <a:custGeom>
              <a:avLst/>
              <a:gdLst/>
              <a:ahLst/>
              <a:cxnLst/>
              <a:rect l="l" t="t" r="r" b="b"/>
              <a:pathLst>
                <a:path w="3659" h="3451" extrusionOk="0">
                  <a:moveTo>
                    <a:pt x="1521" y="0"/>
                  </a:moveTo>
                  <a:cubicBezTo>
                    <a:pt x="1490" y="0"/>
                    <a:pt x="1460" y="2"/>
                    <a:pt x="1430" y="5"/>
                  </a:cubicBezTo>
                  <a:cubicBezTo>
                    <a:pt x="871" y="64"/>
                    <a:pt x="379" y="511"/>
                    <a:pt x="164" y="1072"/>
                  </a:cubicBezTo>
                  <a:cubicBezTo>
                    <a:pt x="37" y="1403"/>
                    <a:pt x="1" y="1770"/>
                    <a:pt x="38" y="2125"/>
                  </a:cubicBezTo>
                  <a:cubicBezTo>
                    <a:pt x="65" y="2379"/>
                    <a:pt x="174" y="2593"/>
                    <a:pt x="369" y="3027"/>
                  </a:cubicBezTo>
                  <a:cubicBezTo>
                    <a:pt x="530" y="3383"/>
                    <a:pt x="583" y="3417"/>
                    <a:pt x="600" y="3417"/>
                  </a:cubicBezTo>
                  <a:cubicBezTo>
                    <a:pt x="602" y="3417"/>
                    <a:pt x="603" y="3417"/>
                    <a:pt x="604" y="3417"/>
                  </a:cubicBezTo>
                  <a:cubicBezTo>
                    <a:pt x="646" y="3406"/>
                    <a:pt x="635" y="3246"/>
                    <a:pt x="620" y="3028"/>
                  </a:cubicBezTo>
                  <a:cubicBezTo>
                    <a:pt x="547" y="1876"/>
                    <a:pt x="542" y="1649"/>
                    <a:pt x="687" y="1521"/>
                  </a:cubicBezTo>
                  <a:cubicBezTo>
                    <a:pt x="790" y="1430"/>
                    <a:pt x="879" y="1321"/>
                    <a:pt x="938" y="1194"/>
                  </a:cubicBezTo>
                  <a:cubicBezTo>
                    <a:pt x="1019" y="1019"/>
                    <a:pt x="1007" y="798"/>
                    <a:pt x="1115" y="640"/>
                  </a:cubicBezTo>
                  <a:cubicBezTo>
                    <a:pt x="1210" y="502"/>
                    <a:pt x="1328" y="467"/>
                    <a:pt x="1458" y="467"/>
                  </a:cubicBezTo>
                  <a:cubicBezTo>
                    <a:pt x="1563" y="467"/>
                    <a:pt x="1675" y="490"/>
                    <a:pt x="1787" y="498"/>
                  </a:cubicBezTo>
                  <a:cubicBezTo>
                    <a:pt x="1804" y="499"/>
                    <a:pt x="1820" y="500"/>
                    <a:pt x="1837" y="500"/>
                  </a:cubicBezTo>
                  <a:cubicBezTo>
                    <a:pt x="1961" y="500"/>
                    <a:pt x="2089" y="468"/>
                    <a:pt x="2208" y="468"/>
                  </a:cubicBezTo>
                  <a:cubicBezTo>
                    <a:pt x="2332" y="468"/>
                    <a:pt x="2447" y="502"/>
                    <a:pt x="2541" y="640"/>
                  </a:cubicBezTo>
                  <a:cubicBezTo>
                    <a:pt x="2649" y="798"/>
                    <a:pt x="2636" y="1019"/>
                    <a:pt x="2718" y="1194"/>
                  </a:cubicBezTo>
                  <a:cubicBezTo>
                    <a:pt x="2793" y="1359"/>
                    <a:pt x="2861" y="1365"/>
                    <a:pt x="2969" y="1521"/>
                  </a:cubicBezTo>
                  <a:cubicBezTo>
                    <a:pt x="3033" y="1613"/>
                    <a:pt x="3153" y="1825"/>
                    <a:pt x="3122" y="2886"/>
                  </a:cubicBezTo>
                  <a:cubicBezTo>
                    <a:pt x="3109" y="3327"/>
                    <a:pt x="3085" y="3439"/>
                    <a:pt x="3120" y="3450"/>
                  </a:cubicBezTo>
                  <a:cubicBezTo>
                    <a:pt x="3122" y="3450"/>
                    <a:pt x="3124" y="3451"/>
                    <a:pt x="3126" y="3451"/>
                  </a:cubicBezTo>
                  <a:cubicBezTo>
                    <a:pt x="3224" y="3451"/>
                    <a:pt x="3557" y="2835"/>
                    <a:pt x="3619" y="2126"/>
                  </a:cubicBezTo>
                  <a:cubicBezTo>
                    <a:pt x="3643" y="1869"/>
                    <a:pt x="3659" y="1500"/>
                    <a:pt x="3496" y="1072"/>
                  </a:cubicBezTo>
                  <a:cubicBezTo>
                    <a:pt x="3281" y="511"/>
                    <a:pt x="2790" y="64"/>
                    <a:pt x="2231" y="5"/>
                  </a:cubicBezTo>
                  <a:cubicBezTo>
                    <a:pt x="2201" y="2"/>
                    <a:pt x="2171" y="1"/>
                    <a:pt x="2141" y="1"/>
                  </a:cubicBezTo>
                  <a:cubicBezTo>
                    <a:pt x="2034" y="1"/>
                    <a:pt x="1927" y="23"/>
                    <a:pt x="1846" y="94"/>
                  </a:cubicBezTo>
                  <a:cubicBezTo>
                    <a:pt x="1841" y="99"/>
                    <a:pt x="1835" y="106"/>
                    <a:pt x="1830" y="111"/>
                  </a:cubicBezTo>
                  <a:cubicBezTo>
                    <a:pt x="1825" y="106"/>
                    <a:pt x="1821" y="99"/>
                    <a:pt x="1814" y="94"/>
                  </a:cubicBezTo>
                  <a:cubicBezTo>
                    <a:pt x="1733" y="23"/>
                    <a:pt x="1627" y="0"/>
                    <a:pt x="1521" y="0"/>
                  </a:cubicBezTo>
                  <a:close/>
                </a:path>
              </a:pathLst>
            </a:custGeom>
            <a:solidFill>
              <a:srgbClr val="3819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50"/>
            <p:cNvSpPr/>
            <p:nvPr/>
          </p:nvSpPr>
          <p:spPr>
            <a:xfrm>
              <a:off x="6043900" y="1449177"/>
              <a:ext cx="2831" cy="26703"/>
            </a:xfrm>
            <a:custGeom>
              <a:avLst/>
              <a:gdLst/>
              <a:ahLst/>
              <a:cxnLst/>
              <a:rect l="l" t="t" r="r" b="b"/>
              <a:pathLst>
                <a:path w="44" h="415" extrusionOk="0">
                  <a:moveTo>
                    <a:pt x="0" y="1"/>
                  </a:moveTo>
                  <a:lnTo>
                    <a:pt x="0" y="414"/>
                  </a:lnTo>
                  <a:lnTo>
                    <a:pt x="44" y="4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50"/>
            <p:cNvSpPr/>
            <p:nvPr/>
          </p:nvSpPr>
          <p:spPr>
            <a:xfrm>
              <a:off x="6046152" y="1554832"/>
              <a:ext cx="20719" cy="62093"/>
            </a:xfrm>
            <a:custGeom>
              <a:avLst/>
              <a:gdLst/>
              <a:ahLst/>
              <a:cxnLst/>
              <a:rect l="l" t="t" r="r" b="b"/>
              <a:pathLst>
                <a:path w="322" h="965" fill="none" extrusionOk="0">
                  <a:moveTo>
                    <a:pt x="70" y="0"/>
                  </a:moveTo>
                  <a:cubicBezTo>
                    <a:pt x="41" y="234"/>
                    <a:pt x="25" y="470"/>
                    <a:pt x="22" y="705"/>
                  </a:cubicBezTo>
                  <a:cubicBezTo>
                    <a:pt x="115" y="656"/>
                    <a:pt x="209" y="606"/>
                    <a:pt x="303" y="556"/>
                  </a:cubicBezTo>
                  <a:cubicBezTo>
                    <a:pt x="322" y="650"/>
                    <a:pt x="301" y="751"/>
                    <a:pt x="243" y="828"/>
                  </a:cubicBezTo>
                  <a:cubicBezTo>
                    <a:pt x="185" y="905"/>
                    <a:pt x="97" y="956"/>
                    <a:pt x="0" y="965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50"/>
            <p:cNvSpPr/>
            <p:nvPr/>
          </p:nvSpPr>
          <p:spPr>
            <a:xfrm>
              <a:off x="6035020" y="1645430"/>
              <a:ext cx="19561" cy="2188"/>
            </a:xfrm>
            <a:custGeom>
              <a:avLst/>
              <a:gdLst/>
              <a:ahLst/>
              <a:cxnLst/>
              <a:rect l="l" t="t" r="r" b="b"/>
              <a:pathLst>
                <a:path w="304" h="34" fill="none" extrusionOk="0">
                  <a:moveTo>
                    <a:pt x="0" y="0"/>
                  </a:moveTo>
                  <a:cubicBezTo>
                    <a:pt x="99" y="33"/>
                    <a:pt x="207" y="33"/>
                    <a:pt x="304" y="1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50"/>
            <p:cNvSpPr/>
            <p:nvPr/>
          </p:nvSpPr>
          <p:spPr>
            <a:xfrm>
              <a:off x="5973828" y="1539325"/>
              <a:ext cx="56109" cy="21684"/>
            </a:xfrm>
            <a:custGeom>
              <a:avLst/>
              <a:gdLst/>
              <a:ahLst/>
              <a:cxnLst/>
              <a:rect l="l" t="t" r="r" b="b"/>
              <a:pathLst>
                <a:path w="872" h="337" extrusionOk="0">
                  <a:moveTo>
                    <a:pt x="525" y="1"/>
                  </a:moveTo>
                  <a:cubicBezTo>
                    <a:pt x="453" y="1"/>
                    <a:pt x="381" y="7"/>
                    <a:pt x="311" y="27"/>
                  </a:cubicBezTo>
                  <a:cubicBezTo>
                    <a:pt x="162" y="68"/>
                    <a:pt x="22" y="183"/>
                    <a:pt x="1" y="336"/>
                  </a:cubicBezTo>
                  <a:cubicBezTo>
                    <a:pt x="195" y="186"/>
                    <a:pt x="439" y="101"/>
                    <a:pt x="684" y="100"/>
                  </a:cubicBezTo>
                  <a:cubicBezTo>
                    <a:pt x="709" y="100"/>
                    <a:pt x="735" y="100"/>
                    <a:pt x="756" y="89"/>
                  </a:cubicBezTo>
                  <a:cubicBezTo>
                    <a:pt x="871" y="20"/>
                    <a:pt x="631" y="4"/>
                    <a:pt x="606" y="3"/>
                  </a:cubicBezTo>
                  <a:cubicBezTo>
                    <a:pt x="579" y="2"/>
                    <a:pt x="552" y="1"/>
                    <a:pt x="525" y="1"/>
                  </a:cubicBezTo>
                  <a:close/>
                </a:path>
              </a:pathLst>
            </a:custGeom>
            <a:solidFill>
              <a:srgbClr val="3819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50"/>
            <p:cNvSpPr/>
            <p:nvPr/>
          </p:nvSpPr>
          <p:spPr>
            <a:xfrm>
              <a:off x="6057284" y="1539325"/>
              <a:ext cx="56044" cy="21684"/>
            </a:xfrm>
            <a:custGeom>
              <a:avLst/>
              <a:gdLst/>
              <a:ahLst/>
              <a:cxnLst/>
              <a:rect l="l" t="t" r="r" b="b"/>
              <a:pathLst>
                <a:path w="871" h="337" extrusionOk="0">
                  <a:moveTo>
                    <a:pt x="349" y="1"/>
                  </a:moveTo>
                  <a:cubicBezTo>
                    <a:pt x="322" y="1"/>
                    <a:pt x="295" y="2"/>
                    <a:pt x="267" y="3"/>
                  </a:cubicBezTo>
                  <a:cubicBezTo>
                    <a:pt x="241" y="4"/>
                    <a:pt x="0" y="20"/>
                    <a:pt x="117" y="89"/>
                  </a:cubicBezTo>
                  <a:cubicBezTo>
                    <a:pt x="138" y="100"/>
                    <a:pt x="163" y="100"/>
                    <a:pt x="187" y="100"/>
                  </a:cubicBezTo>
                  <a:cubicBezTo>
                    <a:pt x="433" y="101"/>
                    <a:pt x="678" y="186"/>
                    <a:pt x="871" y="336"/>
                  </a:cubicBezTo>
                  <a:cubicBezTo>
                    <a:pt x="850" y="183"/>
                    <a:pt x="710" y="68"/>
                    <a:pt x="561" y="27"/>
                  </a:cubicBezTo>
                  <a:cubicBezTo>
                    <a:pt x="492" y="7"/>
                    <a:pt x="421" y="1"/>
                    <a:pt x="349" y="1"/>
                  </a:cubicBezTo>
                  <a:close/>
                </a:path>
              </a:pathLst>
            </a:custGeom>
            <a:solidFill>
              <a:srgbClr val="3819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50"/>
            <p:cNvSpPr/>
            <p:nvPr/>
          </p:nvSpPr>
          <p:spPr>
            <a:xfrm>
              <a:off x="5954525" y="1467516"/>
              <a:ext cx="84742" cy="74318"/>
            </a:xfrm>
            <a:custGeom>
              <a:avLst/>
              <a:gdLst/>
              <a:ahLst/>
              <a:cxnLst/>
              <a:rect l="l" t="t" r="r" b="b"/>
              <a:pathLst>
                <a:path w="1317" h="1155" fill="none" extrusionOk="0">
                  <a:moveTo>
                    <a:pt x="1" y="1154"/>
                  </a:moveTo>
                  <a:cubicBezTo>
                    <a:pt x="308" y="1106"/>
                    <a:pt x="576" y="864"/>
                    <a:pt x="653" y="562"/>
                  </a:cubicBezTo>
                  <a:cubicBezTo>
                    <a:pt x="688" y="430"/>
                    <a:pt x="690" y="284"/>
                    <a:pt x="771" y="175"/>
                  </a:cubicBezTo>
                  <a:cubicBezTo>
                    <a:pt x="888" y="15"/>
                    <a:pt x="1118" y="1"/>
                    <a:pt x="1317" y="4"/>
                  </a:cubicBezTo>
                </a:path>
              </a:pathLst>
            </a:custGeom>
            <a:noFill/>
            <a:ln w="400" cap="rnd" cmpd="sng">
              <a:solidFill>
                <a:srgbClr val="38190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50"/>
            <p:cNvSpPr/>
            <p:nvPr/>
          </p:nvSpPr>
          <p:spPr>
            <a:xfrm>
              <a:off x="6161780" y="1545824"/>
              <a:ext cx="17180" cy="153527"/>
            </a:xfrm>
            <a:custGeom>
              <a:avLst/>
              <a:gdLst/>
              <a:ahLst/>
              <a:cxnLst/>
              <a:rect l="l" t="t" r="r" b="b"/>
              <a:pathLst>
                <a:path w="267" h="2386" fill="none" extrusionOk="0">
                  <a:moveTo>
                    <a:pt x="76" y="0"/>
                  </a:moveTo>
                  <a:cubicBezTo>
                    <a:pt x="124" y="63"/>
                    <a:pt x="114" y="153"/>
                    <a:pt x="94" y="229"/>
                  </a:cubicBezTo>
                  <a:cubicBezTo>
                    <a:pt x="74" y="305"/>
                    <a:pt x="44" y="385"/>
                    <a:pt x="60" y="463"/>
                  </a:cubicBezTo>
                  <a:cubicBezTo>
                    <a:pt x="80" y="556"/>
                    <a:pt x="164" y="626"/>
                    <a:pt x="178" y="720"/>
                  </a:cubicBezTo>
                  <a:cubicBezTo>
                    <a:pt x="205" y="886"/>
                    <a:pt x="14" y="1040"/>
                    <a:pt x="63" y="1200"/>
                  </a:cubicBezTo>
                  <a:cubicBezTo>
                    <a:pt x="1" y="1270"/>
                    <a:pt x="26" y="1404"/>
                    <a:pt x="70" y="1485"/>
                  </a:cubicBezTo>
                  <a:cubicBezTo>
                    <a:pt x="116" y="1566"/>
                    <a:pt x="183" y="1639"/>
                    <a:pt x="208" y="1730"/>
                  </a:cubicBezTo>
                  <a:cubicBezTo>
                    <a:pt x="267" y="1944"/>
                    <a:pt x="69" y="2189"/>
                    <a:pt x="175" y="2385"/>
                  </a:cubicBezTo>
                </a:path>
              </a:pathLst>
            </a:custGeom>
            <a:noFill/>
            <a:ln w="400" cap="rnd" cmpd="sng">
              <a:solidFill>
                <a:srgbClr val="38190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50"/>
            <p:cNvSpPr/>
            <p:nvPr/>
          </p:nvSpPr>
          <p:spPr>
            <a:xfrm>
              <a:off x="5914180" y="1530638"/>
              <a:ext cx="20848" cy="174761"/>
            </a:xfrm>
            <a:custGeom>
              <a:avLst/>
              <a:gdLst/>
              <a:ahLst/>
              <a:cxnLst/>
              <a:rect l="l" t="t" r="r" b="b"/>
              <a:pathLst>
                <a:path w="324" h="2716" fill="none" extrusionOk="0">
                  <a:moveTo>
                    <a:pt x="323" y="0"/>
                  </a:moveTo>
                  <a:cubicBezTo>
                    <a:pt x="191" y="102"/>
                    <a:pt x="151" y="285"/>
                    <a:pt x="150" y="451"/>
                  </a:cubicBezTo>
                  <a:cubicBezTo>
                    <a:pt x="148" y="619"/>
                    <a:pt x="175" y="788"/>
                    <a:pt x="136" y="951"/>
                  </a:cubicBezTo>
                  <a:cubicBezTo>
                    <a:pt x="110" y="1063"/>
                    <a:pt x="51" y="1167"/>
                    <a:pt x="33" y="1282"/>
                  </a:cubicBezTo>
                  <a:cubicBezTo>
                    <a:pt x="1" y="1486"/>
                    <a:pt x="98" y="1685"/>
                    <a:pt x="132" y="1890"/>
                  </a:cubicBezTo>
                  <a:cubicBezTo>
                    <a:pt x="179" y="2164"/>
                    <a:pt x="109" y="2445"/>
                    <a:pt x="39" y="2715"/>
                  </a:cubicBezTo>
                </a:path>
              </a:pathLst>
            </a:custGeom>
            <a:noFill/>
            <a:ln w="400" cap="rnd" cmpd="sng">
              <a:solidFill>
                <a:srgbClr val="38190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50"/>
            <p:cNvSpPr/>
            <p:nvPr/>
          </p:nvSpPr>
          <p:spPr>
            <a:xfrm>
              <a:off x="5897129" y="1674707"/>
              <a:ext cx="118395" cy="209765"/>
            </a:xfrm>
            <a:custGeom>
              <a:avLst/>
              <a:gdLst/>
              <a:ahLst/>
              <a:cxnLst/>
              <a:rect l="l" t="t" r="r" b="b"/>
              <a:pathLst>
                <a:path w="1840" h="3260" extrusionOk="0">
                  <a:moveTo>
                    <a:pt x="1067" y="0"/>
                  </a:moveTo>
                  <a:cubicBezTo>
                    <a:pt x="1055" y="0"/>
                    <a:pt x="1044" y="2"/>
                    <a:pt x="1032" y="4"/>
                  </a:cubicBezTo>
                  <a:cubicBezTo>
                    <a:pt x="849" y="44"/>
                    <a:pt x="918" y="364"/>
                    <a:pt x="646" y="805"/>
                  </a:cubicBezTo>
                  <a:cubicBezTo>
                    <a:pt x="403" y="1197"/>
                    <a:pt x="188" y="1202"/>
                    <a:pt x="85" y="1563"/>
                  </a:cubicBezTo>
                  <a:cubicBezTo>
                    <a:pt x="59" y="1655"/>
                    <a:pt x="1" y="1858"/>
                    <a:pt x="69" y="2085"/>
                  </a:cubicBezTo>
                  <a:cubicBezTo>
                    <a:pt x="145" y="2338"/>
                    <a:pt x="299" y="2352"/>
                    <a:pt x="341" y="2604"/>
                  </a:cubicBezTo>
                  <a:cubicBezTo>
                    <a:pt x="368" y="2775"/>
                    <a:pt x="311" y="2857"/>
                    <a:pt x="376" y="3026"/>
                  </a:cubicBezTo>
                  <a:cubicBezTo>
                    <a:pt x="417" y="3133"/>
                    <a:pt x="482" y="3207"/>
                    <a:pt x="530" y="3253"/>
                  </a:cubicBezTo>
                  <a:cubicBezTo>
                    <a:pt x="541" y="3257"/>
                    <a:pt x="554" y="3260"/>
                    <a:pt x="568" y="3260"/>
                  </a:cubicBezTo>
                  <a:cubicBezTo>
                    <a:pt x="582" y="3260"/>
                    <a:pt x="596" y="3257"/>
                    <a:pt x="610" y="3251"/>
                  </a:cubicBezTo>
                  <a:cubicBezTo>
                    <a:pt x="723" y="3199"/>
                    <a:pt x="613" y="2949"/>
                    <a:pt x="707" y="2681"/>
                  </a:cubicBezTo>
                  <a:cubicBezTo>
                    <a:pt x="790" y="2449"/>
                    <a:pt x="937" y="2484"/>
                    <a:pt x="1064" y="2177"/>
                  </a:cubicBezTo>
                  <a:cubicBezTo>
                    <a:pt x="1107" y="2070"/>
                    <a:pt x="1127" y="1952"/>
                    <a:pt x="1181" y="1851"/>
                  </a:cubicBezTo>
                  <a:cubicBezTo>
                    <a:pt x="1296" y="1638"/>
                    <a:pt x="1464" y="1669"/>
                    <a:pt x="1592" y="1533"/>
                  </a:cubicBezTo>
                  <a:cubicBezTo>
                    <a:pt x="1839" y="1267"/>
                    <a:pt x="1724" y="690"/>
                    <a:pt x="1476" y="340"/>
                  </a:cubicBezTo>
                  <a:cubicBezTo>
                    <a:pt x="1418" y="256"/>
                    <a:pt x="1239" y="0"/>
                    <a:pt x="1067" y="0"/>
                  </a:cubicBezTo>
                  <a:close/>
                </a:path>
              </a:pathLst>
            </a:custGeom>
            <a:solidFill>
              <a:srgbClr val="3819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50"/>
            <p:cNvSpPr/>
            <p:nvPr/>
          </p:nvSpPr>
          <p:spPr>
            <a:xfrm>
              <a:off x="6000596" y="1566157"/>
              <a:ext cx="20655" cy="13126"/>
            </a:xfrm>
            <a:custGeom>
              <a:avLst/>
              <a:gdLst/>
              <a:ahLst/>
              <a:cxnLst/>
              <a:rect l="l" t="t" r="r" b="b"/>
              <a:pathLst>
                <a:path w="321" h="204" fill="none" extrusionOk="0">
                  <a:moveTo>
                    <a:pt x="9" y="204"/>
                  </a:moveTo>
                  <a:cubicBezTo>
                    <a:pt x="0" y="143"/>
                    <a:pt x="26" y="77"/>
                    <a:pt x="75" y="41"/>
                  </a:cubicBezTo>
                  <a:cubicBezTo>
                    <a:pt x="124" y="5"/>
                    <a:pt x="198" y="1"/>
                    <a:pt x="249" y="37"/>
                  </a:cubicBezTo>
                  <a:cubicBezTo>
                    <a:pt x="299" y="72"/>
                    <a:pt x="321" y="145"/>
                    <a:pt x="295" y="200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50"/>
            <p:cNvSpPr/>
            <p:nvPr/>
          </p:nvSpPr>
          <p:spPr>
            <a:xfrm>
              <a:off x="6079290" y="1569696"/>
              <a:ext cx="18917" cy="10617"/>
            </a:xfrm>
            <a:custGeom>
              <a:avLst/>
              <a:gdLst/>
              <a:ahLst/>
              <a:cxnLst/>
              <a:rect l="l" t="t" r="r" b="b"/>
              <a:pathLst>
                <a:path w="294" h="165" fill="none" extrusionOk="0">
                  <a:moveTo>
                    <a:pt x="15" y="165"/>
                  </a:moveTo>
                  <a:cubicBezTo>
                    <a:pt x="0" y="88"/>
                    <a:pt x="65" y="6"/>
                    <a:pt x="144" y="3"/>
                  </a:cubicBezTo>
                  <a:cubicBezTo>
                    <a:pt x="223" y="0"/>
                    <a:pt x="294" y="79"/>
                    <a:pt x="283" y="157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50"/>
            <p:cNvSpPr/>
            <p:nvPr/>
          </p:nvSpPr>
          <p:spPr>
            <a:xfrm>
              <a:off x="6280496" y="2147771"/>
              <a:ext cx="64" cy="6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50"/>
            <p:cNvSpPr/>
            <p:nvPr/>
          </p:nvSpPr>
          <p:spPr>
            <a:xfrm>
              <a:off x="5364545" y="1793423"/>
              <a:ext cx="503114" cy="985958"/>
            </a:xfrm>
            <a:custGeom>
              <a:avLst/>
              <a:gdLst/>
              <a:ahLst/>
              <a:cxnLst/>
              <a:rect l="l" t="t" r="r" b="b"/>
              <a:pathLst>
                <a:path w="7819" h="15323" extrusionOk="0">
                  <a:moveTo>
                    <a:pt x="7819" y="1"/>
                  </a:moveTo>
                  <a:lnTo>
                    <a:pt x="7819" y="1"/>
                  </a:lnTo>
                  <a:cubicBezTo>
                    <a:pt x="4434" y="988"/>
                    <a:pt x="3400" y="7231"/>
                    <a:pt x="3400" y="7231"/>
                  </a:cubicBezTo>
                  <a:lnTo>
                    <a:pt x="1" y="12457"/>
                  </a:lnTo>
                  <a:cubicBezTo>
                    <a:pt x="1" y="12457"/>
                    <a:pt x="1417" y="14435"/>
                    <a:pt x="2835" y="15236"/>
                  </a:cubicBezTo>
                  <a:cubicBezTo>
                    <a:pt x="2942" y="15296"/>
                    <a:pt x="3044" y="15323"/>
                    <a:pt x="3140" y="15323"/>
                  </a:cubicBezTo>
                  <a:cubicBezTo>
                    <a:pt x="3685" y="15323"/>
                    <a:pt x="4058" y="14466"/>
                    <a:pt x="4230" y="14047"/>
                  </a:cubicBezTo>
                  <a:cubicBezTo>
                    <a:pt x="4417" y="13594"/>
                    <a:pt x="4561" y="13123"/>
                    <a:pt x="4694" y="12654"/>
                  </a:cubicBezTo>
                  <a:cubicBezTo>
                    <a:pt x="4753" y="12440"/>
                    <a:pt x="4812" y="12225"/>
                    <a:pt x="4869" y="12008"/>
                  </a:cubicBezTo>
                  <a:cubicBezTo>
                    <a:pt x="4935" y="11750"/>
                    <a:pt x="4904" y="11471"/>
                    <a:pt x="5073" y="11248"/>
                  </a:cubicBezTo>
                  <a:cubicBezTo>
                    <a:pt x="5201" y="11078"/>
                    <a:pt x="5377" y="10951"/>
                    <a:pt x="5513" y="10790"/>
                  </a:cubicBezTo>
                  <a:cubicBezTo>
                    <a:pt x="5730" y="10535"/>
                    <a:pt x="5835" y="10201"/>
                    <a:pt x="5871" y="9869"/>
                  </a:cubicBezTo>
                  <a:cubicBezTo>
                    <a:pt x="5902" y="9582"/>
                    <a:pt x="5821" y="9272"/>
                    <a:pt x="5865" y="8991"/>
                  </a:cubicBezTo>
                  <a:cubicBezTo>
                    <a:pt x="5913" y="8686"/>
                    <a:pt x="6145" y="8349"/>
                    <a:pt x="6274" y="8070"/>
                  </a:cubicBezTo>
                  <a:cubicBezTo>
                    <a:pt x="6569" y="7432"/>
                    <a:pt x="6864" y="6795"/>
                    <a:pt x="7161" y="6159"/>
                  </a:cubicBezTo>
                  <a:lnTo>
                    <a:pt x="78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50"/>
            <p:cNvSpPr/>
            <p:nvPr/>
          </p:nvSpPr>
          <p:spPr>
            <a:xfrm>
              <a:off x="5920615" y="2530109"/>
              <a:ext cx="134610" cy="659665"/>
            </a:xfrm>
            <a:custGeom>
              <a:avLst/>
              <a:gdLst/>
              <a:ahLst/>
              <a:cxnLst/>
              <a:rect l="l" t="t" r="r" b="b"/>
              <a:pathLst>
                <a:path w="2092" h="10252" fill="none" extrusionOk="0">
                  <a:moveTo>
                    <a:pt x="2091" y="8596"/>
                  </a:moveTo>
                  <a:cubicBezTo>
                    <a:pt x="1757" y="5745"/>
                    <a:pt x="1661" y="2866"/>
                    <a:pt x="1803" y="1"/>
                  </a:cubicBezTo>
                  <a:cubicBezTo>
                    <a:pt x="1570" y="3459"/>
                    <a:pt x="866" y="6894"/>
                    <a:pt x="0" y="10252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50"/>
            <p:cNvSpPr/>
            <p:nvPr/>
          </p:nvSpPr>
          <p:spPr>
            <a:xfrm>
              <a:off x="5611180" y="2281030"/>
              <a:ext cx="90469" cy="89375"/>
            </a:xfrm>
            <a:custGeom>
              <a:avLst/>
              <a:gdLst/>
              <a:ahLst/>
              <a:cxnLst/>
              <a:rect l="l" t="t" r="r" b="b"/>
              <a:pathLst>
                <a:path w="1406" h="1389" fill="none" extrusionOk="0">
                  <a:moveTo>
                    <a:pt x="1" y="0"/>
                  </a:moveTo>
                  <a:cubicBezTo>
                    <a:pt x="208" y="653"/>
                    <a:pt x="751" y="1189"/>
                    <a:pt x="1405" y="1389"/>
                  </a:cubicBezTo>
                  <a:cubicBezTo>
                    <a:pt x="1027" y="1321"/>
                    <a:pt x="649" y="1255"/>
                    <a:pt x="273" y="1187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50"/>
            <p:cNvSpPr/>
            <p:nvPr/>
          </p:nvSpPr>
          <p:spPr>
            <a:xfrm>
              <a:off x="5599340" y="2364549"/>
              <a:ext cx="76892" cy="25802"/>
            </a:xfrm>
            <a:custGeom>
              <a:avLst/>
              <a:gdLst/>
              <a:ahLst/>
              <a:cxnLst/>
              <a:rect l="l" t="t" r="r" b="b"/>
              <a:pathLst>
                <a:path w="1195" h="401" fill="none" extrusionOk="0">
                  <a:moveTo>
                    <a:pt x="1194" y="400"/>
                  </a:moveTo>
                  <a:cubicBezTo>
                    <a:pt x="796" y="267"/>
                    <a:pt x="398" y="134"/>
                    <a:pt x="0" y="1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50"/>
            <p:cNvSpPr/>
            <p:nvPr/>
          </p:nvSpPr>
          <p:spPr>
            <a:xfrm>
              <a:off x="5803957" y="1844513"/>
              <a:ext cx="24451" cy="536251"/>
            </a:xfrm>
            <a:custGeom>
              <a:avLst/>
              <a:gdLst/>
              <a:ahLst/>
              <a:cxnLst/>
              <a:rect l="l" t="t" r="r" b="b"/>
              <a:pathLst>
                <a:path w="380" h="8334" fill="none" extrusionOk="0">
                  <a:moveTo>
                    <a:pt x="1" y="0"/>
                  </a:moveTo>
                  <a:cubicBezTo>
                    <a:pt x="168" y="75"/>
                    <a:pt x="281" y="246"/>
                    <a:pt x="331" y="424"/>
                  </a:cubicBezTo>
                  <a:cubicBezTo>
                    <a:pt x="380" y="601"/>
                    <a:pt x="375" y="789"/>
                    <a:pt x="370" y="975"/>
                  </a:cubicBezTo>
                  <a:cubicBezTo>
                    <a:pt x="304" y="3423"/>
                    <a:pt x="141" y="5888"/>
                    <a:pt x="1" y="8334"/>
                  </a:cubicBez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3" name="Google Shape;1033;p50"/>
          <p:cNvGrpSpPr/>
          <p:nvPr/>
        </p:nvGrpSpPr>
        <p:grpSpPr>
          <a:xfrm>
            <a:off x="2613570" y="3933916"/>
            <a:ext cx="6530425" cy="1209581"/>
            <a:chOff x="2613570" y="3958141"/>
            <a:chExt cx="6530425" cy="1209581"/>
          </a:xfrm>
        </p:grpSpPr>
        <p:sp>
          <p:nvSpPr>
            <p:cNvPr id="1034" name="Google Shape;1034;p50"/>
            <p:cNvSpPr/>
            <p:nvPr/>
          </p:nvSpPr>
          <p:spPr>
            <a:xfrm>
              <a:off x="6830467" y="3958141"/>
              <a:ext cx="2313528" cy="1209579"/>
            </a:xfrm>
            <a:custGeom>
              <a:avLst/>
              <a:gdLst/>
              <a:ahLst/>
              <a:cxnLst/>
              <a:rect l="l" t="t" r="r" b="b"/>
              <a:pathLst>
                <a:path w="9600" h="5019" extrusionOk="0">
                  <a:moveTo>
                    <a:pt x="7250" y="0"/>
                  </a:moveTo>
                  <a:cubicBezTo>
                    <a:pt x="6963" y="0"/>
                    <a:pt x="6675" y="91"/>
                    <a:pt x="6430" y="273"/>
                  </a:cubicBezTo>
                  <a:lnTo>
                    <a:pt x="0" y="5018"/>
                  </a:lnTo>
                  <a:lnTo>
                    <a:pt x="9599" y="5018"/>
                  </a:lnTo>
                  <a:lnTo>
                    <a:pt x="9599" y="1405"/>
                  </a:lnTo>
                  <a:lnTo>
                    <a:pt x="8062" y="269"/>
                  </a:lnTo>
                  <a:cubicBezTo>
                    <a:pt x="7821" y="90"/>
                    <a:pt x="7536" y="0"/>
                    <a:pt x="7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50"/>
            <p:cNvSpPr/>
            <p:nvPr/>
          </p:nvSpPr>
          <p:spPr>
            <a:xfrm>
              <a:off x="2613570" y="4486898"/>
              <a:ext cx="3492463" cy="680825"/>
            </a:xfrm>
            <a:custGeom>
              <a:avLst/>
              <a:gdLst/>
              <a:ahLst/>
              <a:cxnLst/>
              <a:rect l="l" t="t" r="r" b="b"/>
              <a:pathLst>
                <a:path w="14492" h="2825" extrusionOk="0">
                  <a:moveTo>
                    <a:pt x="7245" y="0"/>
                  </a:moveTo>
                  <a:cubicBezTo>
                    <a:pt x="7070" y="0"/>
                    <a:pt x="6895" y="33"/>
                    <a:pt x="6731" y="100"/>
                  </a:cubicBezTo>
                  <a:lnTo>
                    <a:pt x="0" y="2824"/>
                  </a:lnTo>
                  <a:lnTo>
                    <a:pt x="14492" y="2824"/>
                  </a:lnTo>
                  <a:lnTo>
                    <a:pt x="7762" y="100"/>
                  </a:lnTo>
                  <a:cubicBezTo>
                    <a:pt x="7595" y="33"/>
                    <a:pt x="7420" y="0"/>
                    <a:pt x="72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50"/>
            <p:cNvSpPr/>
            <p:nvPr/>
          </p:nvSpPr>
          <p:spPr>
            <a:xfrm>
              <a:off x="4782990" y="4207095"/>
              <a:ext cx="3794909" cy="960626"/>
            </a:xfrm>
            <a:custGeom>
              <a:avLst/>
              <a:gdLst/>
              <a:ahLst/>
              <a:cxnLst/>
              <a:rect l="l" t="t" r="r" b="b"/>
              <a:pathLst>
                <a:path w="15747" h="3986" extrusionOk="0">
                  <a:moveTo>
                    <a:pt x="7871" y="0"/>
                  </a:moveTo>
                  <a:cubicBezTo>
                    <a:pt x="7650" y="0"/>
                    <a:pt x="7431" y="53"/>
                    <a:pt x="7232" y="158"/>
                  </a:cubicBezTo>
                  <a:lnTo>
                    <a:pt x="0" y="3985"/>
                  </a:lnTo>
                  <a:lnTo>
                    <a:pt x="15746" y="3985"/>
                  </a:lnTo>
                  <a:lnTo>
                    <a:pt x="8513" y="158"/>
                  </a:lnTo>
                  <a:cubicBezTo>
                    <a:pt x="8312" y="53"/>
                    <a:pt x="8091" y="0"/>
                    <a:pt x="7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51"/>
          <p:cNvSpPr txBox="1">
            <a:spLocks noGrp="1"/>
          </p:cNvSpPr>
          <p:nvPr>
            <p:ph type="ctrTitle"/>
          </p:nvPr>
        </p:nvSpPr>
        <p:spPr>
          <a:xfrm>
            <a:off x="1242500" y="1857375"/>
            <a:ext cx="6659100" cy="163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9900FF"/>
                </a:solidFill>
              </a:rPr>
              <a:t>HOLY WEEK</a:t>
            </a:r>
            <a:endParaRPr>
              <a:solidFill>
                <a:srgbClr val="9900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pSp>
        <p:nvGrpSpPr>
          <p:cNvPr id="1042" name="Google Shape;1042;p51"/>
          <p:cNvGrpSpPr/>
          <p:nvPr/>
        </p:nvGrpSpPr>
        <p:grpSpPr>
          <a:xfrm>
            <a:off x="3788553" y="745300"/>
            <a:ext cx="1587672" cy="978506"/>
            <a:chOff x="3788553" y="745300"/>
            <a:chExt cx="1587672" cy="978506"/>
          </a:xfrm>
        </p:grpSpPr>
        <p:sp>
          <p:nvSpPr>
            <p:cNvPr id="1043" name="Google Shape;1043;p51"/>
            <p:cNvSpPr/>
            <p:nvPr/>
          </p:nvSpPr>
          <p:spPr>
            <a:xfrm>
              <a:off x="4368425" y="745300"/>
              <a:ext cx="426300" cy="610800"/>
            </a:xfrm>
            <a:prstGeom prst="pie">
              <a:avLst>
                <a:gd name="adj1" fmla="val 0"/>
                <a:gd name="adj2" fmla="val 1082333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51"/>
            <p:cNvSpPr/>
            <p:nvPr/>
          </p:nvSpPr>
          <p:spPr>
            <a:xfrm>
              <a:off x="4369364" y="987017"/>
              <a:ext cx="426025" cy="112423"/>
            </a:xfrm>
            <a:custGeom>
              <a:avLst/>
              <a:gdLst/>
              <a:ahLst/>
              <a:cxnLst/>
              <a:rect l="l" t="t" r="r" b="b"/>
              <a:pathLst>
                <a:path w="3096" h="817" extrusionOk="0">
                  <a:moveTo>
                    <a:pt x="1548" y="0"/>
                  </a:moveTo>
                  <a:cubicBezTo>
                    <a:pt x="693" y="0"/>
                    <a:pt x="0" y="183"/>
                    <a:pt x="0" y="408"/>
                  </a:cubicBezTo>
                  <a:cubicBezTo>
                    <a:pt x="0" y="634"/>
                    <a:pt x="693" y="816"/>
                    <a:pt x="1548" y="816"/>
                  </a:cubicBezTo>
                  <a:cubicBezTo>
                    <a:pt x="2402" y="816"/>
                    <a:pt x="3095" y="634"/>
                    <a:pt x="3095" y="408"/>
                  </a:cubicBezTo>
                  <a:cubicBezTo>
                    <a:pt x="3095" y="183"/>
                    <a:pt x="2402" y="0"/>
                    <a:pt x="15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51"/>
            <p:cNvSpPr/>
            <p:nvPr/>
          </p:nvSpPr>
          <p:spPr>
            <a:xfrm>
              <a:off x="4397298" y="1015226"/>
              <a:ext cx="370157" cy="58757"/>
            </a:xfrm>
            <a:custGeom>
              <a:avLst/>
              <a:gdLst/>
              <a:ahLst/>
              <a:cxnLst/>
              <a:rect l="l" t="t" r="r" b="b"/>
              <a:pathLst>
                <a:path w="2690" h="427" extrusionOk="0">
                  <a:moveTo>
                    <a:pt x="1345" y="0"/>
                  </a:moveTo>
                  <a:cubicBezTo>
                    <a:pt x="603" y="0"/>
                    <a:pt x="0" y="97"/>
                    <a:pt x="0" y="213"/>
                  </a:cubicBezTo>
                  <a:cubicBezTo>
                    <a:pt x="0" y="330"/>
                    <a:pt x="603" y="427"/>
                    <a:pt x="1345" y="427"/>
                  </a:cubicBezTo>
                  <a:cubicBezTo>
                    <a:pt x="2087" y="427"/>
                    <a:pt x="2689" y="330"/>
                    <a:pt x="2689" y="213"/>
                  </a:cubicBezTo>
                  <a:cubicBezTo>
                    <a:pt x="2689" y="97"/>
                    <a:pt x="2087" y="0"/>
                    <a:pt x="13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51"/>
            <p:cNvSpPr/>
            <p:nvPr/>
          </p:nvSpPr>
          <p:spPr>
            <a:xfrm>
              <a:off x="4555819" y="1334470"/>
              <a:ext cx="52840" cy="298052"/>
            </a:xfrm>
            <a:custGeom>
              <a:avLst/>
              <a:gdLst/>
              <a:ahLst/>
              <a:cxnLst/>
              <a:rect l="l" t="t" r="r" b="b"/>
              <a:pathLst>
                <a:path w="384" h="2166" extrusionOk="0">
                  <a:moveTo>
                    <a:pt x="0" y="1"/>
                  </a:moveTo>
                  <a:lnTo>
                    <a:pt x="0" y="2165"/>
                  </a:lnTo>
                  <a:lnTo>
                    <a:pt x="383" y="2165"/>
                  </a:lnTo>
                  <a:lnTo>
                    <a:pt x="38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51"/>
            <p:cNvSpPr/>
            <p:nvPr/>
          </p:nvSpPr>
          <p:spPr>
            <a:xfrm>
              <a:off x="4394958" y="1599635"/>
              <a:ext cx="374423" cy="32888"/>
            </a:xfrm>
            <a:custGeom>
              <a:avLst/>
              <a:gdLst/>
              <a:ahLst/>
              <a:cxnLst/>
              <a:rect l="l" t="t" r="r" b="b"/>
              <a:pathLst>
                <a:path w="2721" h="239" extrusionOk="0">
                  <a:moveTo>
                    <a:pt x="243" y="0"/>
                  </a:moveTo>
                  <a:cubicBezTo>
                    <a:pt x="109" y="0"/>
                    <a:pt x="1" y="107"/>
                    <a:pt x="1" y="238"/>
                  </a:cubicBezTo>
                  <a:lnTo>
                    <a:pt x="2721" y="238"/>
                  </a:lnTo>
                  <a:cubicBezTo>
                    <a:pt x="2721" y="107"/>
                    <a:pt x="2612" y="0"/>
                    <a:pt x="24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51"/>
            <p:cNvSpPr/>
            <p:nvPr/>
          </p:nvSpPr>
          <p:spPr>
            <a:xfrm>
              <a:off x="4570680" y="1116504"/>
              <a:ext cx="22980" cy="154393"/>
            </a:xfrm>
            <a:custGeom>
              <a:avLst/>
              <a:gdLst/>
              <a:ahLst/>
              <a:cxnLst/>
              <a:rect l="l" t="t" r="r" b="b"/>
              <a:pathLst>
                <a:path w="167" h="1122" extrusionOk="0">
                  <a:moveTo>
                    <a:pt x="1" y="0"/>
                  </a:moveTo>
                  <a:lnTo>
                    <a:pt x="1" y="1121"/>
                  </a:lnTo>
                  <a:lnTo>
                    <a:pt x="167" y="1121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51"/>
            <p:cNvSpPr/>
            <p:nvPr/>
          </p:nvSpPr>
          <p:spPr>
            <a:xfrm>
              <a:off x="4517152" y="1160124"/>
              <a:ext cx="130174" cy="22980"/>
            </a:xfrm>
            <a:custGeom>
              <a:avLst/>
              <a:gdLst/>
              <a:ahLst/>
              <a:cxnLst/>
              <a:rect l="l" t="t" r="r" b="b"/>
              <a:pathLst>
                <a:path w="946" h="167" extrusionOk="0">
                  <a:moveTo>
                    <a:pt x="0" y="1"/>
                  </a:moveTo>
                  <a:lnTo>
                    <a:pt x="0" y="167"/>
                  </a:lnTo>
                  <a:lnTo>
                    <a:pt x="945" y="167"/>
                  </a:lnTo>
                  <a:lnTo>
                    <a:pt x="9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51"/>
            <p:cNvSpPr/>
            <p:nvPr/>
          </p:nvSpPr>
          <p:spPr>
            <a:xfrm rot="815668" flipH="1">
              <a:off x="4919182" y="1109881"/>
              <a:ext cx="394951" cy="575567"/>
            </a:xfrm>
            <a:custGeom>
              <a:avLst/>
              <a:gdLst/>
              <a:ahLst/>
              <a:cxnLst/>
              <a:rect l="l" t="t" r="r" b="b"/>
              <a:pathLst>
                <a:path w="10085" h="13954" extrusionOk="0">
                  <a:moveTo>
                    <a:pt x="1738" y="1"/>
                  </a:moveTo>
                  <a:cubicBezTo>
                    <a:pt x="1738" y="1"/>
                    <a:pt x="1220" y="2606"/>
                    <a:pt x="1550" y="4043"/>
                  </a:cubicBezTo>
                  <a:cubicBezTo>
                    <a:pt x="1732" y="4832"/>
                    <a:pt x="2017" y="5443"/>
                    <a:pt x="2236" y="5830"/>
                  </a:cubicBezTo>
                  <a:cubicBezTo>
                    <a:pt x="1488" y="4897"/>
                    <a:pt x="916" y="3946"/>
                    <a:pt x="554" y="3022"/>
                  </a:cubicBezTo>
                  <a:cubicBezTo>
                    <a:pt x="584" y="2700"/>
                    <a:pt x="648" y="1884"/>
                    <a:pt x="513" y="1399"/>
                  </a:cubicBezTo>
                  <a:cubicBezTo>
                    <a:pt x="343" y="788"/>
                    <a:pt x="154" y="300"/>
                    <a:pt x="154" y="300"/>
                  </a:cubicBezTo>
                  <a:lnTo>
                    <a:pt x="154" y="300"/>
                  </a:lnTo>
                  <a:cubicBezTo>
                    <a:pt x="154" y="300"/>
                    <a:pt x="0" y="1458"/>
                    <a:pt x="209" y="2382"/>
                  </a:cubicBezTo>
                  <a:lnTo>
                    <a:pt x="207" y="2382"/>
                  </a:lnTo>
                  <a:cubicBezTo>
                    <a:pt x="209" y="2397"/>
                    <a:pt x="215" y="2409"/>
                    <a:pt x="218" y="2419"/>
                  </a:cubicBezTo>
                  <a:cubicBezTo>
                    <a:pt x="250" y="2561"/>
                    <a:pt x="291" y="2694"/>
                    <a:pt x="345" y="2817"/>
                  </a:cubicBezTo>
                  <a:cubicBezTo>
                    <a:pt x="793" y="4090"/>
                    <a:pt x="1650" y="5420"/>
                    <a:pt x="2814" y="6693"/>
                  </a:cubicBezTo>
                  <a:cubicBezTo>
                    <a:pt x="2534" y="6517"/>
                    <a:pt x="1980" y="6203"/>
                    <a:pt x="1437" y="6082"/>
                  </a:cubicBezTo>
                  <a:cubicBezTo>
                    <a:pt x="1128" y="6015"/>
                    <a:pt x="861" y="5995"/>
                    <a:pt x="653" y="5995"/>
                  </a:cubicBezTo>
                  <a:cubicBezTo>
                    <a:pt x="337" y="5995"/>
                    <a:pt x="154" y="6041"/>
                    <a:pt x="154" y="6041"/>
                  </a:cubicBezTo>
                  <a:cubicBezTo>
                    <a:pt x="154" y="6041"/>
                    <a:pt x="1731" y="7020"/>
                    <a:pt x="2565" y="7020"/>
                  </a:cubicBezTo>
                  <a:cubicBezTo>
                    <a:pt x="2744" y="7020"/>
                    <a:pt x="2889" y="6975"/>
                    <a:pt x="2976" y="6865"/>
                  </a:cubicBezTo>
                  <a:cubicBezTo>
                    <a:pt x="3932" y="7880"/>
                    <a:pt x="5084" y="8855"/>
                    <a:pt x="6379" y="9737"/>
                  </a:cubicBezTo>
                  <a:cubicBezTo>
                    <a:pt x="5692" y="9485"/>
                    <a:pt x="4247" y="9126"/>
                    <a:pt x="3427" y="9069"/>
                  </a:cubicBezTo>
                  <a:cubicBezTo>
                    <a:pt x="3385" y="9065"/>
                    <a:pt x="3340" y="9064"/>
                    <a:pt x="3294" y="9064"/>
                  </a:cubicBezTo>
                  <a:cubicBezTo>
                    <a:pt x="2228" y="9064"/>
                    <a:pt x="156" y="9862"/>
                    <a:pt x="156" y="9862"/>
                  </a:cubicBezTo>
                  <a:cubicBezTo>
                    <a:pt x="156" y="9862"/>
                    <a:pt x="978" y="10219"/>
                    <a:pt x="2456" y="10514"/>
                  </a:cubicBezTo>
                  <a:cubicBezTo>
                    <a:pt x="2943" y="10610"/>
                    <a:pt x="3396" y="10655"/>
                    <a:pt x="3805" y="10655"/>
                  </a:cubicBezTo>
                  <a:cubicBezTo>
                    <a:pt x="4635" y="10655"/>
                    <a:pt x="5283" y="10472"/>
                    <a:pt x="5664" y="10175"/>
                  </a:cubicBezTo>
                  <a:cubicBezTo>
                    <a:pt x="5996" y="9916"/>
                    <a:pt x="6301" y="9861"/>
                    <a:pt x="6496" y="9861"/>
                  </a:cubicBezTo>
                  <a:cubicBezTo>
                    <a:pt x="6524" y="9861"/>
                    <a:pt x="6549" y="9862"/>
                    <a:pt x="6572" y="9864"/>
                  </a:cubicBezTo>
                  <a:cubicBezTo>
                    <a:pt x="6611" y="9891"/>
                    <a:pt x="6647" y="9915"/>
                    <a:pt x="6684" y="9940"/>
                  </a:cubicBezTo>
                  <a:cubicBezTo>
                    <a:pt x="7760" y="10647"/>
                    <a:pt x="8509" y="11420"/>
                    <a:pt x="9029" y="12147"/>
                  </a:cubicBezTo>
                  <a:cubicBezTo>
                    <a:pt x="8693" y="11937"/>
                    <a:pt x="7813" y="11457"/>
                    <a:pt x="6773" y="11457"/>
                  </a:cubicBezTo>
                  <a:cubicBezTo>
                    <a:pt x="6709" y="11457"/>
                    <a:pt x="6645" y="11459"/>
                    <a:pt x="6580" y="11463"/>
                  </a:cubicBezTo>
                  <a:cubicBezTo>
                    <a:pt x="5409" y="11533"/>
                    <a:pt x="4873" y="11820"/>
                    <a:pt x="4343" y="11820"/>
                  </a:cubicBezTo>
                  <a:cubicBezTo>
                    <a:pt x="4228" y="11820"/>
                    <a:pt x="4114" y="11806"/>
                    <a:pt x="3993" y="11774"/>
                  </a:cubicBezTo>
                  <a:cubicBezTo>
                    <a:pt x="3768" y="11713"/>
                    <a:pt x="3540" y="11693"/>
                    <a:pt x="3337" y="11693"/>
                  </a:cubicBezTo>
                  <a:cubicBezTo>
                    <a:pt x="2932" y="11693"/>
                    <a:pt x="2624" y="11774"/>
                    <a:pt x="2624" y="11774"/>
                  </a:cubicBezTo>
                  <a:cubicBezTo>
                    <a:pt x="2624" y="11774"/>
                    <a:pt x="5262" y="12995"/>
                    <a:pt x="6993" y="12995"/>
                  </a:cubicBezTo>
                  <a:cubicBezTo>
                    <a:pt x="7087" y="12995"/>
                    <a:pt x="7178" y="12991"/>
                    <a:pt x="7266" y="12984"/>
                  </a:cubicBezTo>
                  <a:cubicBezTo>
                    <a:pt x="8632" y="12865"/>
                    <a:pt x="9033" y="12463"/>
                    <a:pt x="9138" y="12307"/>
                  </a:cubicBezTo>
                  <a:cubicBezTo>
                    <a:pt x="9554" y="12918"/>
                    <a:pt x="9808" y="13492"/>
                    <a:pt x="9962" y="13953"/>
                  </a:cubicBezTo>
                  <a:cubicBezTo>
                    <a:pt x="10003" y="13947"/>
                    <a:pt x="10044" y="13939"/>
                    <a:pt x="10085" y="13928"/>
                  </a:cubicBezTo>
                  <a:cubicBezTo>
                    <a:pt x="9923" y="13443"/>
                    <a:pt x="9646" y="12820"/>
                    <a:pt x="9183" y="12155"/>
                  </a:cubicBezTo>
                  <a:cubicBezTo>
                    <a:pt x="9205" y="11737"/>
                    <a:pt x="9269" y="10081"/>
                    <a:pt x="8828" y="9255"/>
                  </a:cubicBezTo>
                  <a:cubicBezTo>
                    <a:pt x="8322" y="8304"/>
                    <a:pt x="7894" y="8230"/>
                    <a:pt x="7432" y="7255"/>
                  </a:cubicBezTo>
                  <a:cubicBezTo>
                    <a:pt x="6971" y="6279"/>
                    <a:pt x="6488" y="5371"/>
                    <a:pt x="6488" y="5371"/>
                  </a:cubicBezTo>
                  <a:lnTo>
                    <a:pt x="6488" y="5371"/>
                  </a:lnTo>
                  <a:cubicBezTo>
                    <a:pt x="6488" y="5371"/>
                    <a:pt x="6192" y="7714"/>
                    <a:pt x="6846" y="8958"/>
                  </a:cubicBezTo>
                  <a:cubicBezTo>
                    <a:pt x="7164" y="9561"/>
                    <a:pt x="7719" y="10352"/>
                    <a:pt x="8209" y="11008"/>
                  </a:cubicBezTo>
                  <a:cubicBezTo>
                    <a:pt x="7808" y="10610"/>
                    <a:pt x="7326" y="10219"/>
                    <a:pt x="6756" y="9845"/>
                  </a:cubicBezTo>
                  <a:cubicBezTo>
                    <a:pt x="6635" y="9766"/>
                    <a:pt x="6516" y="9686"/>
                    <a:pt x="6397" y="9604"/>
                  </a:cubicBezTo>
                  <a:cubicBezTo>
                    <a:pt x="6287" y="9173"/>
                    <a:pt x="5809" y="7388"/>
                    <a:pt x="5268" y="6318"/>
                  </a:cubicBezTo>
                  <a:cubicBezTo>
                    <a:pt x="4653" y="5096"/>
                    <a:pt x="4040" y="3832"/>
                    <a:pt x="4020" y="3303"/>
                  </a:cubicBezTo>
                  <a:cubicBezTo>
                    <a:pt x="3997" y="2776"/>
                    <a:pt x="3936" y="1884"/>
                    <a:pt x="3936" y="1884"/>
                  </a:cubicBezTo>
                  <a:cubicBezTo>
                    <a:pt x="3936" y="1884"/>
                    <a:pt x="3218" y="4420"/>
                    <a:pt x="3534" y="5939"/>
                  </a:cubicBezTo>
                  <a:cubicBezTo>
                    <a:pt x="3739" y="6916"/>
                    <a:pt x="4335" y="7824"/>
                    <a:pt x="4735" y="8347"/>
                  </a:cubicBezTo>
                  <a:cubicBezTo>
                    <a:pt x="3927" y="7675"/>
                    <a:pt x="3204" y="6970"/>
                    <a:pt x="2585" y="6250"/>
                  </a:cubicBezTo>
                  <a:cubicBezTo>
                    <a:pt x="2679" y="6015"/>
                    <a:pt x="2935" y="5186"/>
                    <a:pt x="2554" y="3811"/>
                  </a:cubicBezTo>
                  <a:cubicBezTo>
                    <a:pt x="2097" y="2163"/>
                    <a:pt x="1738" y="1"/>
                    <a:pt x="17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51"/>
            <p:cNvSpPr/>
            <p:nvPr/>
          </p:nvSpPr>
          <p:spPr>
            <a:xfrm rot="-815668">
              <a:off x="3850645" y="1109881"/>
              <a:ext cx="394951" cy="575567"/>
            </a:xfrm>
            <a:custGeom>
              <a:avLst/>
              <a:gdLst/>
              <a:ahLst/>
              <a:cxnLst/>
              <a:rect l="l" t="t" r="r" b="b"/>
              <a:pathLst>
                <a:path w="10085" h="13954" extrusionOk="0">
                  <a:moveTo>
                    <a:pt x="1738" y="1"/>
                  </a:moveTo>
                  <a:cubicBezTo>
                    <a:pt x="1738" y="1"/>
                    <a:pt x="1220" y="2606"/>
                    <a:pt x="1550" y="4043"/>
                  </a:cubicBezTo>
                  <a:cubicBezTo>
                    <a:pt x="1732" y="4832"/>
                    <a:pt x="2017" y="5443"/>
                    <a:pt x="2236" y="5830"/>
                  </a:cubicBezTo>
                  <a:cubicBezTo>
                    <a:pt x="1488" y="4897"/>
                    <a:pt x="916" y="3946"/>
                    <a:pt x="554" y="3022"/>
                  </a:cubicBezTo>
                  <a:cubicBezTo>
                    <a:pt x="584" y="2700"/>
                    <a:pt x="648" y="1884"/>
                    <a:pt x="513" y="1399"/>
                  </a:cubicBezTo>
                  <a:cubicBezTo>
                    <a:pt x="343" y="788"/>
                    <a:pt x="154" y="300"/>
                    <a:pt x="154" y="300"/>
                  </a:cubicBezTo>
                  <a:lnTo>
                    <a:pt x="154" y="300"/>
                  </a:lnTo>
                  <a:cubicBezTo>
                    <a:pt x="154" y="300"/>
                    <a:pt x="0" y="1458"/>
                    <a:pt x="209" y="2382"/>
                  </a:cubicBezTo>
                  <a:lnTo>
                    <a:pt x="207" y="2382"/>
                  </a:lnTo>
                  <a:cubicBezTo>
                    <a:pt x="209" y="2397"/>
                    <a:pt x="215" y="2409"/>
                    <a:pt x="218" y="2419"/>
                  </a:cubicBezTo>
                  <a:cubicBezTo>
                    <a:pt x="250" y="2561"/>
                    <a:pt x="291" y="2694"/>
                    <a:pt x="345" y="2817"/>
                  </a:cubicBezTo>
                  <a:cubicBezTo>
                    <a:pt x="793" y="4090"/>
                    <a:pt x="1650" y="5420"/>
                    <a:pt x="2814" y="6693"/>
                  </a:cubicBezTo>
                  <a:cubicBezTo>
                    <a:pt x="2534" y="6517"/>
                    <a:pt x="1980" y="6203"/>
                    <a:pt x="1437" y="6082"/>
                  </a:cubicBezTo>
                  <a:cubicBezTo>
                    <a:pt x="1128" y="6015"/>
                    <a:pt x="861" y="5995"/>
                    <a:pt x="653" y="5995"/>
                  </a:cubicBezTo>
                  <a:cubicBezTo>
                    <a:pt x="337" y="5995"/>
                    <a:pt x="154" y="6041"/>
                    <a:pt x="154" y="6041"/>
                  </a:cubicBezTo>
                  <a:cubicBezTo>
                    <a:pt x="154" y="6041"/>
                    <a:pt x="1731" y="7020"/>
                    <a:pt x="2565" y="7020"/>
                  </a:cubicBezTo>
                  <a:cubicBezTo>
                    <a:pt x="2744" y="7020"/>
                    <a:pt x="2889" y="6975"/>
                    <a:pt x="2976" y="6865"/>
                  </a:cubicBezTo>
                  <a:cubicBezTo>
                    <a:pt x="3932" y="7880"/>
                    <a:pt x="5084" y="8855"/>
                    <a:pt x="6379" y="9737"/>
                  </a:cubicBezTo>
                  <a:cubicBezTo>
                    <a:pt x="5692" y="9485"/>
                    <a:pt x="4247" y="9126"/>
                    <a:pt x="3427" y="9069"/>
                  </a:cubicBezTo>
                  <a:cubicBezTo>
                    <a:pt x="3385" y="9065"/>
                    <a:pt x="3340" y="9064"/>
                    <a:pt x="3294" y="9064"/>
                  </a:cubicBezTo>
                  <a:cubicBezTo>
                    <a:pt x="2228" y="9064"/>
                    <a:pt x="156" y="9862"/>
                    <a:pt x="156" y="9862"/>
                  </a:cubicBezTo>
                  <a:cubicBezTo>
                    <a:pt x="156" y="9862"/>
                    <a:pt x="978" y="10219"/>
                    <a:pt x="2456" y="10514"/>
                  </a:cubicBezTo>
                  <a:cubicBezTo>
                    <a:pt x="2943" y="10610"/>
                    <a:pt x="3396" y="10655"/>
                    <a:pt x="3805" y="10655"/>
                  </a:cubicBezTo>
                  <a:cubicBezTo>
                    <a:pt x="4635" y="10655"/>
                    <a:pt x="5283" y="10472"/>
                    <a:pt x="5664" y="10175"/>
                  </a:cubicBezTo>
                  <a:cubicBezTo>
                    <a:pt x="5996" y="9916"/>
                    <a:pt x="6301" y="9861"/>
                    <a:pt x="6496" y="9861"/>
                  </a:cubicBezTo>
                  <a:cubicBezTo>
                    <a:pt x="6524" y="9861"/>
                    <a:pt x="6549" y="9862"/>
                    <a:pt x="6572" y="9864"/>
                  </a:cubicBezTo>
                  <a:cubicBezTo>
                    <a:pt x="6611" y="9891"/>
                    <a:pt x="6647" y="9915"/>
                    <a:pt x="6684" y="9940"/>
                  </a:cubicBezTo>
                  <a:cubicBezTo>
                    <a:pt x="7760" y="10647"/>
                    <a:pt x="8509" y="11420"/>
                    <a:pt x="9029" y="12147"/>
                  </a:cubicBezTo>
                  <a:cubicBezTo>
                    <a:pt x="8693" y="11937"/>
                    <a:pt x="7813" y="11457"/>
                    <a:pt x="6773" y="11457"/>
                  </a:cubicBezTo>
                  <a:cubicBezTo>
                    <a:pt x="6709" y="11457"/>
                    <a:pt x="6645" y="11459"/>
                    <a:pt x="6580" y="11463"/>
                  </a:cubicBezTo>
                  <a:cubicBezTo>
                    <a:pt x="5409" y="11533"/>
                    <a:pt x="4873" y="11820"/>
                    <a:pt x="4343" y="11820"/>
                  </a:cubicBezTo>
                  <a:cubicBezTo>
                    <a:pt x="4228" y="11820"/>
                    <a:pt x="4114" y="11806"/>
                    <a:pt x="3993" y="11774"/>
                  </a:cubicBezTo>
                  <a:cubicBezTo>
                    <a:pt x="3768" y="11713"/>
                    <a:pt x="3540" y="11693"/>
                    <a:pt x="3337" y="11693"/>
                  </a:cubicBezTo>
                  <a:cubicBezTo>
                    <a:pt x="2932" y="11693"/>
                    <a:pt x="2624" y="11774"/>
                    <a:pt x="2624" y="11774"/>
                  </a:cubicBezTo>
                  <a:cubicBezTo>
                    <a:pt x="2624" y="11774"/>
                    <a:pt x="5262" y="12995"/>
                    <a:pt x="6993" y="12995"/>
                  </a:cubicBezTo>
                  <a:cubicBezTo>
                    <a:pt x="7087" y="12995"/>
                    <a:pt x="7178" y="12991"/>
                    <a:pt x="7266" y="12984"/>
                  </a:cubicBezTo>
                  <a:cubicBezTo>
                    <a:pt x="8632" y="12865"/>
                    <a:pt x="9033" y="12463"/>
                    <a:pt x="9138" y="12307"/>
                  </a:cubicBezTo>
                  <a:cubicBezTo>
                    <a:pt x="9554" y="12918"/>
                    <a:pt x="9808" y="13492"/>
                    <a:pt x="9962" y="13953"/>
                  </a:cubicBezTo>
                  <a:cubicBezTo>
                    <a:pt x="10003" y="13947"/>
                    <a:pt x="10044" y="13939"/>
                    <a:pt x="10085" y="13928"/>
                  </a:cubicBezTo>
                  <a:cubicBezTo>
                    <a:pt x="9923" y="13443"/>
                    <a:pt x="9646" y="12820"/>
                    <a:pt x="9183" y="12155"/>
                  </a:cubicBezTo>
                  <a:cubicBezTo>
                    <a:pt x="9205" y="11737"/>
                    <a:pt x="9269" y="10081"/>
                    <a:pt x="8828" y="9255"/>
                  </a:cubicBezTo>
                  <a:cubicBezTo>
                    <a:pt x="8322" y="8304"/>
                    <a:pt x="7894" y="8230"/>
                    <a:pt x="7432" y="7255"/>
                  </a:cubicBezTo>
                  <a:cubicBezTo>
                    <a:pt x="6971" y="6279"/>
                    <a:pt x="6488" y="5371"/>
                    <a:pt x="6488" y="5371"/>
                  </a:cubicBezTo>
                  <a:lnTo>
                    <a:pt x="6488" y="5371"/>
                  </a:lnTo>
                  <a:cubicBezTo>
                    <a:pt x="6488" y="5371"/>
                    <a:pt x="6192" y="7714"/>
                    <a:pt x="6846" y="8958"/>
                  </a:cubicBezTo>
                  <a:cubicBezTo>
                    <a:pt x="7164" y="9561"/>
                    <a:pt x="7719" y="10352"/>
                    <a:pt x="8209" y="11008"/>
                  </a:cubicBezTo>
                  <a:cubicBezTo>
                    <a:pt x="7808" y="10610"/>
                    <a:pt x="7326" y="10219"/>
                    <a:pt x="6756" y="9845"/>
                  </a:cubicBezTo>
                  <a:cubicBezTo>
                    <a:pt x="6635" y="9766"/>
                    <a:pt x="6516" y="9686"/>
                    <a:pt x="6397" y="9604"/>
                  </a:cubicBezTo>
                  <a:cubicBezTo>
                    <a:pt x="6287" y="9173"/>
                    <a:pt x="5809" y="7388"/>
                    <a:pt x="5268" y="6318"/>
                  </a:cubicBezTo>
                  <a:cubicBezTo>
                    <a:pt x="4653" y="5096"/>
                    <a:pt x="4040" y="3832"/>
                    <a:pt x="4020" y="3303"/>
                  </a:cubicBezTo>
                  <a:cubicBezTo>
                    <a:pt x="3997" y="2776"/>
                    <a:pt x="3936" y="1884"/>
                    <a:pt x="3936" y="1884"/>
                  </a:cubicBezTo>
                  <a:cubicBezTo>
                    <a:pt x="3936" y="1884"/>
                    <a:pt x="3218" y="4420"/>
                    <a:pt x="3534" y="5939"/>
                  </a:cubicBezTo>
                  <a:cubicBezTo>
                    <a:pt x="3739" y="6916"/>
                    <a:pt x="4335" y="7824"/>
                    <a:pt x="4735" y="8347"/>
                  </a:cubicBezTo>
                  <a:cubicBezTo>
                    <a:pt x="3927" y="7675"/>
                    <a:pt x="3204" y="6970"/>
                    <a:pt x="2585" y="6250"/>
                  </a:cubicBezTo>
                  <a:cubicBezTo>
                    <a:pt x="2679" y="6015"/>
                    <a:pt x="2935" y="5186"/>
                    <a:pt x="2554" y="3811"/>
                  </a:cubicBezTo>
                  <a:cubicBezTo>
                    <a:pt x="2097" y="2163"/>
                    <a:pt x="1738" y="1"/>
                    <a:pt x="17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Holy Week by Slidesgo">
  <a:themeElements>
    <a:clrScheme name="Simple Light">
      <a:dk1>
        <a:srgbClr val="000000"/>
      </a:dk1>
      <a:lt1>
        <a:srgbClr val="FFFFFF"/>
      </a:lt1>
      <a:dk2>
        <a:srgbClr val="FAF2DA"/>
      </a:dk2>
      <a:lt2>
        <a:srgbClr val="FCCE6B"/>
      </a:lt2>
      <a:accent1>
        <a:srgbClr val="FF7156"/>
      </a:accent1>
      <a:accent2>
        <a:srgbClr val="F83C0B"/>
      </a:accent2>
      <a:accent3>
        <a:srgbClr val="BBE2F0"/>
      </a:accent3>
      <a:accent4>
        <a:srgbClr val="237BE5"/>
      </a:accent4>
      <a:accent5>
        <a:srgbClr val="A536D6"/>
      </a:accent5>
      <a:accent6>
        <a:srgbClr val="3EB365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542</Words>
  <Application>Microsoft Macintosh PowerPoint</Application>
  <PresentationFormat>On-screen Show (16:9)</PresentationFormat>
  <Paragraphs>99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Oswald</vt:lpstr>
      <vt:lpstr>Hind</vt:lpstr>
      <vt:lpstr>Jua</vt:lpstr>
      <vt:lpstr>Holy Week by Slidesgo</vt:lpstr>
      <vt:lpstr>HOLY WEEK</vt:lpstr>
      <vt:lpstr>We gather …</vt:lpstr>
      <vt:lpstr>We gather …</vt:lpstr>
      <vt:lpstr>We listen …</vt:lpstr>
      <vt:lpstr>We reflect …</vt:lpstr>
      <vt:lpstr>We listen …</vt:lpstr>
      <vt:lpstr>We reflect …</vt:lpstr>
      <vt:lpstr>We listen …</vt:lpstr>
      <vt:lpstr>We reflect …</vt:lpstr>
      <vt:lpstr>We listen …</vt:lpstr>
      <vt:lpstr>We reflect …</vt:lpstr>
      <vt:lpstr>We listen …</vt:lpstr>
      <vt:lpstr>We reflect …</vt:lpstr>
      <vt:lpstr>We pray …</vt:lpstr>
      <vt:lpstr> We share the love of Jesus with others …</vt:lpstr>
      <vt:lpstr>HOLY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HOLY WEEK</dc:title>
  <cp:lastModifiedBy>Ray Hickey</cp:lastModifiedBy>
  <cp:revision>1</cp:revision>
  <dcterms:modified xsi:type="dcterms:W3CDTF">2025-04-02T12:07:33Z</dcterms:modified>
</cp:coreProperties>
</file>