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7556500" cy="106934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929292"/>
              </a:solidFill>
              <a:prstDash val="solid"/>
              <a:miter lim="400000"/>
            </a:ln>
          </a:left>
          <a:right>
            <a:ln w="3175" cap="flat">
              <a:solidFill>
                <a:srgbClr val="929292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929292"/>
              </a:solidFill>
              <a:prstDash val="solid"/>
              <a:miter lim="400000"/>
            </a:ln>
          </a:insideH>
          <a:insideV>
            <a:ln w="3175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1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sz="half" idx="13"/>
          </p:nvPr>
        </p:nvSpPr>
        <p:spPr>
          <a:xfrm>
            <a:off x="942522" y="2680995"/>
            <a:ext cx="5667377" cy="378021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737939" y="6416712"/>
            <a:ext cx="6080622" cy="82649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37939" y="7250583"/>
            <a:ext cx="6080622" cy="656767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737939" y="4387378"/>
            <a:ext cx="6080622" cy="1918644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1315377" y="2869683"/>
            <a:ext cx="7205979" cy="480398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553454" y="2881982"/>
            <a:ext cx="3099347" cy="2317131"/>
          </a:xfrm>
          <a:prstGeom prst="rect">
            <a:avLst/>
          </a:prstGeom>
        </p:spPr>
        <p:txBody>
          <a:bodyPr/>
          <a:lstStyle>
            <a:lvl1pPr>
              <a:defRPr sz="6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53454" y="5258147"/>
            <a:ext cx="3099347" cy="239092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xfrm>
            <a:off x="553454" y="2660600"/>
            <a:ext cx="6449592" cy="1254498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553454" y="2660600"/>
            <a:ext cx="6449592" cy="1254498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53454" y="4018408"/>
            <a:ext cx="6449592" cy="3652802"/>
          </a:xfrm>
          <a:prstGeom prst="rect">
            <a:avLst/>
          </a:prstGeom>
        </p:spPr>
        <p:txBody>
          <a:bodyPr anchor="ctr"/>
          <a:lstStyle>
            <a:lvl1pPr marL="472281" indent="-472281" algn="l">
              <a:spcBef>
                <a:spcPts val="4600"/>
              </a:spcBef>
              <a:buSzPct val="145000"/>
              <a:buChar char="•"/>
              <a:defRPr sz="3400"/>
            </a:lvl1pPr>
            <a:lvl2pPr marL="916781" indent="-472281" algn="l">
              <a:spcBef>
                <a:spcPts val="4600"/>
              </a:spcBef>
              <a:buSzPct val="145000"/>
              <a:buChar char="•"/>
              <a:defRPr sz="3400"/>
            </a:lvl2pPr>
            <a:lvl3pPr marL="1361281" indent="-472281" algn="l">
              <a:spcBef>
                <a:spcPts val="4600"/>
              </a:spcBef>
              <a:buSzPct val="145000"/>
              <a:buChar char="•"/>
              <a:defRPr sz="3400"/>
            </a:lvl3pPr>
            <a:lvl4pPr marL="1805781" indent="-472281" algn="l">
              <a:spcBef>
                <a:spcPts val="4600"/>
              </a:spcBef>
              <a:buSzPct val="145000"/>
              <a:buChar char="•"/>
              <a:defRPr sz="3400"/>
            </a:lvl4pPr>
            <a:lvl5pPr marL="2250281" indent="-472281" algn="l">
              <a:spcBef>
                <a:spcPts val="4600"/>
              </a:spcBef>
              <a:buSzPct val="145000"/>
              <a:buChar char="•"/>
              <a:defRPr sz="3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2374320" y="4015949"/>
            <a:ext cx="5479201" cy="36528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xfrm>
            <a:off x="553454" y="2660600"/>
            <a:ext cx="6449592" cy="1254498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53454" y="4018408"/>
            <a:ext cx="3099347" cy="3652802"/>
          </a:xfrm>
          <a:prstGeom prst="rect">
            <a:avLst/>
          </a:prstGeom>
        </p:spPr>
        <p:txBody>
          <a:bodyPr anchor="ctr"/>
          <a:lstStyle>
            <a:lvl1pPr marL="367392" indent="-367392" algn="l">
              <a:spcBef>
                <a:spcPts val="3500"/>
              </a:spcBef>
              <a:buSzPct val="145000"/>
              <a:buChar char="•"/>
              <a:defRPr sz="3000"/>
            </a:lvl1pPr>
            <a:lvl2pPr marL="710292" indent="-367392" algn="l">
              <a:spcBef>
                <a:spcPts val="3500"/>
              </a:spcBef>
              <a:buSzPct val="145000"/>
              <a:buChar char="•"/>
              <a:defRPr sz="3000"/>
            </a:lvl2pPr>
            <a:lvl3pPr marL="1053192" indent="-367392" algn="l">
              <a:spcBef>
                <a:spcPts val="3500"/>
              </a:spcBef>
              <a:buSzPct val="145000"/>
              <a:buChar char="•"/>
              <a:defRPr sz="3000"/>
            </a:lvl3pPr>
            <a:lvl4pPr marL="1396092" indent="-367392" algn="l">
              <a:spcBef>
                <a:spcPts val="3500"/>
              </a:spcBef>
              <a:buSzPct val="145000"/>
              <a:buChar char="•"/>
              <a:defRPr sz="3000"/>
            </a:lvl4pPr>
            <a:lvl5pPr marL="1738992" indent="-367392" algn="l">
              <a:spcBef>
                <a:spcPts val="3500"/>
              </a:spcBef>
              <a:buSzPct val="145000"/>
              <a:buChar char="•"/>
              <a:defRPr sz="3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627435" y="7914729"/>
            <a:ext cx="297695" cy="300336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53454" y="3250951"/>
            <a:ext cx="6449592" cy="4191498"/>
          </a:xfrm>
          <a:prstGeom prst="rect">
            <a:avLst/>
          </a:prstGeom>
        </p:spPr>
        <p:txBody>
          <a:bodyPr anchor="ctr"/>
          <a:lstStyle>
            <a:lvl1pPr marL="472281" indent="-472281" algn="l">
              <a:spcBef>
                <a:spcPts val="4600"/>
              </a:spcBef>
              <a:buSzPct val="145000"/>
              <a:buChar char="•"/>
              <a:defRPr sz="3400"/>
            </a:lvl1pPr>
            <a:lvl2pPr marL="916781" indent="-472281" algn="l">
              <a:spcBef>
                <a:spcPts val="4600"/>
              </a:spcBef>
              <a:buSzPct val="145000"/>
              <a:buChar char="•"/>
              <a:defRPr sz="3400"/>
            </a:lvl2pPr>
            <a:lvl3pPr marL="1361281" indent="-472281" algn="l">
              <a:spcBef>
                <a:spcPts val="4600"/>
              </a:spcBef>
              <a:buSzPct val="145000"/>
              <a:buChar char="•"/>
              <a:defRPr sz="3400"/>
            </a:lvl3pPr>
            <a:lvl4pPr marL="1805781" indent="-472281" algn="l">
              <a:spcBef>
                <a:spcPts val="4600"/>
              </a:spcBef>
              <a:buSzPct val="145000"/>
              <a:buChar char="•"/>
              <a:defRPr sz="3400"/>
            </a:lvl4pPr>
            <a:lvl5pPr marL="2250281" indent="-472281" algn="l">
              <a:spcBef>
                <a:spcPts val="4600"/>
              </a:spcBef>
              <a:buSzPct val="145000"/>
              <a:buChar char="•"/>
              <a:defRPr sz="3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3881561" y="5435252"/>
            <a:ext cx="3518140" cy="23466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3778250" y="3029570"/>
            <a:ext cx="3409281" cy="227285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-1379947" y="3029570"/>
            <a:ext cx="6962459" cy="464164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737939" y="6210089"/>
            <a:ext cx="6080622" cy="456190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6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737939" y="4867307"/>
            <a:ext cx="6080622" cy="604575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defRPr sz="36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-551917" y="2513012"/>
            <a:ext cx="8660334" cy="57780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737939" y="3464954"/>
            <a:ext cx="6080622" cy="19186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9517" tIns="29517" rIns="29517" bIns="29517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737939" y="5442632"/>
            <a:ext cx="6080622" cy="65676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9517" tIns="29517" rIns="29517" bIns="29517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627435" y="7914729"/>
            <a:ext cx="297695" cy="281742"/>
          </a:xfrm>
          <a:prstGeom prst="rect">
            <a:avLst/>
          </a:prstGeom>
          <a:ln w="3175">
            <a:miter lim="400000"/>
          </a:ln>
        </p:spPr>
        <p:txBody>
          <a:bodyPr wrap="none" lIns="29517" tIns="29517" rIns="29517" bIns="29517">
            <a:spAutoFit/>
          </a:bodyPr>
          <a:lstStyle>
            <a:lvl1pPr>
              <a:defRPr sz="1600" b="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22860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45720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68580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91440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114300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137160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60020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82880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22860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45720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68580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91440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114300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137160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160020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182880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64049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1pPr>
      <a:lvl2pPr marL="0" marR="0" indent="228600" algn="ctr" defTabSz="64049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2pPr>
      <a:lvl3pPr marL="0" marR="0" indent="457200" algn="ctr" defTabSz="64049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3pPr>
      <a:lvl4pPr marL="0" marR="0" indent="685800" algn="ctr" defTabSz="64049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4pPr>
      <a:lvl5pPr marL="0" marR="0" indent="914400" algn="ctr" defTabSz="64049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5pPr>
      <a:lvl6pPr marL="0" marR="0" indent="1143000" algn="ctr" defTabSz="64049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6pPr>
      <a:lvl7pPr marL="0" marR="0" indent="1371600" algn="ctr" defTabSz="64049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7pPr>
      <a:lvl8pPr marL="0" marR="0" indent="1600200" algn="ctr" defTabSz="64049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8pPr>
      <a:lvl9pPr marL="0" marR="0" indent="1828800" algn="ctr" defTabSz="64049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ribarra@optusnet.com.a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http://seddoncricketclub.com/junior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Rectangle"/>
          <p:cNvSpPr/>
          <p:nvPr/>
        </p:nvSpPr>
        <p:spPr>
          <a:xfrm>
            <a:off x="4100" y="8248382"/>
            <a:ext cx="7548300" cy="2440290"/>
          </a:xfrm>
          <a:prstGeom prst="rect">
            <a:avLst/>
          </a:prstGeom>
          <a:solidFill>
            <a:srgbClr val="FFFFFF"/>
          </a:solidFill>
          <a:ln w="3175">
            <a:miter lim="400000"/>
          </a:ln>
        </p:spPr>
        <p:txBody>
          <a:bodyPr lIns="29517" tIns="29517" rIns="29517" bIns="29517" anchor="ctr"/>
          <a:lstStyle/>
          <a:p>
            <a:pPr>
              <a:defRPr sz="2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21" name="seddonlogo2.jpeg" descr="seddonlogo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36396" y="1913382"/>
            <a:ext cx="999990" cy="1190206"/>
          </a:xfrm>
          <a:prstGeom prst="rect">
            <a:avLst/>
          </a:prstGeom>
          <a:ln w="3175">
            <a:miter lim="400000"/>
          </a:ln>
        </p:spPr>
      </p:pic>
      <p:sp>
        <p:nvSpPr>
          <p:cNvPr id="123" name="SEDDON CRICKET CLUB"/>
          <p:cNvSpPr txBox="1"/>
          <p:nvPr/>
        </p:nvSpPr>
        <p:spPr>
          <a:xfrm>
            <a:off x="1031676" y="2103375"/>
            <a:ext cx="4900680" cy="6751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9517" tIns="29517" rIns="29517" bIns="29517" anchor="ctr">
            <a:spAutoFit/>
          </a:bodyPr>
          <a:lstStyle>
            <a:lvl1pPr>
              <a:defRPr sz="3600" b="0">
                <a:latin typeface="Anton"/>
                <a:ea typeface="Anton"/>
                <a:cs typeface="Anton"/>
                <a:sym typeface="Anton"/>
              </a:defRPr>
            </a:lvl1pPr>
          </a:lstStyle>
          <a:p>
            <a:r>
              <a:rPr sz="4000" dirty="0">
                <a:latin typeface="Calibri" panose="020F0502020204030204" pitchFamily="34" charset="0"/>
                <a:cs typeface="Calibri" panose="020F0502020204030204" pitchFamily="34" charset="0"/>
              </a:rPr>
              <a:t>SEDDON CRICKET CLUB</a:t>
            </a:r>
          </a:p>
        </p:txBody>
      </p:sp>
      <p:sp>
        <p:nvSpPr>
          <p:cNvPr id="124" name="GET IN TOUCH… Brian Rooney…"/>
          <p:cNvSpPr txBox="1"/>
          <p:nvPr/>
        </p:nvSpPr>
        <p:spPr>
          <a:xfrm>
            <a:off x="218479" y="8432093"/>
            <a:ext cx="6804490" cy="190627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9517" tIns="29517" rIns="29517" bIns="29517" anchor="ctr">
            <a:spAutoFit/>
          </a:bodyPr>
          <a:lstStyle/>
          <a:p>
            <a:pPr algn="l">
              <a:defRPr sz="1800"/>
            </a:pP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GET IN TOUCH…</a:t>
            </a:r>
            <a:b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sz="2000" b="0" dirty="0">
                <a:latin typeface="Calibri" panose="020F0502020204030204" pitchFamily="34" charset="0"/>
                <a:cs typeface="Calibri" panose="020F0502020204030204" pitchFamily="34" charset="0"/>
              </a:rPr>
              <a:t>Brian </a:t>
            </a:r>
            <a:r>
              <a:rPr sz="20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Rooney</a:t>
            </a:r>
            <a:r>
              <a:rPr lang="en-AU" sz="20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0434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220 </a:t>
            </a:r>
            <a:r>
              <a:rPr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590</a:t>
            </a:r>
            <a:r>
              <a:rPr lang="en-A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sz="2000" u="sng" dirty="0">
              <a:latin typeface="Calibri" panose="020F0502020204030204" pitchFamily="34" charset="0"/>
              <a:cs typeface="Calibri" panose="020F0502020204030204" pitchFamily="34" charset="0"/>
              <a:hlinkClick r:id="rId3"/>
            </a:endParaRPr>
          </a:p>
          <a:p>
            <a:pPr algn="l">
              <a:defRPr sz="1800" b="0"/>
            </a:pPr>
            <a:r>
              <a:rPr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Find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out more at </a:t>
            </a:r>
            <a:r>
              <a:rPr sz="2000" u="sng" dirty="0" smtClean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seddoncricketclub.com/juniors</a:t>
            </a:r>
            <a:endParaRPr lang="en-AU" sz="2000" u="sng" dirty="0" smtClean="0">
              <a:latin typeface="Calibri" panose="020F0502020204030204" pitchFamily="34" charset="0"/>
              <a:cs typeface="Calibri" panose="020F0502020204030204" pitchFamily="34" charset="0"/>
              <a:hlinkClick r:id="rId4"/>
            </a:endParaRPr>
          </a:p>
          <a:p>
            <a:pPr algn="l">
              <a:defRPr sz="1800" b="0"/>
            </a:pPr>
            <a:endParaRPr lang="en-AU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defRPr sz="1800" b="0"/>
            </a:pPr>
            <a:r>
              <a:rPr lang="en-A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Or register now at :</a:t>
            </a:r>
          </a:p>
          <a:p>
            <a:pPr algn="l">
              <a:defRPr sz="1800" b="0"/>
            </a:pPr>
            <a:r>
              <a:rPr lang="en-AU" sz="2000" dirty="0" smtClean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playcricket.com.au</a:t>
            </a:r>
            <a:r>
              <a:rPr lang="en-A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and search for “Seddon cricket Club”</a:t>
            </a:r>
            <a:endParaRPr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hlinkClick r:id="rId4"/>
            </a:endParaRPr>
          </a:p>
        </p:txBody>
      </p:sp>
      <p:sp>
        <p:nvSpPr>
          <p:cNvPr id="126" name="Be part of a friendly club environment in the inner west"/>
          <p:cNvSpPr txBox="1"/>
          <p:nvPr/>
        </p:nvSpPr>
        <p:spPr>
          <a:xfrm>
            <a:off x="755977" y="5998964"/>
            <a:ext cx="6095346" cy="34450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9517" tIns="29517" rIns="29517" bIns="29517" anchor="ctr">
            <a:spAutoFit/>
          </a:bodyPr>
          <a:lstStyle>
            <a:lvl1pPr>
              <a:defRPr sz="1800"/>
            </a:lvl1pPr>
          </a:lstStyle>
          <a:p>
            <a:r>
              <a:t>Be part of a friendly club environment in the inner west </a:t>
            </a:r>
          </a:p>
        </p:txBody>
      </p:sp>
      <p:sp>
        <p:nvSpPr>
          <p:cNvPr id="127" name="Rectangle"/>
          <p:cNvSpPr/>
          <p:nvPr/>
        </p:nvSpPr>
        <p:spPr>
          <a:xfrm>
            <a:off x="-6747" y="1913640"/>
            <a:ext cx="7569994" cy="8771293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  <p:txBody>
          <a:bodyPr lIns="29517" tIns="29517" rIns="29517" bIns="29517" anchor="ctr"/>
          <a:lstStyle/>
          <a:p>
            <a:pPr>
              <a:defRPr sz="2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28" name="Under 11, Under 13, and   Under 15 Junior Cricket…"/>
          <p:cNvSpPr txBox="1"/>
          <p:nvPr/>
        </p:nvSpPr>
        <p:spPr>
          <a:xfrm>
            <a:off x="208090" y="6357739"/>
            <a:ext cx="7113460" cy="199860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9517" tIns="29517" rIns="29517" bIns="29517" anchor="ctr">
            <a:spAutoFit/>
          </a:bodyPr>
          <a:lstStyle/>
          <a:p>
            <a:pPr>
              <a:buSzPct val="100000"/>
              <a:defRPr sz="1600" b="0"/>
            </a:pPr>
            <a:r>
              <a:rPr lang="en-AU" sz="18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TEAMS</a:t>
            </a:r>
          </a:p>
          <a:p>
            <a:pPr>
              <a:buSzPct val="100000"/>
              <a:defRPr sz="1600" b="0"/>
            </a:pPr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Under 15, Under 13’s, Under 11’s &amp; Under 11 CUBS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AU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SzPct val="100000"/>
              <a:defRPr sz="1600" b="0"/>
            </a:pPr>
            <a:r>
              <a:rPr lang="en-AU" sz="18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PLUS</a:t>
            </a:r>
            <a:endParaRPr sz="18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SzPct val="100000"/>
              <a:defRPr sz="1600" b="0"/>
            </a:pPr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WOOLWORTHS JUNIOR BLASTERS &amp; MASTER BLASTERS (Friday Night) </a:t>
            </a:r>
          </a:p>
          <a:p>
            <a:pPr>
              <a:buSzPct val="100000"/>
              <a:defRPr sz="1600" b="0"/>
            </a:pPr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GIRLS, BOYS &amp; PARENTS WELCOME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37b18077-75f9-4a1d-9a92-f1fd9ad6feff@ausprd0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57" y="3061549"/>
            <a:ext cx="3595231" cy="2852694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6729" y="3103329"/>
            <a:ext cx="3907855" cy="281091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9517" tIns="29517" rIns="29517" bIns="29517" numCol="1" spcCol="38100" rtlCol="0" anchor="ctr">
        <a:spAutoFit/>
      </a:bodyPr>
      <a:lstStyle>
        <a:defPPr marL="0" marR="0" indent="0" algn="ctr" defTabSz="64049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9517" tIns="29517" rIns="29517" bIns="29517" numCol="1" spcCol="38100" rtlCol="0" anchor="ctr">
        <a:spAutoFit/>
      </a:bodyPr>
      <a:lstStyle>
        <a:defPPr marL="0" marR="0" indent="0" algn="ctr" defTabSz="64049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9517" tIns="29517" rIns="29517" bIns="29517" numCol="1" spcCol="38100" rtlCol="0" anchor="ctr">
        <a:spAutoFit/>
      </a:bodyPr>
      <a:lstStyle>
        <a:defPPr marL="0" marR="0" indent="0" algn="ctr" defTabSz="64049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9517" tIns="29517" rIns="29517" bIns="29517" numCol="1" spcCol="38100" rtlCol="0" anchor="ctr">
        <a:spAutoFit/>
      </a:bodyPr>
      <a:lstStyle>
        <a:defPPr marL="0" marR="0" indent="0" algn="ctr" defTabSz="64049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1026</TotalTime>
  <Words>77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Anton</vt:lpstr>
      <vt:lpstr>Calibri</vt:lpstr>
      <vt:lpstr>Helvetica Light</vt:lpstr>
      <vt:lpstr>Helvetica Neue</vt:lpstr>
      <vt:lpstr>Helvetica Neue Light</vt:lpstr>
      <vt:lpstr>Helvetica Neue Medium</vt:lpstr>
      <vt:lpstr>Helvetica Neue Thin</vt:lpstr>
      <vt:lpstr>White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Gary Gillespie</dc:creator>
  <cp:lastModifiedBy>Cath Santillo</cp:lastModifiedBy>
  <cp:revision>6</cp:revision>
  <dcterms:modified xsi:type="dcterms:W3CDTF">2020-11-12T21:34:56Z</dcterms:modified>
</cp:coreProperties>
</file>