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Patrick Hand" panose="020B0604020202020204" charset="0"/>
      <p:regular r:id="rId21"/>
    </p:embeddedFont>
    <p:embeddedFont>
      <p:font typeface="Britannic Bold" panose="020B0903060703020204" pitchFamily="34" charset="0"/>
      <p:regular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36DA7E4-00BC-4F6B-AF90-51D72B1964A9}">
  <a:tblStyle styleId="{236DA7E4-00BC-4F6B-AF90-51D72B1964A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CF473EE-1445-4EDC-85B1-78BA1693D78C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2DD1BE8-D2D4-40FA-B4F9-1A7F2B5FA176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75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827ff8933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827ff8933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3a930fc9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3a930fc9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827ff8933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827ff89339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45c1da660_3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45c1da660_3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745c1da660_3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745c1da660_3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72b985a7c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72b985a7c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72b985a7c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72b985a7c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72b985a7c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72b985a7c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745c1da660_3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745c1da660_3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solidFill>
            <a:srgbClr val="00FFD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200" b="1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PHYSICAL EDUCATION</a:t>
            </a:r>
            <a:endParaRPr sz="2200" b="1" dirty="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/>
              <a:t>    </a:t>
            </a:r>
            <a:r>
              <a:rPr lang="en-GB" sz="3000" dirty="0">
                <a:latin typeface="Patrick Hand"/>
                <a:ea typeface="Patrick Hand"/>
                <a:cs typeface="Patrick Hand"/>
                <a:sym typeface="Patrick Hand"/>
              </a:rPr>
              <a:t> Years 3/4</a:t>
            </a:r>
            <a:endParaRPr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200" b="1" i="1" dirty="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WHAT TO DO AT HOME?</a:t>
            </a:r>
            <a:endParaRPr sz="2200" b="1" i="1" dirty="0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7425" y="870750"/>
            <a:ext cx="2533650" cy="180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71000"/>
          </a:xfrm>
          <a:prstGeom prst="rect">
            <a:avLst/>
          </a:prstGeom>
          <a:solidFill>
            <a:srgbClr val="00FFD0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Did you know? c</a:t>
            </a:r>
            <a:r>
              <a:rPr lang="en-GB" sz="16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hildren who are 5-13 years of age should participate in 60 minutes of physical activity a day.</a:t>
            </a:r>
            <a:endParaRPr sz="1600" b="1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1299850"/>
            <a:ext cx="8520600" cy="339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The more you huff &amp; puff the better.</a:t>
            </a:r>
            <a:endParaRPr sz="14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lvl="0" indent="-54610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-GB" sz="14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Play outside. (30 minutes per day at least)</a:t>
            </a:r>
            <a:endParaRPr sz="14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lvl="0" indent="-5461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-GB" sz="14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Look through all of the games and activities provided.</a:t>
            </a:r>
            <a:endParaRPr sz="14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lvl="0" indent="-5461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-GB" sz="14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Choose an activity or activities to do each day.(30 minutes per day)</a:t>
            </a:r>
            <a:endParaRPr sz="14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lvl="0" indent="-5461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-GB" sz="14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you have great ideas for physical exercise, please play these games.</a:t>
            </a:r>
            <a:endParaRPr sz="14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lvl="0" indent="-5461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GB" sz="14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are some great dance routines you can perform that are available from different websites, or you could create your own dance routine. Make sure you have your parents’ approval.</a:t>
            </a:r>
            <a:endParaRPr sz="14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3175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-GB" sz="14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Try Zumba Kids on YouTube. </a:t>
            </a:r>
            <a:endParaRPr sz="14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3175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-GB" sz="14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 Noodle</a:t>
            </a:r>
            <a:endParaRPr sz="14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970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 sz="14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Record what you do each day on the recording </a:t>
            </a:r>
            <a:r>
              <a:rPr lang="en-GB" sz="1400" b="1" i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sheet provided. </a:t>
            </a:r>
            <a:r>
              <a:rPr lang="en-GB" sz="14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could take photos or make videos of your efforts. Teach others your new dance routines when you get back to school.</a:t>
            </a:r>
            <a:endParaRPr sz="1400" b="1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143675"/>
            <a:ext cx="8520600" cy="873900"/>
          </a:xfrm>
          <a:prstGeom prst="rect">
            <a:avLst/>
          </a:prstGeom>
          <a:solidFill>
            <a:srgbClr val="6D9EEB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Suggested Timetable</a:t>
            </a:r>
            <a:endParaRPr dirty="0"/>
          </a:p>
        </p:txBody>
      </p:sp>
      <p:graphicFrame>
        <p:nvGraphicFramePr>
          <p:cNvPr id="68" name="Google Shape;68;p15"/>
          <p:cNvGraphicFramePr/>
          <p:nvPr/>
        </p:nvGraphicFramePr>
        <p:xfrm>
          <a:off x="311700" y="1142850"/>
          <a:ext cx="7879800" cy="3578010"/>
        </p:xfrm>
        <a:graphic>
          <a:graphicData uri="http://schemas.openxmlformats.org/drawingml/2006/table">
            <a:tbl>
              <a:tblPr>
                <a:noFill/>
                <a:tableStyleId>{236DA7E4-00BC-4F6B-AF90-51D72B1964A9}</a:tableStyleId>
              </a:tblPr>
              <a:tblGrid>
                <a:gridCol w="393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3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dirty="0"/>
                        <a:t>DAY</a:t>
                      </a:r>
                      <a:endParaRPr sz="24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/>
                        <a:t>ACTIVITY</a:t>
                      </a:r>
                      <a:endParaRPr sz="24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3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MONDAY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Games &amp; Activities (link)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Catching/Throwing Activities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3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TUESDAY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Games &amp; Activities (link)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Bouncing/Kicking Activities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F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3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WEDNESDAY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Skills Circuit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3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THURSDAY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Challenge Stations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93C4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3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FRIDAY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Games &amp; Activities (link</a:t>
                      </a:r>
                      <a:endParaRPr dirty="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Hitting/Jumping/Leaping Activities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rgbClr val="F6B2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00FFD0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Record Your Fitness </a:t>
            </a:r>
            <a:endParaRPr dirty="0"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Daily Record Keeping</a:t>
            </a:r>
            <a:endParaRPr sz="14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5" name="Google Shape;75;p16"/>
          <p:cNvGraphicFramePr/>
          <p:nvPr/>
        </p:nvGraphicFramePr>
        <p:xfrm>
          <a:off x="2270300" y="1185220"/>
          <a:ext cx="5725150" cy="3352800"/>
        </p:xfrm>
        <a:graphic>
          <a:graphicData uri="http://schemas.openxmlformats.org/drawingml/2006/table">
            <a:tbl>
              <a:tblPr bandRow="1">
                <a:noFill/>
                <a:tableStyleId>{DCF473EE-1445-4EDC-85B1-78BA1693D78C}</a:tableStyleId>
              </a:tblPr>
              <a:tblGrid>
                <a:gridCol w="190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8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9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2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ACTIVITY</a:t>
                      </a: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TIME SPENT</a:t>
                      </a: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highlight>
                  <a:srgbClr val="FF0000"/>
                </a:highlight>
              </a:rPr>
              <a:t>Ball Skills Circuit</a:t>
            </a:r>
            <a:endParaRPr>
              <a:highlight>
                <a:srgbClr val="FF00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rgbClr val="0000FF"/>
                </a:solidFill>
              </a:rPr>
              <a:t>What to Do</a:t>
            </a:r>
            <a:endParaRPr sz="3000" b="1">
              <a:solidFill>
                <a:srgbClr val="0000F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dk1"/>
                </a:solidFill>
              </a:rPr>
              <a:t>Complete each activity from the next page for 1 minute.</a:t>
            </a:r>
            <a:endParaRPr sz="2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dk1"/>
                </a:solidFill>
              </a:rPr>
              <a:t>How many did you score?</a:t>
            </a:r>
            <a:endParaRPr sz="2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dk1"/>
                </a:solidFill>
              </a:rPr>
              <a:t>Do the circuit again.</a:t>
            </a:r>
            <a:endParaRPr sz="2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 b="1">
                <a:solidFill>
                  <a:schemeClr val="dk1"/>
                </a:solidFill>
              </a:rPr>
              <a:t>See if you can beat your last score.</a:t>
            </a:r>
            <a:endParaRPr sz="24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>
            <a:spLocks noGrp="1"/>
          </p:cNvSpPr>
          <p:nvPr>
            <p:ph type="title"/>
          </p:nvPr>
        </p:nvSpPr>
        <p:spPr>
          <a:xfrm>
            <a:off x="311700" y="75950"/>
            <a:ext cx="8520600" cy="58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highlight>
                  <a:srgbClr val="FF0000"/>
                </a:highlight>
              </a:rPr>
              <a:t>Ball Skills Circuit continued</a:t>
            </a:r>
            <a:endParaRPr>
              <a:highlight>
                <a:srgbClr val="FF00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body" idx="1"/>
          </p:nvPr>
        </p:nvSpPr>
        <p:spPr>
          <a:xfrm>
            <a:off x="311700" y="658550"/>
            <a:ext cx="8520600" cy="448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Circuit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graphicFrame>
        <p:nvGraphicFramePr>
          <p:cNvPr id="103" name="Google Shape;103;p20"/>
          <p:cNvGraphicFramePr/>
          <p:nvPr/>
        </p:nvGraphicFramePr>
        <p:xfrm>
          <a:off x="1534025" y="733625"/>
          <a:ext cx="6657425" cy="4323290"/>
        </p:xfrm>
        <a:graphic>
          <a:graphicData uri="http://schemas.openxmlformats.org/drawingml/2006/table">
            <a:tbl>
              <a:tblPr bandRow="1" bandCol="1">
                <a:noFill/>
                <a:tableStyleId>{72DD1BE8-D2D4-40FA-B4F9-1A7F2B5FA176}</a:tableStyleId>
              </a:tblPr>
              <a:tblGrid>
                <a:gridCol w="229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7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4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0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1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/>
                        <a:t>Exercises</a:t>
                      </a:r>
                      <a:endParaRPr sz="1800" b="1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/>
                        <a:t>Score </a:t>
                      </a:r>
                      <a:endParaRPr sz="1800" b="1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/>
                        <a:t>Exercises</a:t>
                      </a:r>
                      <a:endParaRPr sz="1800" b="1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/>
                        <a:t>Score </a:t>
                      </a:r>
                      <a:endParaRPr sz="18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/>
                        <a:t>Wall Rebound Catch</a:t>
                      </a:r>
                      <a:endParaRPr sz="1200" i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/>
                        <a:t>(Tennis Ball)</a:t>
                      </a:r>
                      <a:endParaRPr sz="1200" i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/>
                        <a:t>Wall Rebound Catch</a:t>
                      </a:r>
                      <a:endParaRPr sz="1200" i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/>
                        <a:t>(Tennis Ball)</a:t>
                      </a:r>
                      <a:endParaRPr sz="1200" i="1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/>
                        <a:t>Wall Hit </a:t>
                      </a:r>
                      <a:endParaRPr sz="1200" i="1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/>
                        <a:t>(hand, bat, racquet)</a:t>
                      </a:r>
                      <a:endParaRPr sz="1200" dirty="0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/>
                        <a:t>Wall Hit </a:t>
                      </a:r>
                      <a:endParaRPr sz="1200" i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/>
                        <a:t>(hand, bat, racquet)</a:t>
                      </a:r>
                      <a:endParaRPr sz="1200" i="1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/>
                        <a:t>Bucket Bounce (bucket &amp; tennis ball)</a:t>
                      </a:r>
                      <a:endParaRPr sz="12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/>
                        <a:t>Bucket Bounce (bucket &amp; tennis ball)</a:t>
                      </a:r>
                      <a:endParaRPr sz="1200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8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/>
                        <a:t>Dribbling</a:t>
                      </a:r>
                      <a:endParaRPr sz="1200" i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/>
                        <a:t>(Basketball)</a:t>
                      </a:r>
                      <a:endParaRPr sz="12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/>
                        <a:t>Dribbling</a:t>
                      </a:r>
                      <a:endParaRPr sz="1200" i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/>
                        <a:t>(Basketball)</a:t>
                      </a:r>
                      <a:endParaRPr sz="12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5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/>
                        <a:t>Clap &amp; Catch (Tennis Ball)</a:t>
                      </a:r>
                      <a:endParaRPr sz="12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/>
                        <a:t>Clap &amp; Catch </a:t>
                      </a:r>
                      <a:r>
                        <a:rPr lang="en-GB" sz="1200"/>
                        <a:t>(Tennis Ball)</a:t>
                      </a:r>
                      <a:endParaRPr sz="1200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8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/>
                        <a:t>Underarm Throw in Hoop/bucket/circle</a:t>
                      </a:r>
                      <a:endParaRPr sz="12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/>
                        <a:t>(socks/ball/hoop)</a:t>
                      </a:r>
                      <a:endParaRPr sz="12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/>
                        <a:t>Underarm Throw in Hoop/bucket/circle</a:t>
                      </a:r>
                      <a:endParaRPr sz="12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/>
                        <a:t>(socks/ball/hoop)</a:t>
                      </a:r>
                      <a:endParaRPr sz="1200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dirty="0"/>
                    </a:p>
                  </a:txBody>
                  <a:tcPr marL="73025" marR="7302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200" b="1">
                <a:solidFill>
                  <a:srgbClr val="00FF00"/>
                </a:solidFill>
                <a:latin typeface="Ink Free"/>
                <a:ea typeface="Ink Free"/>
                <a:cs typeface="Ink Free"/>
                <a:sym typeface="Ink Free"/>
              </a:rPr>
              <a:t>PE Challenge Stations 3-6</a:t>
            </a:r>
            <a:endParaRPr>
              <a:solidFill>
                <a:srgbClr val="00FF00"/>
              </a:solidFill>
            </a:endParaRPr>
          </a:p>
        </p:txBody>
      </p:sp>
      <p:sp>
        <p:nvSpPr>
          <p:cNvPr id="109" name="Google Shape;109;p21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6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 dirty="0">
                <a:solidFill>
                  <a:schemeClr val="dk1"/>
                </a:solidFill>
                <a:latin typeface="Ink Free"/>
                <a:ea typeface="Ink Free"/>
                <a:cs typeface="Ink Free"/>
                <a:sym typeface="Ink Free"/>
              </a:rPr>
              <a:t>Balloon Tap Station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need: 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●"/>
            </a:pPr>
            <a:r>
              <a:rPr lang="en-GB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balloon (a scrunched-up newspaper ball or tennis will work too), 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●"/>
            </a:pPr>
            <a:r>
              <a:rPr lang="en-GB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bat (otherwise use your hand)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□"/>
            </a:pPr>
            <a:r>
              <a:rPr lang="en-GB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can strike a balloon with my hand 20 times in a row without the balloon hitting the ground</a:t>
            </a:r>
            <a:endParaRPr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□"/>
            </a:pPr>
            <a:r>
              <a:rPr lang="en-GB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can strike a balloon with my hand 20 times whilst sitting</a:t>
            </a:r>
            <a:endParaRPr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□"/>
            </a:pPr>
            <a:r>
              <a:rPr lang="en-GB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can strike a balloon with a bat (stick)20 times without the balloon hitting the ground</a:t>
            </a:r>
            <a:endParaRPr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800"/>
              <a:buFont typeface="Calibri"/>
              <a:buChar char="□"/>
            </a:pPr>
            <a:r>
              <a:rPr lang="en-GB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can strike a ball with a bat 20 times without the ball hitting the ground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200" b="1">
                <a:solidFill>
                  <a:srgbClr val="00FF00"/>
                </a:solidFill>
                <a:latin typeface="Ink Free"/>
                <a:ea typeface="Ink Free"/>
                <a:cs typeface="Ink Free"/>
                <a:sym typeface="Ink Free"/>
              </a:rPr>
              <a:t>PE Challenge Stations 3-6   cont…..</a:t>
            </a:r>
            <a:endParaRPr>
              <a:solidFill>
                <a:srgbClr val="00FF00"/>
              </a:solidFill>
            </a:endParaRPr>
          </a:p>
        </p:txBody>
      </p:sp>
      <p:sp>
        <p:nvSpPr>
          <p:cNvPr id="115" name="Google Shape;115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 b="1" dirty="0">
                <a:solidFill>
                  <a:schemeClr val="dk1"/>
                </a:solidFill>
                <a:latin typeface="Ink Free"/>
                <a:ea typeface="Ink Free"/>
                <a:cs typeface="Ink Free"/>
                <a:sym typeface="Ink Free"/>
              </a:rPr>
              <a:t>Target Station</a:t>
            </a:r>
            <a:endParaRPr sz="1400" b="1" dirty="0">
              <a:solidFill>
                <a:schemeClr val="dk1"/>
              </a:solidFill>
              <a:latin typeface="Ink Free"/>
              <a:ea typeface="Ink Free"/>
              <a:cs typeface="Ink Free"/>
              <a:sym typeface="Ink Free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need: 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●"/>
            </a:pPr>
            <a:r>
              <a:rPr lang="en-GB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ball (could use an option for targets)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●"/>
            </a:pPr>
            <a:r>
              <a:rPr lang="en-GB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Objects to make targets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□"/>
            </a:pPr>
            <a:r>
              <a:rPr lang="en-GB" sz="14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Set up one target and stand 5 steps away – can you underarm roll/throw and hit the target?</a:t>
            </a:r>
            <a:endParaRPr sz="14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Have 20 shots. How many times did you hit the target?</a:t>
            </a:r>
            <a:endParaRPr sz="14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□"/>
            </a:pPr>
            <a:r>
              <a:rPr lang="en-GB" sz="14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Set up one target and stand 10 steps away – can you underarm roll/throw and hit the target?</a:t>
            </a:r>
            <a:endParaRPr sz="14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Have 20 shots. How many times did you hit the target?</a:t>
            </a:r>
            <a:endParaRPr sz="14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□"/>
            </a:pPr>
            <a:r>
              <a:rPr lang="en-GB" sz="14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 a target with three or more objects and throw from 10 steps away. Count how many throws it takes to knock them all down </a:t>
            </a:r>
            <a:endParaRPr sz="14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400"/>
              <a:buFont typeface="Calibri"/>
              <a:buChar char="□"/>
            </a:pPr>
            <a:r>
              <a:rPr lang="en-GB" sz="14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 a target with three or more objects and throw from 20 steps away. Count how many throws it takes to knock them all down </a:t>
            </a:r>
            <a:endParaRPr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200" b="1">
                <a:solidFill>
                  <a:srgbClr val="00FF00"/>
                </a:solidFill>
                <a:latin typeface="Ink Free"/>
                <a:ea typeface="Ink Free"/>
                <a:cs typeface="Ink Free"/>
                <a:sym typeface="Ink Free"/>
              </a:rPr>
              <a:t>PE Challenge Stations 3-6     cont...</a:t>
            </a:r>
            <a:endParaRPr>
              <a:solidFill>
                <a:srgbClr val="00FF00"/>
              </a:solidFill>
            </a:endParaRPr>
          </a:p>
        </p:txBody>
      </p:sp>
      <p:sp>
        <p:nvSpPr>
          <p:cNvPr id="121" name="Google Shape;121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 dirty="0">
                <a:solidFill>
                  <a:schemeClr val="dk1"/>
                </a:solidFill>
                <a:latin typeface="Ink Free"/>
                <a:ea typeface="Ink Free"/>
                <a:cs typeface="Ink Free"/>
                <a:sym typeface="Ink Free"/>
              </a:rPr>
              <a:t>Leap, hop, jump Station</a:t>
            </a:r>
            <a:endParaRPr b="1" dirty="0">
              <a:solidFill>
                <a:schemeClr val="dk1"/>
              </a:solidFill>
              <a:latin typeface="Ink Free"/>
              <a:ea typeface="Ink Free"/>
              <a:cs typeface="Ink Free"/>
              <a:sym typeface="Ink Free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need: 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●"/>
            </a:pPr>
            <a:r>
              <a:rPr lang="en-GB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markers (cones, boxes, bottles </a:t>
            </a:r>
            <a:r>
              <a:rPr lang="en-GB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etc</a:t>
            </a:r>
            <a:r>
              <a:rPr lang="en-GB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spaced 20 steps apart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□"/>
            </a:pPr>
            <a:r>
              <a:rPr lang="en-GB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many leaps (big steps) does it take you to get from one marker to the other?</a:t>
            </a:r>
            <a:endParaRPr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□"/>
            </a:pPr>
            <a:r>
              <a:rPr lang="en-GB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many hops does it take you to get from one marker to the other on your left leg? Try on your right too!</a:t>
            </a:r>
            <a:endParaRPr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□"/>
            </a:pPr>
            <a:r>
              <a:rPr lang="en-GB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many jumps does it take you to get form one marker to the other?</a:t>
            </a:r>
            <a:endParaRPr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800"/>
              </a:spcBef>
              <a:spcAft>
                <a:spcPts val="160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>
            <a:spLocks noGrp="1"/>
          </p:cNvSpPr>
          <p:nvPr>
            <p:ph type="title"/>
          </p:nvPr>
        </p:nvSpPr>
        <p:spPr>
          <a:xfrm>
            <a:off x="411575" y="3950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rgbClr val="A64D79"/>
                </a:solidFill>
                <a:latin typeface="Britannic Bold" panose="020B0903060703020204" pitchFamily="34" charset="0"/>
                <a:ea typeface="Comic Sans MS"/>
                <a:cs typeface="Comic Sans MS"/>
                <a:sym typeface="Comic Sans MS"/>
              </a:rPr>
              <a:t>Games and Activities to Choose</a:t>
            </a:r>
            <a:endParaRPr b="1" dirty="0">
              <a:solidFill>
                <a:srgbClr val="A64D79"/>
              </a:solidFill>
              <a:latin typeface="Britannic Bold" panose="020B0903060703020204" pitchFamily="34" charset="0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7" name="Google Shape;127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87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 dirty="0">
                <a:solidFill>
                  <a:schemeClr val="tx1"/>
                </a:solidFill>
              </a:rPr>
              <a:t>Click on the </a:t>
            </a:r>
            <a:r>
              <a:rPr lang="en-GB" sz="3000" b="1" dirty="0" smtClean="0">
                <a:solidFill>
                  <a:schemeClr val="tx1"/>
                </a:solidFill>
              </a:rPr>
              <a:t>icon to discover all the games and activities you can play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30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3000" b="1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3000" b="1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3000" b="1" dirty="0"/>
          </a:p>
        </p:txBody>
      </p:sp>
      <p:pic>
        <p:nvPicPr>
          <p:cNvPr id="128" name="Google Shape;12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37687" y="2467804"/>
            <a:ext cx="2747626" cy="23692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8984984"/>
              </p:ext>
            </p:extLst>
          </p:nvPr>
        </p:nvGraphicFramePr>
        <p:xfrm>
          <a:off x="1891144" y="2701636"/>
          <a:ext cx="1834957" cy="1548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Acrobat Document" showAsIcon="1" r:id="rId5" imgW="914400" imgH="771480" progId="AcroExch.Document.11">
                  <p:embed/>
                </p:oleObj>
              </mc:Choice>
              <mc:Fallback>
                <p:oleObj name="Acrobat Document" showAsIcon="1" r:id="rId5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91144" y="2701636"/>
                        <a:ext cx="1834957" cy="15482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692</Words>
  <Application>Microsoft Office PowerPoint</Application>
  <PresentationFormat>On-screen Show (16:9)</PresentationFormat>
  <Paragraphs>106</Paragraphs>
  <Slides>10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Calibri</vt:lpstr>
      <vt:lpstr>Ink Free</vt:lpstr>
      <vt:lpstr>Comic Sans MS</vt:lpstr>
      <vt:lpstr>Noto Sans Symbols</vt:lpstr>
      <vt:lpstr>Arial</vt:lpstr>
      <vt:lpstr>Patrick Hand</vt:lpstr>
      <vt:lpstr>Britannic Bold</vt:lpstr>
      <vt:lpstr>Simple Light</vt:lpstr>
      <vt:lpstr>Acrobat Document</vt:lpstr>
      <vt:lpstr>PHYSICAL EDUCATION      Years 3/4</vt:lpstr>
      <vt:lpstr>Did you know? children who are 5-13 years of age should participate in 60 minutes of physical activity a day. </vt:lpstr>
      <vt:lpstr>Suggested Timetable</vt:lpstr>
      <vt:lpstr>Record Your Fitness </vt:lpstr>
      <vt:lpstr>Ball Skills Circuit </vt:lpstr>
      <vt:lpstr>Ball Skills Circuit continued </vt:lpstr>
      <vt:lpstr>PE Challenge Stations 3-6</vt:lpstr>
      <vt:lpstr>PE Challenge Stations 3-6   cont…..</vt:lpstr>
      <vt:lpstr>PE Challenge Stations 3-6     cont...</vt:lpstr>
      <vt:lpstr>Games and Activities to Choose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EDUCATION      Years 3/4</dc:title>
  <dc:creator>michael jennings</dc:creator>
  <cp:lastModifiedBy>a</cp:lastModifiedBy>
  <cp:revision>8</cp:revision>
  <dcterms:modified xsi:type="dcterms:W3CDTF">2020-04-19T02:24:22Z</dcterms:modified>
</cp:coreProperties>
</file>