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84" r:id="rId5"/>
    <p:sldId id="285" r:id="rId6"/>
    <p:sldId id="286" r:id="rId7"/>
    <p:sldId id="287" r:id="rId8"/>
    <p:sldId id="288" r:id="rId9"/>
    <p:sldId id="28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6216" userDrawn="1">
          <p15:clr>
            <a:srgbClr val="A4A3A4"/>
          </p15:clr>
        </p15:guide>
        <p15:guide id="3" pos="1440" userDrawn="1">
          <p15:clr>
            <a:srgbClr val="A4A3A4"/>
          </p15:clr>
        </p15:guide>
        <p15:guide id="4" orient="horz" pos="2352" userDrawn="1">
          <p15:clr>
            <a:srgbClr val="A4A3A4"/>
          </p15:clr>
        </p15:guide>
        <p15:guide id="5" orient="horz" pos="936" userDrawn="1">
          <p15:clr>
            <a:srgbClr val="A4A3A4"/>
          </p15:clr>
        </p15:guide>
        <p15:guide id="6" pos="3840" userDrawn="1">
          <p15:clr>
            <a:srgbClr val="A4A3A4"/>
          </p15:clr>
        </p15:guide>
        <p15:guide id="7" orient="horz" pos="3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46A"/>
    <a:srgbClr val="97EFD3"/>
    <a:srgbClr val="F15574"/>
    <a:srgbClr val="F4EBE8"/>
    <a:srgbClr val="ECC4BF"/>
    <a:srgbClr val="C9ABA7"/>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899" autoAdjust="0"/>
  </p:normalViewPr>
  <p:slideViewPr>
    <p:cSldViewPr snapToGrid="0" snapToObjects="1" showGuides="1">
      <p:cViewPr varScale="1">
        <p:scale>
          <a:sx n="72" d="100"/>
          <a:sy n="72" d="100"/>
        </p:scale>
        <p:origin x="660" y="60"/>
      </p:cViewPr>
      <p:guideLst>
        <p:guide orient="horz" pos="528"/>
        <p:guide pos="6216"/>
        <p:guide pos="1440"/>
        <p:guide orient="horz" pos="2352"/>
        <p:guide orient="horz" pos="936"/>
        <p:guide pos="3840"/>
        <p:guide orient="horz" pos="314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8102F-BFA3-4357-9FA0-3A064E6F1B5A}" type="datetimeFigureOut">
              <a:rPr lang="en-US" smtClean="0"/>
              <a:t>7/14/2023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D3DFC-11A7-4DDF-8AEE-A5ACE051EBF3}" type="slidenum">
              <a:rPr lang="en-US" smtClean="0"/>
              <a:t>‹#›</a:t>
            </a:fld>
            <a:endParaRPr lang="en-US" dirty="0"/>
          </a:p>
        </p:txBody>
      </p:sp>
    </p:spTree>
    <p:extLst>
      <p:ext uri="{BB962C8B-B14F-4D97-AF65-F5344CB8AC3E}">
        <p14:creationId xmlns:p14="http://schemas.microsoft.com/office/powerpoint/2010/main" val="24030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463040" y="2240280"/>
            <a:ext cx="4873752" cy="1709928"/>
          </a:xfrm>
        </p:spPr>
        <p:txBody>
          <a:bodyPr anchor="b">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463040" y="4014216"/>
            <a:ext cx="4873752" cy="630936"/>
          </a:xfrm>
        </p:spPr>
        <p:txBody>
          <a:bodyPr>
            <a:noAutofit/>
          </a:bodyPr>
          <a:lstStyle>
            <a:lvl1pPr marL="54864" indent="0" algn="l">
              <a:lnSpc>
                <a:spcPct val="12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7246779" y="812292"/>
            <a:ext cx="383462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379759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8" name="Google Shape;1251;p56">
            <a:extLst>
              <a:ext uri="{FF2B5EF4-FFF2-40B4-BE49-F238E27FC236}">
                <a16:creationId xmlns:a16="http://schemas.microsoft.com/office/drawing/2014/main" id="{5BDBB369-4213-AA70-D2DD-33F4E9E1F195}"/>
              </a:ext>
            </a:extLst>
          </p:cNvPr>
          <p:cNvSpPr/>
          <p:nvPr userDrawn="1"/>
        </p:nvSpPr>
        <p:spPr>
          <a:xfrm>
            <a:off x="1072604" y="2550039"/>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3BF27898-0ACC-24EB-589A-96F29C94157A}"/>
              </a:ext>
            </a:extLst>
          </p:cNvPr>
          <p:cNvSpPr/>
          <p:nvPr userDrawn="1"/>
        </p:nvSpPr>
        <p:spPr>
          <a:xfrm>
            <a:off x="3235665" y="2522510"/>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62CA34BE-87A5-8F47-C395-886E6870CF67}"/>
              </a:ext>
            </a:extLst>
          </p:cNvPr>
          <p:cNvSpPr/>
          <p:nvPr userDrawn="1"/>
        </p:nvSpPr>
        <p:spPr>
          <a:xfrm>
            <a:off x="5415148" y="2513962"/>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E432D5F8-7F62-B5A0-F3AC-814BFBEEB0ED}"/>
              </a:ext>
            </a:extLst>
          </p:cNvPr>
          <p:cNvSpPr/>
          <p:nvPr userDrawn="1"/>
        </p:nvSpPr>
        <p:spPr>
          <a:xfrm>
            <a:off x="7530416" y="2524926"/>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FBCE3915-CF40-BF29-2DBB-D9F447CC7555}"/>
              </a:ext>
            </a:extLst>
          </p:cNvPr>
          <p:cNvSpPr/>
          <p:nvPr userDrawn="1"/>
        </p:nvSpPr>
        <p:spPr>
          <a:xfrm>
            <a:off x="9709899" y="2516378"/>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Text Placeholder 19">
            <a:extLst>
              <a:ext uri="{FF2B5EF4-FFF2-40B4-BE49-F238E27FC236}">
                <a16:creationId xmlns:a16="http://schemas.microsoft.com/office/drawing/2014/main" id="{811789E5-14E6-E7AB-C9D8-6E51B4544B23}"/>
              </a:ext>
            </a:extLst>
          </p:cNvPr>
          <p:cNvSpPr>
            <a:spLocks noGrp="1"/>
          </p:cNvSpPr>
          <p:nvPr>
            <p:ph type="body" sz="quarter" idx="13" hasCustomPrompt="1"/>
          </p:nvPr>
        </p:nvSpPr>
        <p:spPr>
          <a:xfrm>
            <a:off x="98672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2" name="Text Placeholder 19">
            <a:extLst>
              <a:ext uri="{FF2B5EF4-FFF2-40B4-BE49-F238E27FC236}">
                <a16:creationId xmlns:a16="http://schemas.microsoft.com/office/drawing/2014/main" id="{AC40220B-3ED2-1841-92D5-C0056EF47402}"/>
              </a:ext>
            </a:extLst>
          </p:cNvPr>
          <p:cNvSpPr>
            <a:spLocks noGrp="1"/>
          </p:cNvSpPr>
          <p:nvPr>
            <p:ph type="body" sz="quarter" idx="14" hasCustomPrompt="1"/>
          </p:nvPr>
        </p:nvSpPr>
        <p:spPr>
          <a:xfrm>
            <a:off x="3154680"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3" name="Text Placeholder 19">
            <a:extLst>
              <a:ext uri="{FF2B5EF4-FFF2-40B4-BE49-F238E27FC236}">
                <a16:creationId xmlns:a16="http://schemas.microsoft.com/office/drawing/2014/main" id="{B8BC651C-16ED-1741-08D3-8BA2D618C650}"/>
              </a:ext>
            </a:extLst>
          </p:cNvPr>
          <p:cNvSpPr>
            <a:spLocks noGrp="1"/>
          </p:cNvSpPr>
          <p:nvPr>
            <p:ph type="body" sz="quarter" idx="15" hasCustomPrompt="1"/>
          </p:nvPr>
        </p:nvSpPr>
        <p:spPr>
          <a:xfrm>
            <a:off x="533095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4" name="Text Placeholder 19">
            <a:extLst>
              <a:ext uri="{FF2B5EF4-FFF2-40B4-BE49-F238E27FC236}">
                <a16:creationId xmlns:a16="http://schemas.microsoft.com/office/drawing/2014/main" id="{B42AFC50-5862-D501-9586-4A96D4DA667F}"/>
              </a:ext>
            </a:extLst>
          </p:cNvPr>
          <p:cNvSpPr>
            <a:spLocks noGrp="1"/>
          </p:cNvSpPr>
          <p:nvPr>
            <p:ph type="body" sz="quarter" idx="16" hasCustomPrompt="1"/>
          </p:nvPr>
        </p:nvSpPr>
        <p:spPr>
          <a:xfrm>
            <a:off x="744321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5" name="Text Placeholder 19">
            <a:extLst>
              <a:ext uri="{FF2B5EF4-FFF2-40B4-BE49-F238E27FC236}">
                <a16:creationId xmlns:a16="http://schemas.microsoft.com/office/drawing/2014/main" id="{45772425-B358-35A8-C707-76C81B500EDA}"/>
              </a:ext>
            </a:extLst>
          </p:cNvPr>
          <p:cNvSpPr>
            <a:spLocks noGrp="1"/>
          </p:cNvSpPr>
          <p:nvPr>
            <p:ph type="body" sz="quarter" idx="17" hasCustomPrompt="1"/>
          </p:nvPr>
        </p:nvSpPr>
        <p:spPr>
          <a:xfrm>
            <a:off x="962863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7" name="Text Placeholder 26">
            <a:extLst>
              <a:ext uri="{FF2B5EF4-FFF2-40B4-BE49-F238E27FC236}">
                <a16:creationId xmlns:a16="http://schemas.microsoft.com/office/drawing/2014/main" id="{B0B8A0CF-58B1-629F-C8DB-238E5114277C}"/>
              </a:ext>
            </a:extLst>
          </p:cNvPr>
          <p:cNvSpPr>
            <a:spLocks noGrp="1"/>
          </p:cNvSpPr>
          <p:nvPr>
            <p:ph type="body" sz="quarter" idx="18"/>
          </p:nvPr>
        </p:nvSpPr>
        <p:spPr>
          <a:xfrm>
            <a:off x="824102" y="432511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8" name="Text Placeholder 26">
            <a:extLst>
              <a:ext uri="{FF2B5EF4-FFF2-40B4-BE49-F238E27FC236}">
                <a16:creationId xmlns:a16="http://schemas.microsoft.com/office/drawing/2014/main" id="{3973DBDD-5F4C-3094-B5AB-751AF360379C}"/>
              </a:ext>
            </a:extLst>
          </p:cNvPr>
          <p:cNvSpPr>
            <a:spLocks noGrp="1"/>
          </p:cNvSpPr>
          <p:nvPr>
            <p:ph type="body" sz="quarter" idx="19"/>
          </p:nvPr>
        </p:nvSpPr>
        <p:spPr>
          <a:xfrm>
            <a:off x="2992056" y="432670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9" name="Text Placeholder 26">
            <a:extLst>
              <a:ext uri="{FF2B5EF4-FFF2-40B4-BE49-F238E27FC236}">
                <a16:creationId xmlns:a16="http://schemas.microsoft.com/office/drawing/2014/main" id="{6A7033DE-A188-7F2B-B42D-3B4334B2C4BE}"/>
              </a:ext>
            </a:extLst>
          </p:cNvPr>
          <p:cNvSpPr>
            <a:spLocks noGrp="1"/>
          </p:cNvSpPr>
          <p:nvPr>
            <p:ph type="body" sz="quarter" idx="20"/>
          </p:nvPr>
        </p:nvSpPr>
        <p:spPr>
          <a:xfrm>
            <a:off x="5168328" y="431364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0" name="Text Placeholder 26">
            <a:extLst>
              <a:ext uri="{FF2B5EF4-FFF2-40B4-BE49-F238E27FC236}">
                <a16:creationId xmlns:a16="http://schemas.microsoft.com/office/drawing/2014/main" id="{82C8DA85-8265-9485-A51D-73E1629CC541}"/>
              </a:ext>
            </a:extLst>
          </p:cNvPr>
          <p:cNvSpPr>
            <a:spLocks noGrp="1"/>
          </p:cNvSpPr>
          <p:nvPr>
            <p:ph type="body" sz="quarter" idx="21"/>
          </p:nvPr>
        </p:nvSpPr>
        <p:spPr>
          <a:xfrm>
            <a:off x="727985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1" name="Text Placeholder 26">
            <a:extLst>
              <a:ext uri="{FF2B5EF4-FFF2-40B4-BE49-F238E27FC236}">
                <a16:creationId xmlns:a16="http://schemas.microsoft.com/office/drawing/2014/main" id="{20594F27-59D4-99D2-77B5-71915573EDA4}"/>
              </a:ext>
            </a:extLst>
          </p:cNvPr>
          <p:cNvSpPr>
            <a:spLocks noGrp="1"/>
          </p:cNvSpPr>
          <p:nvPr>
            <p:ph type="body" sz="quarter" idx="22"/>
          </p:nvPr>
        </p:nvSpPr>
        <p:spPr>
          <a:xfrm>
            <a:off x="946600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74892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F51DD675-2DC4-A4BE-C624-3048A2E666B7}"/>
              </a:ext>
            </a:extLst>
          </p:cNvPr>
          <p:cNvSpPr/>
          <p:nvPr userDrawn="1"/>
        </p:nvSpPr>
        <p:spPr>
          <a:xfrm>
            <a:off x="809553" y="1012104"/>
            <a:ext cx="6957749" cy="506173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Google Shape;328;p33">
            <a:extLst>
              <a:ext uri="{FF2B5EF4-FFF2-40B4-BE49-F238E27FC236}">
                <a16:creationId xmlns:a16="http://schemas.microsoft.com/office/drawing/2014/main" id="{A0952ED0-9FCB-B6D2-E806-E2663B8961D0}"/>
              </a:ext>
            </a:extLst>
          </p:cNvPr>
          <p:cNvSpPr/>
          <p:nvPr userDrawn="1"/>
        </p:nvSpPr>
        <p:spPr>
          <a:xfrm>
            <a:off x="600338" y="782757"/>
            <a:ext cx="6957749" cy="506173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1389888" y="1719072"/>
            <a:ext cx="5038344" cy="1709928"/>
          </a:xfrm>
        </p:spPr>
        <p:txBody>
          <a:bodyPr/>
          <a:lstStyle>
            <a:lvl1pPr algn="l">
              <a:lnSpc>
                <a:spcPct val="90000"/>
              </a:lnSpc>
              <a:defRPr/>
            </a:lvl1pPr>
          </a:lstStyle>
          <a:p>
            <a:r>
              <a:rPr lang="en-US" noProof="0"/>
              <a:t>Click to edit Master title style</a:t>
            </a:r>
          </a:p>
        </p:txBody>
      </p:sp>
      <p:sp>
        <p:nvSpPr>
          <p:cNvPr id="10" name="Picture Placeholder 9">
            <a:extLst>
              <a:ext uri="{FF2B5EF4-FFF2-40B4-BE49-F238E27FC236}">
                <a16:creationId xmlns:a16="http://schemas.microsoft.com/office/drawing/2014/main" id="{0BC3CDDF-FEA3-712D-9071-515D264F06E7}"/>
              </a:ext>
            </a:extLst>
          </p:cNvPr>
          <p:cNvSpPr>
            <a:spLocks noGrp="1"/>
          </p:cNvSpPr>
          <p:nvPr>
            <p:ph type="pic" sz="quarter" idx="13"/>
          </p:nvPr>
        </p:nvSpPr>
        <p:spPr>
          <a:xfrm>
            <a:off x="8296656" y="0"/>
            <a:ext cx="3895344" cy="6858000"/>
          </a:xfrm>
          <a:solidFill>
            <a:schemeClr val="accent1"/>
          </a:solidFill>
        </p:spPr>
        <p:txBody>
          <a:bodyPr anchor="ctr"/>
          <a:lstStyle>
            <a:lvl1pPr marL="0" indent="0" algn="ctr">
              <a:buNone/>
              <a:defRPr/>
            </a:lvl1pPr>
          </a:lstStyle>
          <a:p>
            <a:r>
              <a:rPr lang="en-US" noProof="0"/>
              <a:t>Click icon to add picture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1389888" y="3054096"/>
            <a:ext cx="5010912" cy="2130552"/>
          </a:xfrm>
        </p:spPr>
        <p:txBody>
          <a:bodyPr/>
          <a:lstStyle>
            <a:lvl1pPr marL="54864" indent="0">
              <a:lnSpc>
                <a:spcPct val="12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cxnSp>
        <p:nvCxnSpPr>
          <p:cNvPr id="28" name="Straight Connector 27">
            <a:extLst>
              <a:ext uri="{FF2B5EF4-FFF2-40B4-BE49-F238E27FC236}">
                <a16:creationId xmlns:a16="http://schemas.microsoft.com/office/drawing/2014/main" id="{A4F7CD76-D087-685D-2E27-537F34D67EBE}"/>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a:xfrm>
            <a:off x="3962400" y="6400904"/>
            <a:ext cx="365760" cy="246888"/>
          </a:xfrm>
        </p:spPr>
        <p:txBody>
          <a:bodyPr/>
          <a:lstStyle>
            <a:lvl1pPr>
              <a:defRPr>
                <a:solidFill>
                  <a:schemeClr val="bg1"/>
                </a:solidFill>
              </a:defRPr>
            </a:lvl1pPr>
          </a:lstStyle>
          <a:p>
            <a:fld id="{8D0AFDD5-844D-364D-8AEC-50CF4D36D55D}" type="slidenum">
              <a:rPr lang="en-US" noProof="0" smtClean="0"/>
              <a:pPr/>
              <a:t>‹#›</a:t>
            </a:fld>
            <a:endParaRPr lang="en-US" noProof="0"/>
          </a:p>
        </p:txBody>
      </p:sp>
      <p:grpSp>
        <p:nvGrpSpPr>
          <p:cNvPr id="13" name="Group 12">
            <a:extLst>
              <a:ext uri="{FF2B5EF4-FFF2-40B4-BE49-F238E27FC236}">
                <a16:creationId xmlns:a16="http://schemas.microsoft.com/office/drawing/2014/main" id="{0C63F889-82B6-D594-DA07-4C82AE33663F}"/>
              </a:ext>
            </a:extLst>
          </p:cNvPr>
          <p:cNvGrpSpPr/>
          <p:nvPr userDrawn="1"/>
        </p:nvGrpSpPr>
        <p:grpSpPr>
          <a:xfrm>
            <a:off x="0" y="6527001"/>
            <a:ext cx="8294153" cy="5617"/>
            <a:chOff x="0" y="6527001"/>
            <a:chExt cx="8294153" cy="5617"/>
          </a:xfrm>
        </p:grpSpPr>
        <p:cxnSp>
          <p:nvCxnSpPr>
            <p:cNvPr id="14" name="Straight Connector 13">
              <a:extLst>
                <a:ext uri="{FF2B5EF4-FFF2-40B4-BE49-F238E27FC236}">
                  <a16:creationId xmlns:a16="http://schemas.microsoft.com/office/drawing/2014/main" id="{3F4BFE95-6DCA-752C-0F0C-CCAF1A576CD0}"/>
                </a:ext>
              </a:extLst>
            </p:cNvPr>
            <p:cNvCxnSpPr>
              <a:cxnSpLocks/>
            </p:cNvCxnSpPr>
            <p:nvPr/>
          </p:nvCxnSpPr>
          <p:spPr>
            <a:xfrm>
              <a:off x="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20C2FA-C2E7-21E2-09D0-3BA6B1BC2C1E}"/>
                </a:ext>
              </a:extLst>
            </p:cNvPr>
            <p:cNvCxnSpPr>
              <a:cxnSpLocks/>
            </p:cNvCxnSpPr>
            <p:nvPr/>
          </p:nvCxnSpPr>
          <p:spPr>
            <a:xfrm>
              <a:off x="435864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20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D51F-4DA4-5AB7-6ACD-17065B86DE72}"/>
              </a:ext>
            </a:extLst>
          </p:cNvPr>
          <p:cNvSpPr>
            <a:spLocks noGrp="1"/>
          </p:cNvSpPr>
          <p:nvPr>
            <p:ph type="title"/>
          </p:nvPr>
        </p:nvSpPr>
        <p:spPr>
          <a:xfrm>
            <a:off x="731520" y="1947672"/>
            <a:ext cx="3017520" cy="1938528"/>
          </a:xfrm>
        </p:spPr>
        <p:txBody>
          <a:bodyPr anchor="t"/>
          <a:lstStyle>
            <a:lvl1pPr algn="l">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F4264711-7A11-A788-DD48-17D0C3B08384}"/>
              </a:ext>
            </a:extLst>
          </p:cNvPr>
          <p:cNvSpPr>
            <a:spLocks noGrp="1"/>
          </p:cNvSpPr>
          <p:nvPr>
            <p:ph type="body" idx="1"/>
          </p:nvPr>
        </p:nvSpPr>
        <p:spPr>
          <a:xfrm>
            <a:off x="758952" y="4279392"/>
            <a:ext cx="2980944" cy="402336"/>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8" name="Google Shape;1251;p56">
            <a:extLst>
              <a:ext uri="{FF2B5EF4-FFF2-40B4-BE49-F238E27FC236}">
                <a16:creationId xmlns:a16="http://schemas.microsoft.com/office/drawing/2014/main" id="{9061A64A-DA6A-5D22-BE0B-94B0626A6CF1}"/>
              </a:ext>
            </a:extLst>
          </p:cNvPr>
          <p:cNvSpPr/>
          <p:nvPr userDrawn="1"/>
        </p:nvSpPr>
        <p:spPr>
          <a:xfrm>
            <a:off x="5102241" y="597060"/>
            <a:ext cx="5949692" cy="5949692"/>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Picture Placeholder 9">
            <a:extLst>
              <a:ext uri="{FF2B5EF4-FFF2-40B4-BE49-F238E27FC236}">
                <a16:creationId xmlns:a16="http://schemas.microsoft.com/office/drawing/2014/main" id="{E88E5310-5724-6031-306F-4110AC65EBDB}"/>
              </a:ext>
            </a:extLst>
          </p:cNvPr>
          <p:cNvSpPr>
            <a:spLocks noGrp="1" noChangeAspect="1"/>
          </p:cNvSpPr>
          <p:nvPr>
            <p:ph type="pic" sz="quarter" idx="10"/>
          </p:nvPr>
        </p:nvSpPr>
        <p:spPr>
          <a:xfrm>
            <a:off x="5001768" y="420624"/>
            <a:ext cx="5897880" cy="5897880"/>
          </a:xfrm>
          <a:prstGeom prst="ellipse">
            <a:avLst/>
          </a:prstGeom>
          <a:solidFill>
            <a:schemeClr val="accent1"/>
          </a:solidFill>
          <a:ln w="25400">
            <a:solidFill>
              <a:schemeClr val="tx1"/>
            </a:solidFill>
          </a:ln>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79116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120134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12" name="Google Shape;327;p33">
            <a:extLst>
              <a:ext uri="{FF2B5EF4-FFF2-40B4-BE49-F238E27FC236}">
                <a16:creationId xmlns:a16="http://schemas.microsoft.com/office/drawing/2014/main" id="{EA1EE280-E44E-F71B-ED1B-CA8CEDEE6175}"/>
              </a:ext>
            </a:extLst>
          </p:cNvPr>
          <p:cNvSpPr/>
          <p:nvPr userDrawn="1"/>
        </p:nvSpPr>
        <p:spPr>
          <a:xfrm>
            <a:off x="1087280" y="1161412"/>
            <a:ext cx="10221119" cy="483174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4" name="Google Shape;328;p33">
            <a:extLst>
              <a:ext uri="{FF2B5EF4-FFF2-40B4-BE49-F238E27FC236}">
                <a16:creationId xmlns:a16="http://schemas.microsoft.com/office/drawing/2014/main" id="{332C8624-D848-DF0C-9104-7A2655E4A0FE}"/>
              </a:ext>
            </a:extLst>
          </p:cNvPr>
          <p:cNvSpPr/>
          <p:nvPr userDrawn="1"/>
        </p:nvSpPr>
        <p:spPr>
          <a:xfrm>
            <a:off x="858371" y="800100"/>
            <a:ext cx="10221119" cy="4953001"/>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2862072" y="2322576"/>
            <a:ext cx="6473952" cy="1901952"/>
          </a:xfrm>
        </p:spPr>
        <p:txBody>
          <a:bodyPr anchor="ctr"/>
          <a:lstStyle>
            <a:lvl1pPr algn="l">
              <a:lnSpc>
                <a:spcPct val="90000"/>
              </a:lnSpc>
              <a:defRPr sz="4000"/>
            </a:lvl1pPr>
          </a:lstStyle>
          <a:p>
            <a:r>
              <a:rPr lang="en-US" noProof="0"/>
              <a:t>Click to edit Master title style</a:t>
            </a:r>
          </a:p>
        </p:txBody>
      </p:sp>
      <p:sp>
        <p:nvSpPr>
          <p:cNvPr id="18" name="Text Placeholder 15">
            <a:extLst>
              <a:ext uri="{FF2B5EF4-FFF2-40B4-BE49-F238E27FC236}">
                <a16:creationId xmlns:a16="http://schemas.microsoft.com/office/drawing/2014/main" id="{4817D722-78FF-E98D-229F-DDC8146F5572}"/>
              </a:ext>
            </a:extLst>
          </p:cNvPr>
          <p:cNvSpPr>
            <a:spLocks noGrp="1"/>
          </p:cNvSpPr>
          <p:nvPr>
            <p:ph type="body" sz="quarter" idx="15" hasCustomPrompt="1"/>
          </p:nvPr>
        </p:nvSpPr>
        <p:spPr>
          <a:xfrm>
            <a:off x="1027874" y="809103"/>
            <a:ext cx="1798955" cy="2062163"/>
          </a:xfrm>
        </p:spPr>
        <p:txBody>
          <a:bodyPr anchor="t"/>
          <a:lstStyle>
            <a:lvl1pPr marL="0" indent="0">
              <a:buNone/>
              <a:defRPr sz="25000" b="1">
                <a:solidFill>
                  <a:schemeClr val="tx2"/>
                </a:solidFill>
                <a:latin typeface="+mj-lt"/>
              </a:defRPr>
            </a:lvl1pPr>
          </a:lstStyle>
          <a:p>
            <a:pPr lvl="0"/>
            <a:r>
              <a:rPr lang="en-US" noProof="0"/>
              <a:t>“</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2862072" y="4334256"/>
            <a:ext cx="2340864" cy="585216"/>
          </a:xfrm>
        </p:spPr>
        <p:txBody>
          <a:bodyPr/>
          <a:lstStyle>
            <a:lvl1pPr marL="0" indent="0">
              <a:lnSpc>
                <a:spcPct val="100000"/>
              </a:lnSpc>
              <a:spcBef>
                <a:spcPts val="0"/>
              </a:spcBef>
              <a:buNone/>
              <a:defRPr sz="2000"/>
            </a:lvl1pPr>
          </a:lstStyle>
          <a:p>
            <a:pPr lvl="0"/>
            <a:r>
              <a:rPr lang="en-US" noProof="0"/>
              <a:t>Click to edit Master text styles</a:t>
            </a:r>
          </a:p>
        </p:txBody>
      </p:sp>
      <p:sp>
        <p:nvSpPr>
          <p:cNvPr id="17" name="Text Placeholder 15">
            <a:extLst>
              <a:ext uri="{FF2B5EF4-FFF2-40B4-BE49-F238E27FC236}">
                <a16:creationId xmlns:a16="http://schemas.microsoft.com/office/drawing/2014/main" id="{F9A35D83-86B3-5132-45B2-6382E8F3A4C2}"/>
              </a:ext>
            </a:extLst>
          </p:cNvPr>
          <p:cNvSpPr>
            <a:spLocks noGrp="1"/>
          </p:cNvSpPr>
          <p:nvPr>
            <p:ph type="body" sz="quarter" idx="14" hasCustomPrompt="1"/>
          </p:nvPr>
        </p:nvSpPr>
        <p:spPr>
          <a:xfrm>
            <a:off x="9281160" y="3957272"/>
            <a:ext cx="1798955" cy="2062163"/>
          </a:xfrm>
        </p:spPr>
        <p:txBody>
          <a:bodyPr/>
          <a:lstStyle>
            <a:lvl1pPr marL="0" indent="0">
              <a:buNone/>
              <a:defRPr sz="25000" b="1">
                <a:solidFill>
                  <a:schemeClr val="tx2"/>
                </a:solidFill>
                <a:latin typeface="+mj-lt"/>
              </a:defRPr>
            </a:lvl1pPr>
          </a:lstStyle>
          <a:p>
            <a:pPr lvl="0"/>
            <a:r>
              <a:rPr lang="en-US" noProof="0"/>
              <a:t>”</a:t>
            </a:r>
          </a:p>
        </p:txBody>
      </p:sp>
      <p:sp>
        <p:nvSpPr>
          <p:cNvPr id="7" name="Date Placeholder 6">
            <a:extLst>
              <a:ext uri="{FF2B5EF4-FFF2-40B4-BE49-F238E27FC236}">
                <a16:creationId xmlns:a16="http://schemas.microsoft.com/office/drawing/2014/main" id="{C1F53ABF-1C17-E7D0-EEB7-468CEDF285C7}"/>
              </a:ext>
            </a:extLst>
          </p:cNvPr>
          <p:cNvSpPr>
            <a:spLocks noGrp="1"/>
          </p:cNvSpPr>
          <p:nvPr>
            <p:ph type="dt" sz="half" idx="16"/>
          </p:nvPr>
        </p:nvSpPr>
        <p:spPr/>
        <p:txBody>
          <a:bodyPr/>
          <a:lstStyle/>
          <a:p>
            <a:r>
              <a:rPr lang="en-US" noProof="0"/>
              <a:t>20XX</a:t>
            </a:r>
          </a:p>
        </p:txBody>
      </p:sp>
      <p:sp>
        <p:nvSpPr>
          <p:cNvPr id="8" name="Footer Placeholder 7">
            <a:extLst>
              <a:ext uri="{FF2B5EF4-FFF2-40B4-BE49-F238E27FC236}">
                <a16:creationId xmlns:a16="http://schemas.microsoft.com/office/drawing/2014/main" id="{86A64DF1-77A3-B856-5F46-12724706B8A1}"/>
              </a:ext>
            </a:extLst>
          </p:cNvPr>
          <p:cNvSpPr>
            <a:spLocks noGrp="1"/>
          </p:cNvSpPr>
          <p:nvPr>
            <p:ph type="ftr" sz="quarter" idx="17"/>
          </p:nvPr>
        </p:nvSpPr>
        <p:spPr/>
        <p:txBody>
          <a:bodyPr/>
          <a:lstStyle/>
          <a:p>
            <a:r>
              <a:rPr lang="en-US" noProof="0"/>
              <a:t>Presentation title</a:t>
            </a:r>
          </a:p>
        </p:txBody>
      </p:sp>
      <p:sp>
        <p:nvSpPr>
          <p:cNvPr id="9" name="Slide Number Placeholder 8">
            <a:extLst>
              <a:ext uri="{FF2B5EF4-FFF2-40B4-BE49-F238E27FC236}">
                <a16:creationId xmlns:a16="http://schemas.microsoft.com/office/drawing/2014/main" id="{D8961FC7-9CAD-4B2D-A8F6-C172AF6D5EB1}"/>
              </a:ext>
            </a:extLst>
          </p:cNvPr>
          <p:cNvSpPr>
            <a:spLocks noGrp="1"/>
          </p:cNvSpPr>
          <p:nvPr>
            <p:ph type="sldNum" sz="quarter" idx="18"/>
          </p:nvPr>
        </p:nvSpPr>
        <p:spPr/>
        <p:txBody>
          <a:bodyPr/>
          <a:lstStyle/>
          <a:p>
            <a:fld id="{8D0AFDD5-844D-364D-8AEC-50CF4D36D55D}" type="slidenum">
              <a:rPr lang="en-US" noProof="0" smtClean="0"/>
              <a:pPr/>
              <a:t>‹#›</a:t>
            </a:fld>
            <a:endParaRPr lang="en-US" noProof="0"/>
          </a:p>
        </p:txBody>
      </p:sp>
    </p:spTree>
    <p:extLst>
      <p:ext uri="{BB962C8B-B14F-4D97-AF65-F5344CB8AC3E}">
        <p14:creationId xmlns:p14="http://schemas.microsoft.com/office/powerpoint/2010/main" val="2884380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7" name="Google Shape;1149;p53">
            <a:extLst>
              <a:ext uri="{FF2B5EF4-FFF2-40B4-BE49-F238E27FC236}">
                <a16:creationId xmlns:a16="http://schemas.microsoft.com/office/drawing/2014/main" id="{E21113D2-FC9F-27EC-7A45-E8F7695D1407}"/>
              </a:ext>
            </a:extLst>
          </p:cNvPr>
          <p:cNvSpPr/>
          <p:nvPr userDrawn="1"/>
        </p:nvSpPr>
        <p:spPr>
          <a:xfrm>
            <a:off x="694922"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9;p53">
            <a:extLst>
              <a:ext uri="{FF2B5EF4-FFF2-40B4-BE49-F238E27FC236}">
                <a16:creationId xmlns:a16="http://schemas.microsoft.com/office/drawing/2014/main" id="{AD0B836B-7152-D6F5-7044-4B3B321454F5}"/>
              </a:ext>
            </a:extLst>
          </p:cNvPr>
          <p:cNvSpPr/>
          <p:nvPr userDrawn="1"/>
        </p:nvSpPr>
        <p:spPr>
          <a:xfrm>
            <a:off x="3541000"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9;p53">
            <a:extLst>
              <a:ext uri="{FF2B5EF4-FFF2-40B4-BE49-F238E27FC236}">
                <a16:creationId xmlns:a16="http://schemas.microsoft.com/office/drawing/2014/main" id="{65518B88-F549-D8C7-0CD2-91E7CABE5E13}"/>
              </a:ext>
            </a:extLst>
          </p:cNvPr>
          <p:cNvSpPr/>
          <p:nvPr userDrawn="1"/>
        </p:nvSpPr>
        <p:spPr>
          <a:xfrm>
            <a:off x="6387080"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1149;p53">
            <a:extLst>
              <a:ext uri="{FF2B5EF4-FFF2-40B4-BE49-F238E27FC236}">
                <a16:creationId xmlns:a16="http://schemas.microsoft.com/office/drawing/2014/main" id="{EF098B7F-7320-E28C-D4A0-9C0D6072BDA7}"/>
              </a:ext>
            </a:extLst>
          </p:cNvPr>
          <p:cNvSpPr/>
          <p:nvPr userDrawn="1"/>
        </p:nvSpPr>
        <p:spPr>
          <a:xfrm>
            <a:off x="9233158"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2169547"/>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2169547"/>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cxnSp>
        <p:nvCxnSpPr>
          <p:cNvPr id="47" name="Straight Connector 46">
            <a:extLst>
              <a:ext uri="{FF2B5EF4-FFF2-40B4-BE49-F238E27FC236}">
                <a16:creationId xmlns:a16="http://schemas.microsoft.com/office/drawing/2014/main" id="{78252B54-8A68-DB21-54FB-342276BCEE38}"/>
              </a:ext>
            </a:extLst>
          </p:cNvPr>
          <p:cNvCxnSpPr>
            <a:cxnSpLocks/>
          </p:cNvCxnSpPr>
          <p:nvPr userDrawn="1"/>
        </p:nvCxnSpPr>
        <p:spPr>
          <a:xfrm>
            <a:off x="0" y="6535885"/>
            <a:ext cx="838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384EF8F-B039-D242-A81B-F393B674C274}"/>
              </a:ext>
            </a:extLst>
          </p:cNvPr>
          <p:cNvCxnSpPr>
            <a:cxnSpLocks/>
          </p:cNvCxnSpPr>
          <p:nvPr userDrawn="1"/>
        </p:nvCxnSpPr>
        <p:spPr>
          <a:xfrm>
            <a:off x="1205025" y="6535885"/>
            <a:ext cx="4160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A9D6E63-D581-350F-03A0-665A80481391}"/>
              </a:ext>
            </a:extLst>
          </p:cNvPr>
          <p:cNvCxnSpPr>
            <a:cxnSpLocks/>
          </p:cNvCxnSpPr>
          <p:nvPr userDrawn="1"/>
        </p:nvCxnSpPr>
        <p:spPr>
          <a:xfrm>
            <a:off x="6802120" y="6528812"/>
            <a:ext cx="38404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05D09F-A5CA-2745-537C-05333575CD8F}"/>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2F2B86B-C1F2-7E0E-C065-E2B156A7F8E4}"/>
              </a:ext>
            </a:extLst>
          </p:cNvPr>
          <p:cNvSpPr>
            <a:spLocks noGrp="1"/>
          </p:cNvSpPr>
          <p:nvPr>
            <p:ph type="sldNum" sz="quarter" idx="12"/>
          </p:nvPr>
        </p:nvSpPr>
        <p:spPr/>
        <p:txBody>
          <a:bodyPr/>
          <a:lstStyle>
            <a:lvl1pPr>
              <a:defRPr>
                <a:solidFill>
                  <a:schemeClr val="bg1"/>
                </a:solidFill>
              </a:defRPr>
            </a:lvl1p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15DA4D1-2752-E7A4-2EB8-33E55361D7BE}"/>
              </a:ext>
            </a:extLst>
          </p:cNvPr>
          <p:cNvSpPr>
            <a:spLocks noGrp="1"/>
          </p:cNvSpPr>
          <p:nvPr>
            <p:ph type="ftr" sz="quarter" idx="11"/>
          </p:nvPr>
        </p:nvSpPr>
        <p:spPr/>
        <p:txBody>
          <a:bodyPr/>
          <a:lstStyle>
            <a:lvl1pPr>
              <a:defRPr>
                <a:solidFill>
                  <a:schemeClr val="bg1"/>
                </a:solidFill>
              </a:defRPr>
            </a:lvl1pPr>
          </a:lstStyle>
          <a:p>
            <a:r>
              <a:rPr lang="en-US" noProof="0"/>
              <a:t>Presentation title</a:t>
            </a:r>
          </a:p>
        </p:txBody>
      </p:sp>
      <p:sp>
        <p:nvSpPr>
          <p:cNvPr id="3" name="Date Placeholder 2">
            <a:extLst>
              <a:ext uri="{FF2B5EF4-FFF2-40B4-BE49-F238E27FC236}">
                <a16:creationId xmlns:a16="http://schemas.microsoft.com/office/drawing/2014/main" id="{0BC200B8-5151-AE1E-3DA7-04B965986211}"/>
              </a:ext>
            </a:extLst>
          </p:cNvPr>
          <p:cNvSpPr>
            <a:spLocks noGrp="1"/>
          </p:cNvSpPr>
          <p:nvPr>
            <p:ph type="dt" sz="half" idx="10"/>
          </p:nvPr>
        </p:nvSpPr>
        <p:spPr/>
        <p:txBody>
          <a:bodyPr/>
          <a:lstStyle>
            <a:lvl1pPr>
              <a:defRPr>
                <a:solidFill>
                  <a:schemeClr val="bg1"/>
                </a:solidFill>
              </a:defRPr>
            </a:lvl1pPr>
          </a:lstStyle>
          <a:p>
            <a:r>
              <a:rPr lang="en-US" noProof="0"/>
              <a:t>20XX</a:t>
            </a:r>
          </a:p>
        </p:txBody>
      </p:sp>
    </p:spTree>
    <p:extLst>
      <p:ext uri="{BB962C8B-B14F-4D97-AF65-F5344CB8AC3E}">
        <p14:creationId xmlns:p14="http://schemas.microsoft.com/office/powerpoint/2010/main" val="3939377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8" name="Google Shape;1149;p53">
            <a:extLst>
              <a:ext uri="{FF2B5EF4-FFF2-40B4-BE49-F238E27FC236}">
                <a16:creationId xmlns:a16="http://schemas.microsoft.com/office/drawing/2014/main" id="{559D8666-7371-3C57-AFFE-49810709BDDB}"/>
              </a:ext>
            </a:extLst>
          </p:cNvPr>
          <p:cNvSpPr/>
          <p:nvPr userDrawn="1"/>
        </p:nvSpPr>
        <p:spPr>
          <a:xfrm>
            <a:off x="663551"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149;p53">
            <a:extLst>
              <a:ext uri="{FF2B5EF4-FFF2-40B4-BE49-F238E27FC236}">
                <a16:creationId xmlns:a16="http://schemas.microsoft.com/office/drawing/2014/main" id="{434B564B-DE03-74A6-773C-0FD4632658D1}"/>
              </a:ext>
            </a:extLst>
          </p:cNvPr>
          <p:cNvSpPr/>
          <p:nvPr userDrawn="1"/>
        </p:nvSpPr>
        <p:spPr>
          <a:xfrm>
            <a:off x="663550"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5" name="Google Shape;1149;p53">
            <a:extLst>
              <a:ext uri="{FF2B5EF4-FFF2-40B4-BE49-F238E27FC236}">
                <a16:creationId xmlns:a16="http://schemas.microsoft.com/office/drawing/2014/main" id="{A98F51D8-7768-BB9C-DEFD-FE6F101B538B}"/>
              </a:ext>
            </a:extLst>
          </p:cNvPr>
          <p:cNvSpPr/>
          <p:nvPr userDrawn="1"/>
        </p:nvSpPr>
        <p:spPr>
          <a:xfrm>
            <a:off x="3509629"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7" name="Google Shape;1149;p53">
            <a:extLst>
              <a:ext uri="{FF2B5EF4-FFF2-40B4-BE49-F238E27FC236}">
                <a16:creationId xmlns:a16="http://schemas.microsoft.com/office/drawing/2014/main" id="{824DDB7E-F583-BE45-8440-04134133EF5E}"/>
              </a:ext>
            </a:extLst>
          </p:cNvPr>
          <p:cNvSpPr/>
          <p:nvPr userDrawn="1"/>
        </p:nvSpPr>
        <p:spPr>
          <a:xfrm>
            <a:off x="3509628"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149;p53">
            <a:extLst>
              <a:ext uri="{FF2B5EF4-FFF2-40B4-BE49-F238E27FC236}">
                <a16:creationId xmlns:a16="http://schemas.microsoft.com/office/drawing/2014/main" id="{3AB34327-1213-C6F7-069A-661286889411}"/>
              </a:ext>
            </a:extLst>
          </p:cNvPr>
          <p:cNvSpPr/>
          <p:nvPr userDrawn="1"/>
        </p:nvSpPr>
        <p:spPr>
          <a:xfrm>
            <a:off x="6355709"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149;p53">
            <a:extLst>
              <a:ext uri="{FF2B5EF4-FFF2-40B4-BE49-F238E27FC236}">
                <a16:creationId xmlns:a16="http://schemas.microsoft.com/office/drawing/2014/main" id="{B6BF1339-971D-E8EC-9A92-C646A04A9796}"/>
              </a:ext>
            </a:extLst>
          </p:cNvPr>
          <p:cNvSpPr/>
          <p:nvPr userDrawn="1"/>
        </p:nvSpPr>
        <p:spPr>
          <a:xfrm>
            <a:off x="6355708"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4" name="Google Shape;1149;p53">
            <a:extLst>
              <a:ext uri="{FF2B5EF4-FFF2-40B4-BE49-F238E27FC236}">
                <a16:creationId xmlns:a16="http://schemas.microsoft.com/office/drawing/2014/main" id="{2C16FE32-0722-CA1D-92A1-77B7780BDE81}"/>
              </a:ext>
            </a:extLst>
          </p:cNvPr>
          <p:cNvSpPr/>
          <p:nvPr userDrawn="1"/>
        </p:nvSpPr>
        <p:spPr>
          <a:xfrm>
            <a:off x="9201787"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149;p53">
            <a:extLst>
              <a:ext uri="{FF2B5EF4-FFF2-40B4-BE49-F238E27FC236}">
                <a16:creationId xmlns:a16="http://schemas.microsoft.com/office/drawing/2014/main" id="{A3D368EA-D182-9937-D248-E4051379E257}"/>
              </a:ext>
            </a:extLst>
          </p:cNvPr>
          <p:cNvSpPr/>
          <p:nvPr userDrawn="1"/>
        </p:nvSpPr>
        <p:spPr>
          <a:xfrm>
            <a:off x="9201786"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tx1"/>
                </a:solidFill>
              </a:defRPr>
            </a:lvl1pPr>
          </a:lstStyle>
          <a:p>
            <a:r>
              <a:rPr lang="en-US" noProof="0"/>
              <a:t>Click to edit Master title style</a:t>
            </a: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3584901"/>
            <a:ext cx="2514600" cy="274320"/>
          </a:xfrm>
        </p:spPr>
        <p:txBody>
          <a:bodyPr/>
          <a:lstStyle>
            <a:lvl1pPr marL="0" indent="0" algn="ctr">
              <a:buNone/>
              <a:defRPr sz="1200"/>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7A4420-EB9D-589B-DE9E-4CFCC6B25A6E}"/>
              </a:ext>
            </a:extLst>
          </p:cNvPr>
          <p:cNvSpPr>
            <a:spLocks noGrp="1"/>
          </p:cNvSpPr>
          <p:nvPr>
            <p:ph type="body" sz="quarter" idx="25"/>
          </p:nvPr>
        </p:nvSpPr>
        <p:spPr>
          <a:xfrm>
            <a:off x="56581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7" name="Picture Placeholder 22">
            <a:extLst>
              <a:ext uri="{FF2B5EF4-FFF2-40B4-BE49-F238E27FC236}">
                <a16:creationId xmlns:a16="http://schemas.microsoft.com/office/drawing/2014/main" id="{D76F8DA4-2C9A-48DE-DB4A-045A11601F4C}"/>
              </a:ext>
            </a:extLst>
          </p:cNvPr>
          <p:cNvSpPr>
            <a:spLocks noGrp="1"/>
          </p:cNvSpPr>
          <p:nvPr>
            <p:ph type="pic" sz="quarter" idx="36"/>
          </p:nvPr>
        </p:nvSpPr>
        <p:spPr>
          <a:xfrm>
            <a:off x="57953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47" name="Text Placeholder 26">
            <a:extLst>
              <a:ext uri="{FF2B5EF4-FFF2-40B4-BE49-F238E27FC236}">
                <a16:creationId xmlns:a16="http://schemas.microsoft.com/office/drawing/2014/main" id="{010C7458-97A7-97A1-88E7-1D3194A7EA4C}"/>
              </a:ext>
            </a:extLst>
          </p:cNvPr>
          <p:cNvSpPr>
            <a:spLocks noGrp="1"/>
          </p:cNvSpPr>
          <p:nvPr>
            <p:ph type="body" sz="quarter" idx="26"/>
          </p:nvPr>
        </p:nvSpPr>
        <p:spPr>
          <a:xfrm>
            <a:off x="580220" y="5947269"/>
            <a:ext cx="2514600" cy="274320"/>
          </a:xfrm>
        </p:spPr>
        <p:txBody>
          <a:bodyPr/>
          <a:lstStyle>
            <a:lvl1pPr marL="0" indent="0" algn="ctr">
              <a:buNone/>
              <a:defRPr sz="12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3584901"/>
            <a:ext cx="2514600" cy="274320"/>
          </a:xfrm>
        </p:spPr>
        <p:txBody>
          <a:bodyPr/>
          <a:lstStyle>
            <a:lvl1pPr marL="0" indent="0" algn="ctr">
              <a:buNone/>
              <a:defRPr sz="1200"/>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27F73601-DBA6-A721-D6BF-321A387810A8}"/>
              </a:ext>
            </a:extLst>
          </p:cNvPr>
          <p:cNvSpPr>
            <a:spLocks noGrp="1"/>
          </p:cNvSpPr>
          <p:nvPr>
            <p:ph type="body" sz="quarter" idx="27"/>
          </p:nvPr>
        </p:nvSpPr>
        <p:spPr>
          <a:xfrm>
            <a:off x="341985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49" name="Picture Placeholder 22">
            <a:extLst>
              <a:ext uri="{FF2B5EF4-FFF2-40B4-BE49-F238E27FC236}">
                <a16:creationId xmlns:a16="http://schemas.microsoft.com/office/drawing/2014/main" id="{060504F7-2F69-FC38-B09C-5DCA35CD85A9}"/>
              </a:ext>
            </a:extLst>
          </p:cNvPr>
          <p:cNvSpPr>
            <a:spLocks noGrp="1"/>
          </p:cNvSpPr>
          <p:nvPr>
            <p:ph type="pic" sz="quarter" idx="28"/>
          </p:nvPr>
        </p:nvSpPr>
        <p:spPr>
          <a:xfrm>
            <a:off x="343357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0" name="Text Placeholder 26">
            <a:extLst>
              <a:ext uri="{FF2B5EF4-FFF2-40B4-BE49-F238E27FC236}">
                <a16:creationId xmlns:a16="http://schemas.microsoft.com/office/drawing/2014/main" id="{3843A45B-37B6-D773-B219-9EBAD5F19532}"/>
              </a:ext>
            </a:extLst>
          </p:cNvPr>
          <p:cNvSpPr>
            <a:spLocks noGrp="1"/>
          </p:cNvSpPr>
          <p:nvPr>
            <p:ph type="body" sz="quarter" idx="29"/>
          </p:nvPr>
        </p:nvSpPr>
        <p:spPr>
          <a:xfrm>
            <a:off x="3419856" y="5947269"/>
            <a:ext cx="2514600" cy="274320"/>
          </a:xfrm>
        </p:spPr>
        <p:txBody>
          <a:bodyPr/>
          <a:lstStyle>
            <a:lvl1pPr marL="0" indent="0" algn="ctr">
              <a:buNone/>
              <a:defRPr sz="12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3584901"/>
            <a:ext cx="2514600" cy="274320"/>
          </a:xfrm>
        </p:spPr>
        <p:txBody>
          <a:bodyPr/>
          <a:lstStyle>
            <a:lvl1pPr marL="0" indent="0" algn="ctr">
              <a:buNone/>
              <a:defRPr sz="1200"/>
            </a:lvl1pPr>
          </a:lstStyle>
          <a:p>
            <a:pPr lvl="0"/>
            <a:r>
              <a:rPr lang="en-US" noProof="0"/>
              <a:t>Click to edit Master text styles</a:t>
            </a:r>
          </a:p>
        </p:txBody>
      </p:sp>
      <p:sp>
        <p:nvSpPr>
          <p:cNvPr id="51" name="Text Placeholder 24">
            <a:extLst>
              <a:ext uri="{FF2B5EF4-FFF2-40B4-BE49-F238E27FC236}">
                <a16:creationId xmlns:a16="http://schemas.microsoft.com/office/drawing/2014/main" id="{E5E9A104-54F0-5100-0B27-DBD2DF206786}"/>
              </a:ext>
            </a:extLst>
          </p:cNvPr>
          <p:cNvSpPr>
            <a:spLocks noGrp="1"/>
          </p:cNvSpPr>
          <p:nvPr>
            <p:ph type="body" sz="quarter" idx="30"/>
          </p:nvPr>
        </p:nvSpPr>
        <p:spPr>
          <a:xfrm>
            <a:off x="6263640"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2" name="Picture Placeholder 22">
            <a:extLst>
              <a:ext uri="{FF2B5EF4-FFF2-40B4-BE49-F238E27FC236}">
                <a16:creationId xmlns:a16="http://schemas.microsoft.com/office/drawing/2014/main" id="{23469072-7775-90E2-6C92-C6D03C1DACB0}"/>
              </a:ext>
            </a:extLst>
          </p:cNvPr>
          <p:cNvSpPr>
            <a:spLocks noGrp="1"/>
          </p:cNvSpPr>
          <p:nvPr>
            <p:ph type="pic" sz="quarter" idx="31"/>
          </p:nvPr>
        </p:nvSpPr>
        <p:spPr>
          <a:xfrm>
            <a:off x="6277356"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3" name="Text Placeholder 26">
            <a:extLst>
              <a:ext uri="{FF2B5EF4-FFF2-40B4-BE49-F238E27FC236}">
                <a16:creationId xmlns:a16="http://schemas.microsoft.com/office/drawing/2014/main" id="{BF06B9AA-555D-874C-1198-B3ED9EBC7140}"/>
              </a:ext>
            </a:extLst>
          </p:cNvPr>
          <p:cNvSpPr>
            <a:spLocks noGrp="1"/>
          </p:cNvSpPr>
          <p:nvPr>
            <p:ph type="body" sz="quarter" idx="32"/>
          </p:nvPr>
        </p:nvSpPr>
        <p:spPr>
          <a:xfrm>
            <a:off x="6263640" y="5947269"/>
            <a:ext cx="2514600" cy="274320"/>
          </a:xfrm>
        </p:spPr>
        <p:txBody>
          <a:bodyPr/>
          <a:lstStyle>
            <a:lvl1pPr marL="0" indent="0" algn="ctr">
              <a:buNone/>
              <a:defRPr sz="12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3584901"/>
            <a:ext cx="2514600" cy="274320"/>
          </a:xfrm>
        </p:spPr>
        <p:txBody>
          <a:bodyPr/>
          <a:lstStyle>
            <a:lvl1pPr marL="0" indent="0" algn="ctr">
              <a:buNone/>
              <a:defRPr sz="1200"/>
            </a:lvl1pPr>
          </a:lstStyle>
          <a:p>
            <a:pPr lvl="0"/>
            <a:r>
              <a:rPr lang="en-US" noProof="0"/>
              <a:t>Click to edit Master text styles</a:t>
            </a:r>
          </a:p>
        </p:txBody>
      </p:sp>
      <p:sp>
        <p:nvSpPr>
          <p:cNvPr id="54" name="Text Placeholder 24">
            <a:extLst>
              <a:ext uri="{FF2B5EF4-FFF2-40B4-BE49-F238E27FC236}">
                <a16:creationId xmlns:a16="http://schemas.microsoft.com/office/drawing/2014/main" id="{9690986C-4F11-A46D-923C-CCC08AB6CB76}"/>
              </a:ext>
            </a:extLst>
          </p:cNvPr>
          <p:cNvSpPr>
            <a:spLocks noGrp="1"/>
          </p:cNvSpPr>
          <p:nvPr>
            <p:ph type="body" sz="quarter" idx="33"/>
          </p:nvPr>
        </p:nvSpPr>
        <p:spPr>
          <a:xfrm>
            <a:off x="9107424"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5" name="Picture Placeholder 22">
            <a:extLst>
              <a:ext uri="{FF2B5EF4-FFF2-40B4-BE49-F238E27FC236}">
                <a16:creationId xmlns:a16="http://schemas.microsoft.com/office/drawing/2014/main" id="{A4293B55-9185-9732-2F46-4B62C7F1F21E}"/>
              </a:ext>
            </a:extLst>
          </p:cNvPr>
          <p:cNvSpPr>
            <a:spLocks noGrp="1"/>
          </p:cNvSpPr>
          <p:nvPr>
            <p:ph type="pic" sz="quarter" idx="34"/>
          </p:nvPr>
        </p:nvSpPr>
        <p:spPr>
          <a:xfrm>
            <a:off x="9121140"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6" name="Text Placeholder 26">
            <a:extLst>
              <a:ext uri="{FF2B5EF4-FFF2-40B4-BE49-F238E27FC236}">
                <a16:creationId xmlns:a16="http://schemas.microsoft.com/office/drawing/2014/main" id="{B8529D99-B7B2-6411-E928-9FA204E3842A}"/>
              </a:ext>
            </a:extLst>
          </p:cNvPr>
          <p:cNvSpPr>
            <a:spLocks noGrp="1"/>
          </p:cNvSpPr>
          <p:nvPr>
            <p:ph type="body" sz="quarter" idx="35"/>
          </p:nvPr>
        </p:nvSpPr>
        <p:spPr>
          <a:xfrm>
            <a:off x="9107424" y="5947269"/>
            <a:ext cx="2514600" cy="274320"/>
          </a:xfrm>
        </p:spPr>
        <p:txBody>
          <a:bodyPr/>
          <a:lstStyle>
            <a:lvl1pPr marL="0" indent="0" algn="ctr">
              <a:buNone/>
              <a:defRPr sz="1200"/>
            </a:lvl1pPr>
          </a:lstStyle>
          <a:p>
            <a:pPr lvl="0"/>
            <a:r>
              <a:rPr lang="en-US" noProof="0"/>
              <a:t>Click to edit Master text styles</a:t>
            </a:r>
          </a:p>
        </p:txBody>
      </p:sp>
    </p:spTree>
    <p:extLst>
      <p:ext uri="{BB962C8B-B14F-4D97-AF65-F5344CB8AC3E}">
        <p14:creationId xmlns:p14="http://schemas.microsoft.com/office/powerpoint/2010/main" val="22206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is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EB71-EE42-930D-4E54-FA0F44BD2D36}"/>
              </a:ext>
            </a:extLst>
          </p:cNvPr>
          <p:cNvSpPr>
            <a:spLocks noGrp="1"/>
          </p:cNvSpPr>
          <p:nvPr>
            <p:ph type="title"/>
          </p:nvPr>
        </p:nvSpPr>
        <p:spPr>
          <a:xfrm>
            <a:off x="731520" y="1947672"/>
            <a:ext cx="3209544" cy="2862072"/>
          </a:xfrm>
        </p:spPr>
        <p:txBody>
          <a:bodyPr anchor="ctr"/>
          <a:lstStyle>
            <a:lvl1pPr algn="l">
              <a:defRPr/>
            </a:lvl1pPr>
          </a:lstStyle>
          <a:p>
            <a:r>
              <a:rPr lang="en-US" noProof="0"/>
              <a:t>Click to edit Master title style</a:t>
            </a:r>
          </a:p>
        </p:txBody>
      </p:sp>
      <p:sp>
        <p:nvSpPr>
          <p:cNvPr id="7" name="Google Shape;1247;p56">
            <a:extLst>
              <a:ext uri="{FF2B5EF4-FFF2-40B4-BE49-F238E27FC236}">
                <a16:creationId xmlns:a16="http://schemas.microsoft.com/office/drawing/2014/main" id="{1A52F175-2E39-E9BE-B4DF-67098DB248AA}"/>
              </a:ext>
            </a:extLst>
          </p:cNvPr>
          <p:cNvSpPr/>
          <p:nvPr userDrawn="1"/>
        </p:nvSpPr>
        <p:spPr>
          <a:xfrm>
            <a:off x="5607119" y="34704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accent2"/>
              </a:solidFill>
              <a:latin typeface="+mj-lt"/>
              <a:ea typeface="Karla"/>
              <a:cs typeface="Karla"/>
              <a:sym typeface="Karla"/>
            </a:endParaRPr>
          </a:p>
        </p:txBody>
      </p:sp>
      <p:sp>
        <p:nvSpPr>
          <p:cNvPr id="9" name="Google Shape;1264;p56">
            <a:extLst>
              <a:ext uri="{FF2B5EF4-FFF2-40B4-BE49-F238E27FC236}">
                <a16:creationId xmlns:a16="http://schemas.microsoft.com/office/drawing/2014/main" id="{CE3B3000-733D-1995-D39A-E659E5A429CC}"/>
              </a:ext>
            </a:extLst>
          </p:cNvPr>
          <p:cNvSpPr/>
          <p:nvPr userDrawn="1"/>
        </p:nvSpPr>
        <p:spPr>
          <a:xfrm>
            <a:off x="5607119" y="16236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1" name="Google Shape;1278;p56">
            <a:extLst>
              <a:ext uri="{FF2B5EF4-FFF2-40B4-BE49-F238E27FC236}">
                <a16:creationId xmlns:a16="http://schemas.microsoft.com/office/drawing/2014/main" id="{F1BC0AB2-17DA-D97E-3052-DA48D80F7428}"/>
              </a:ext>
            </a:extLst>
          </p:cNvPr>
          <p:cNvSpPr/>
          <p:nvPr userDrawn="1"/>
        </p:nvSpPr>
        <p:spPr>
          <a:xfrm>
            <a:off x="5607119" y="292595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3" name="Google Shape;1278;p56">
            <a:extLst>
              <a:ext uri="{FF2B5EF4-FFF2-40B4-BE49-F238E27FC236}">
                <a16:creationId xmlns:a16="http://schemas.microsoft.com/office/drawing/2014/main" id="{C860490F-E3DB-3E9F-0AC6-F04949DC59C3}"/>
              </a:ext>
            </a:extLst>
          </p:cNvPr>
          <p:cNvSpPr/>
          <p:nvPr userDrawn="1"/>
        </p:nvSpPr>
        <p:spPr>
          <a:xfrm>
            <a:off x="5607120" y="422303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5" name="Google Shape;1278;p56">
            <a:extLst>
              <a:ext uri="{FF2B5EF4-FFF2-40B4-BE49-F238E27FC236}">
                <a16:creationId xmlns:a16="http://schemas.microsoft.com/office/drawing/2014/main" id="{522E5778-EA03-EFC4-08AA-ECB1C07ED56E}"/>
              </a:ext>
            </a:extLst>
          </p:cNvPr>
          <p:cNvSpPr/>
          <p:nvPr userDrawn="1"/>
        </p:nvSpPr>
        <p:spPr>
          <a:xfrm>
            <a:off x="5607120" y="55194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7" name="Google Shape;1268;p56">
            <a:extLst>
              <a:ext uri="{FF2B5EF4-FFF2-40B4-BE49-F238E27FC236}">
                <a16:creationId xmlns:a16="http://schemas.microsoft.com/office/drawing/2014/main" id="{EEA0BE49-92E1-A1A3-40E0-DDAA5511F637}"/>
              </a:ext>
            </a:extLst>
          </p:cNvPr>
          <p:cNvSpPr/>
          <p:nvPr userDrawn="1"/>
        </p:nvSpPr>
        <p:spPr>
          <a:xfrm>
            <a:off x="4348745" y="1637743"/>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282;p56">
            <a:extLst>
              <a:ext uri="{FF2B5EF4-FFF2-40B4-BE49-F238E27FC236}">
                <a16:creationId xmlns:a16="http://schemas.microsoft.com/office/drawing/2014/main" id="{DF15F1EC-1D2B-FF49-7785-26BC7083A07C}"/>
              </a:ext>
            </a:extLst>
          </p:cNvPr>
          <p:cNvSpPr/>
          <p:nvPr userDrawn="1"/>
        </p:nvSpPr>
        <p:spPr>
          <a:xfrm>
            <a:off x="4348745" y="2927249"/>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282;p56">
            <a:extLst>
              <a:ext uri="{FF2B5EF4-FFF2-40B4-BE49-F238E27FC236}">
                <a16:creationId xmlns:a16="http://schemas.microsoft.com/office/drawing/2014/main" id="{BE3FDD69-3D60-CF6B-97A3-7B2C1AE3100A}"/>
              </a:ext>
            </a:extLst>
          </p:cNvPr>
          <p:cNvSpPr/>
          <p:nvPr userDrawn="1"/>
        </p:nvSpPr>
        <p:spPr>
          <a:xfrm>
            <a:off x="4348745" y="427700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Google Shape;1282;p56">
            <a:extLst>
              <a:ext uri="{FF2B5EF4-FFF2-40B4-BE49-F238E27FC236}">
                <a16:creationId xmlns:a16="http://schemas.microsoft.com/office/drawing/2014/main" id="{E3BB1E5B-DA10-B332-D4B8-D551C3053C53}"/>
              </a:ext>
            </a:extLst>
          </p:cNvPr>
          <p:cNvSpPr/>
          <p:nvPr userDrawn="1"/>
        </p:nvSpPr>
        <p:spPr>
          <a:xfrm>
            <a:off x="4348745" y="5568541"/>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Google Shape;1251;p56">
            <a:extLst>
              <a:ext uri="{FF2B5EF4-FFF2-40B4-BE49-F238E27FC236}">
                <a16:creationId xmlns:a16="http://schemas.microsoft.com/office/drawing/2014/main" id="{8D887B7F-9EBA-E7B8-64CE-5EAB1DF08E19}"/>
              </a:ext>
            </a:extLst>
          </p:cNvPr>
          <p:cNvSpPr/>
          <p:nvPr userDrawn="1"/>
        </p:nvSpPr>
        <p:spPr>
          <a:xfrm>
            <a:off x="4348745" y="36111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248;p56">
            <a:extLst>
              <a:ext uri="{FF2B5EF4-FFF2-40B4-BE49-F238E27FC236}">
                <a16:creationId xmlns:a16="http://schemas.microsoft.com/office/drawing/2014/main" id="{5AC86C31-7E67-B4EC-1AE0-291ED77F2214}"/>
              </a:ext>
            </a:extLst>
          </p:cNvPr>
          <p:cNvSpPr/>
          <p:nvPr userDrawn="1"/>
        </p:nvSpPr>
        <p:spPr>
          <a:xfrm>
            <a:off x="5512393" y="24143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29" name="Google Shape;1265;p56">
            <a:extLst>
              <a:ext uri="{FF2B5EF4-FFF2-40B4-BE49-F238E27FC236}">
                <a16:creationId xmlns:a16="http://schemas.microsoft.com/office/drawing/2014/main" id="{A7BF8E2B-5184-B584-D484-7D82C9DA6C41}"/>
              </a:ext>
            </a:extLst>
          </p:cNvPr>
          <p:cNvSpPr/>
          <p:nvPr userDrawn="1"/>
        </p:nvSpPr>
        <p:spPr>
          <a:xfrm>
            <a:off x="5512393" y="15180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1" name="Google Shape;1279;p56">
            <a:extLst>
              <a:ext uri="{FF2B5EF4-FFF2-40B4-BE49-F238E27FC236}">
                <a16:creationId xmlns:a16="http://schemas.microsoft.com/office/drawing/2014/main" id="{9E808B73-94D7-57E7-3837-3DA718162E5B}"/>
              </a:ext>
            </a:extLst>
          </p:cNvPr>
          <p:cNvSpPr/>
          <p:nvPr userDrawn="1"/>
        </p:nvSpPr>
        <p:spPr>
          <a:xfrm>
            <a:off x="5512393" y="2807563"/>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3" name="Google Shape;1279;p56">
            <a:extLst>
              <a:ext uri="{FF2B5EF4-FFF2-40B4-BE49-F238E27FC236}">
                <a16:creationId xmlns:a16="http://schemas.microsoft.com/office/drawing/2014/main" id="{F340E0DF-98FD-EA55-7B4B-8E58FC5CFCDA}"/>
              </a:ext>
            </a:extLst>
          </p:cNvPr>
          <p:cNvSpPr/>
          <p:nvPr userDrawn="1"/>
        </p:nvSpPr>
        <p:spPr>
          <a:xfrm>
            <a:off x="5512394" y="411742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5" name="Google Shape;1279;p56">
            <a:extLst>
              <a:ext uri="{FF2B5EF4-FFF2-40B4-BE49-F238E27FC236}">
                <a16:creationId xmlns:a16="http://schemas.microsoft.com/office/drawing/2014/main" id="{1F52D7F5-AD34-C5B1-EEA2-F711AD3A8C3F}"/>
              </a:ext>
            </a:extLst>
          </p:cNvPr>
          <p:cNvSpPr/>
          <p:nvPr userDrawn="1"/>
        </p:nvSpPr>
        <p:spPr>
          <a:xfrm>
            <a:off x="5512394" y="54138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7" name="Google Shape;1251;p56">
            <a:extLst>
              <a:ext uri="{FF2B5EF4-FFF2-40B4-BE49-F238E27FC236}">
                <a16:creationId xmlns:a16="http://schemas.microsoft.com/office/drawing/2014/main" id="{A4889AFC-C17E-6AF6-25D9-F977ACD04A9D}"/>
              </a:ext>
            </a:extLst>
          </p:cNvPr>
          <p:cNvSpPr/>
          <p:nvPr userDrawn="1"/>
        </p:nvSpPr>
        <p:spPr>
          <a:xfrm>
            <a:off x="4290632" y="303003"/>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39" name="Google Shape;1268;p56">
            <a:extLst>
              <a:ext uri="{FF2B5EF4-FFF2-40B4-BE49-F238E27FC236}">
                <a16:creationId xmlns:a16="http://schemas.microsoft.com/office/drawing/2014/main" id="{5E0F6889-9671-EA56-B88B-DBA6C149062C}"/>
              </a:ext>
            </a:extLst>
          </p:cNvPr>
          <p:cNvSpPr/>
          <p:nvPr userDrawn="1"/>
        </p:nvSpPr>
        <p:spPr>
          <a:xfrm>
            <a:off x="4290632" y="1579630"/>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1" name="Google Shape;1282;p56">
            <a:extLst>
              <a:ext uri="{FF2B5EF4-FFF2-40B4-BE49-F238E27FC236}">
                <a16:creationId xmlns:a16="http://schemas.microsoft.com/office/drawing/2014/main" id="{44CB8F8B-1D14-EA9D-117E-79BB0DB776E9}"/>
              </a:ext>
            </a:extLst>
          </p:cNvPr>
          <p:cNvSpPr/>
          <p:nvPr userDrawn="1"/>
        </p:nvSpPr>
        <p:spPr>
          <a:xfrm>
            <a:off x="4290632" y="2869136"/>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3" name="Google Shape;1282;p56">
            <a:extLst>
              <a:ext uri="{FF2B5EF4-FFF2-40B4-BE49-F238E27FC236}">
                <a16:creationId xmlns:a16="http://schemas.microsoft.com/office/drawing/2014/main" id="{9D8D9DEA-F6DA-EFDC-5DDF-946728969392}"/>
              </a:ext>
            </a:extLst>
          </p:cNvPr>
          <p:cNvSpPr/>
          <p:nvPr userDrawn="1"/>
        </p:nvSpPr>
        <p:spPr>
          <a:xfrm>
            <a:off x="4290632" y="4217824"/>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5" name="Google Shape;1282;p56">
            <a:extLst>
              <a:ext uri="{FF2B5EF4-FFF2-40B4-BE49-F238E27FC236}">
                <a16:creationId xmlns:a16="http://schemas.microsoft.com/office/drawing/2014/main" id="{5B83F600-A2A8-FC3E-235C-F63589027CEC}"/>
              </a:ext>
            </a:extLst>
          </p:cNvPr>
          <p:cNvSpPr/>
          <p:nvPr userDrawn="1"/>
        </p:nvSpPr>
        <p:spPr>
          <a:xfrm>
            <a:off x="4290632" y="5510428"/>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7" name="Picture Placeholder 46">
            <a:extLst>
              <a:ext uri="{FF2B5EF4-FFF2-40B4-BE49-F238E27FC236}">
                <a16:creationId xmlns:a16="http://schemas.microsoft.com/office/drawing/2014/main" id="{3B37AA0A-CC3F-643E-4CA3-94EE9D0B955A}"/>
              </a:ext>
            </a:extLst>
          </p:cNvPr>
          <p:cNvSpPr>
            <a:spLocks noGrp="1"/>
          </p:cNvSpPr>
          <p:nvPr>
            <p:ph type="pic" sz="quarter" idx="10"/>
          </p:nvPr>
        </p:nvSpPr>
        <p:spPr>
          <a:xfrm>
            <a:off x="4455524" y="467895"/>
            <a:ext cx="640080" cy="640080"/>
          </a:xfrm>
        </p:spPr>
        <p:txBody>
          <a:bodyPr anchor="ctr"/>
          <a:lstStyle>
            <a:lvl1pPr marL="0" indent="0" algn="ctr">
              <a:buNone/>
              <a:defRPr sz="900"/>
            </a:lvl1pPr>
          </a:lstStyle>
          <a:p>
            <a:r>
              <a:rPr lang="en-US" noProof="0"/>
              <a:t>Click icon to add picture</a:t>
            </a:r>
          </a:p>
        </p:txBody>
      </p:sp>
      <p:sp>
        <p:nvSpPr>
          <p:cNvPr id="53" name="Text Placeholder 52">
            <a:extLst>
              <a:ext uri="{FF2B5EF4-FFF2-40B4-BE49-F238E27FC236}">
                <a16:creationId xmlns:a16="http://schemas.microsoft.com/office/drawing/2014/main" id="{04148F56-845C-40C8-5EFE-44B32FB55764}"/>
              </a:ext>
            </a:extLst>
          </p:cNvPr>
          <p:cNvSpPr>
            <a:spLocks noGrp="1"/>
          </p:cNvSpPr>
          <p:nvPr>
            <p:ph type="body" sz="quarter" idx="15"/>
          </p:nvPr>
        </p:nvSpPr>
        <p:spPr>
          <a:xfrm>
            <a:off x="5769864" y="457200"/>
            <a:ext cx="3840480" cy="338328"/>
          </a:xfrm>
        </p:spPr>
        <p:txBody>
          <a:bodyPr/>
          <a:lstStyle>
            <a:lvl1pPr marL="0" indent="0">
              <a:buNone/>
              <a:defRPr sz="2000">
                <a:latin typeface="+mj-lt"/>
              </a:defRPr>
            </a:lvl1pPr>
          </a:lstStyle>
          <a:p>
            <a:pPr lvl="0"/>
            <a:r>
              <a:rPr lang="en-US" noProof="0"/>
              <a:t>Click to edit Master text styles</a:t>
            </a:r>
          </a:p>
        </p:txBody>
      </p:sp>
      <p:sp>
        <p:nvSpPr>
          <p:cNvPr id="58" name="Text Placeholder 52">
            <a:extLst>
              <a:ext uri="{FF2B5EF4-FFF2-40B4-BE49-F238E27FC236}">
                <a16:creationId xmlns:a16="http://schemas.microsoft.com/office/drawing/2014/main" id="{6FAEB77B-C9AE-5EC8-3043-2C6C91015EF2}"/>
              </a:ext>
            </a:extLst>
          </p:cNvPr>
          <p:cNvSpPr>
            <a:spLocks noGrp="1"/>
          </p:cNvSpPr>
          <p:nvPr>
            <p:ph type="body" sz="quarter" idx="20"/>
          </p:nvPr>
        </p:nvSpPr>
        <p:spPr>
          <a:xfrm>
            <a:off x="5769864" y="780642"/>
            <a:ext cx="5029200" cy="338328"/>
          </a:xfrm>
        </p:spPr>
        <p:txBody>
          <a:bodyPr/>
          <a:lstStyle>
            <a:lvl1pPr marL="0" indent="0">
              <a:buNone/>
              <a:defRPr sz="1600">
                <a:latin typeface="+mn-lt"/>
              </a:defRPr>
            </a:lvl1pPr>
          </a:lstStyle>
          <a:p>
            <a:pPr lvl="0"/>
            <a:r>
              <a:rPr lang="en-US" noProof="0"/>
              <a:t>Click to edit Master text styles</a:t>
            </a:r>
          </a:p>
        </p:txBody>
      </p:sp>
      <p:sp>
        <p:nvSpPr>
          <p:cNvPr id="48" name="Picture Placeholder 46">
            <a:extLst>
              <a:ext uri="{FF2B5EF4-FFF2-40B4-BE49-F238E27FC236}">
                <a16:creationId xmlns:a16="http://schemas.microsoft.com/office/drawing/2014/main" id="{EA6CA3D6-A486-C220-D150-162068803F01}"/>
              </a:ext>
            </a:extLst>
          </p:cNvPr>
          <p:cNvSpPr>
            <a:spLocks noGrp="1"/>
          </p:cNvSpPr>
          <p:nvPr>
            <p:ph type="pic" sz="quarter" idx="11"/>
          </p:nvPr>
        </p:nvSpPr>
        <p:spPr>
          <a:xfrm>
            <a:off x="4455524" y="1744522"/>
            <a:ext cx="640080" cy="640080"/>
          </a:xfrm>
        </p:spPr>
        <p:txBody>
          <a:bodyPr anchor="ctr"/>
          <a:lstStyle>
            <a:lvl1pPr marL="0" indent="0" algn="ctr">
              <a:buNone/>
              <a:defRPr sz="900"/>
            </a:lvl1pPr>
          </a:lstStyle>
          <a:p>
            <a:r>
              <a:rPr lang="en-US" noProof="0"/>
              <a:t>Click icon to add picture</a:t>
            </a:r>
          </a:p>
        </p:txBody>
      </p:sp>
      <p:sp>
        <p:nvSpPr>
          <p:cNvPr id="54" name="Text Placeholder 52">
            <a:extLst>
              <a:ext uri="{FF2B5EF4-FFF2-40B4-BE49-F238E27FC236}">
                <a16:creationId xmlns:a16="http://schemas.microsoft.com/office/drawing/2014/main" id="{B70CC111-C404-5983-7E1A-758C72DA2151}"/>
              </a:ext>
            </a:extLst>
          </p:cNvPr>
          <p:cNvSpPr>
            <a:spLocks noGrp="1"/>
          </p:cNvSpPr>
          <p:nvPr>
            <p:ph type="body" sz="quarter" idx="16"/>
          </p:nvPr>
        </p:nvSpPr>
        <p:spPr>
          <a:xfrm>
            <a:off x="5769864" y="1746504"/>
            <a:ext cx="3840480" cy="338328"/>
          </a:xfrm>
        </p:spPr>
        <p:txBody>
          <a:bodyPr/>
          <a:lstStyle>
            <a:lvl1pPr marL="0" indent="0">
              <a:buNone/>
              <a:defRPr sz="2000">
                <a:latin typeface="+mj-lt"/>
              </a:defRPr>
            </a:lvl1pPr>
          </a:lstStyle>
          <a:p>
            <a:pPr lvl="0"/>
            <a:r>
              <a:rPr lang="en-US" noProof="0"/>
              <a:t>Click to edit Master text styles</a:t>
            </a:r>
          </a:p>
        </p:txBody>
      </p:sp>
      <p:sp>
        <p:nvSpPr>
          <p:cNvPr id="59" name="Text Placeholder 52">
            <a:extLst>
              <a:ext uri="{FF2B5EF4-FFF2-40B4-BE49-F238E27FC236}">
                <a16:creationId xmlns:a16="http://schemas.microsoft.com/office/drawing/2014/main" id="{0FACAEC0-F5EF-8921-74B5-2C775EC42E63}"/>
              </a:ext>
            </a:extLst>
          </p:cNvPr>
          <p:cNvSpPr>
            <a:spLocks noGrp="1"/>
          </p:cNvSpPr>
          <p:nvPr>
            <p:ph type="body" sz="quarter" idx="21"/>
          </p:nvPr>
        </p:nvSpPr>
        <p:spPr>
          <a:xfrm>
            <a:off x="5769864" y="2069946"/>
            <a:ext cx="5029200" cy="338328"/>
          </a:xfrm>
        </p:spPr>
        <p:txBody>
          <a:bodyPr/>
          <a:lstStyle>
            <a:lvl1pPr marL="0" indent="0">
              <a:buNone/>
              <a:defRPr sz="1600">
                <a:latin typeface="+mn-lt"/>
              </a:defRPr>
            </a:lvl1pPr>
          </a:lstStyle>
          <a:p>
            <a:pPr lvl="0"/>
            <a:r>
              <a:rPr lang="en-US" noProof="0"/>
              <a:t>Click to edit Master text styles</a:t>
            </a:r>
          </a:p>
        </p:txBody>
      </p:sp>
      <p:sp>
        <p:nvSpPr>
          <p:cNvPr id="49" name="Picture Placeholder 46">
            <a:extLst>
              <a:ext uri="{FF2B5EF4-FFF2-40B4-BE49-F238E27FC236}">
                <a16:creationId xmlns:a16="http://schemas.microsoft.com/office/drawing/2014/main" id="{D85BED76-EF8A-3369-FA46-11513F2D2231}"/>
              </a:ext>
            </a:extLst>
          </p:cNvPr>
          <p:cNvSpPr>
            <a:spLocks noGrp="1"/>
          </p:cNvSpPr>
          <p:nvPr>
            <p:ph type="pic" sz="quarter" idx="12"/>
          </p:nvPr>
        </p:nvSpPr>
        <p:spPr>
          <a:xfrm>
            <a:off x="4455524" y="3034028"/>
            <a:ext cx="640080" cy="640080"/>
          </a:xfrm>
        </p:spPr>
        <p:txBody>
          <a:bodyPr anchor="ctr"/>
          <a:lstStyle>
            <a:lvl1pPr marL="0" indent="0" algn="ctr">
              <a:buNone/>
              <a:defRPr sz="900"/>
            </a:lvl1pPr>
          </a:lstStyle>
          <a:p>
            <a:r>
              <a:rPr lang="en-US" noProof="0"/>
              <a:t>Click icon to add picture</a:t>
            </a:r>
          </a:p>
        </p:txBody>
      </p:sp>
      <p:sp>
        <p:nvSpPr>
          <p:cNvPr id="55" name="Text Placeholder 52">
            <a:extLst>
              <a:ext uri="{FF2B5EF4-FFF2-40B4-BE49-F238E27FC236}">
                <a16:creationId xmlns:a16="http://schemas.microsoft.com/office/drawing/2014/main" id="{3A752FC9-DE9C-9701-E24E-6F1AC075B16E}"/>
              </a:ext>
            </a:extLst>
          </p:cNvPr>
          <p:cNvSpPr>
            <a:spLocks noGrp="1"/>
          </p:cNvSpPr>
          <p:nvPr>
            <p:ph type="body" sz="quarter" idx="17"/>
          </p:nvPr>
        </p:nvSpPr>
        <p:spPr>
          <a:xfrm>
            <a:off x="5769864" y="3035808"/>
            <a:ext cx="3840480" cy="338328"/>
          </a:xfrm>
        </p:spPr>
        <p:txBody>
          <a:bodyPr/>
          <a:lstStyle>
            <a:lvl1pPr marL="0" indent="0">
              <a:buNone/>
              <a:defRPr sz="2000">
                <a:latin typeface="+mj-lt"/>
              </a:defRPr>
            </a:lvl1pPr>
          </a:lstStyle>
          <a:p>
            <a:pPr lvl="0"/>
            <a:r>
              <a:rPr lang="en-US" noProof="0"/>
              <a:t>Click to edit Master text styles</a:t>
            </a:r>
          </a:p>
        </p:txBody>
      </p:sp>
      <p:sp>
        <p:nvSpPr>
          <p:cNvPr id="60" name="Text Placeholder 52">
            <a:extLst>
              <a:ext uri="{FF2B5EF4-FFF2-40B4-BE49-F238E27FC236}">
                <a16:creationId xmlns:a16="http://schemas.microsoft.com/office/drawing/2014/main" id="{5CA64FAC-BAC1-519A-1252-ED8A726B6313}"/>
              </a:ext>
            </a:extLst>
          </p:cNvPr>
          <p:cNvSpPr>
            <a:spLocks noGrp="1"/>
          </p:cNvSpPr>
          <p:nvPr>
            <p:ph type="body" sz="quarter" idx="22"/>
          </p:nvPr>
        </p:nvSpPr>
        <p:spPr>
          <a:xfrm>
            <a:off x="5769864" y="3359250"/>
            <a:ext cx="5029200" cy="338328"/>
          </a:xfrm>
        </p:spPr>
        <p:txBody>
          <a:bodyPr/>
          <a:lstStyle>
            <a:lvl1pPr marL="0" indent="0">
              <a:buNone/>
              <a:defRPr sz="1600">
                <a:latin typeface="+mn-lt"/>
              </a:defRPr>
            </a:lvl1pPr>
          </a:lstStyle>
          <a:p>
            <a:pPr lvl="0"/>
            <a:r>
              <a:rPr lang="en-US" noProof="0"/>
              <a:t>Click to edit Master text styles</a:t>
            </a:r>
          </a:p>
        </p:txBody>
      </p:sp>
      <p:sp>
        <p:nvSpPr>
          <p:cNvPr id="50" name="Picture Placeholder 46">
            <a:extLst>
              <a:ext uri="{FF2B5EF4-FFF2-40B4-BE49-F238E27FC236}">
                <a16:creationId xmlns:a16="http://schemas.microsoft.com/office/drawing/2014/main" id="{5FF1804E-BBAF-5060-07A3-705BCCF0D7C5}"/>
              </a:ext>
            </a:extLst>
          </p:cNvPr>
          <p:cNvSpPr>
            <a:spLocks noGrp="1"/>
          </p:cNvSpPr>
          <p:nvPr>
            <p:ph type="pic" sz="quarter" idx="13"/>
          </p:nvPr>
        </p:nvSpPr>
        <p:spPr>
          <a:xfrm>
            <a:off x="4455524" y="4382716"/>
            <a:ext cx="640080" cy="640080"/>
          </a:xfrm>
        </p:spPr>
        <p:txBody>
          <a:bodyPr anchor="ctr"/>
          <a:lstStyle>
            <a:lvl1pPr marL="0" indent="0" algn="ctr">
              <a:buNone/>
              <a:defRPr sz="900"/>
            </a:lvl1pPr>
          </a:lstStyle>
          <a:p>
            <a:r>
              <a:rPr lang="en-US" noProof="0"/>
              <a:t>Click icon to add picture</a:t>
            </a:r>
          </a:p>
        </p:txBody>
      </p:sp>
      <p:sp>
        <p:nvSpPr>
          <p:cNvPr id="56" name="Text Placeholder 52">
            <a:extLst>
              <a:ext uri="{FF2B5EF4-FFF2-40B4-BE49-F238E27FC236}">
                <a16:creationId xmlns:a16="http://schemas.microsoft.com/office/drawing/2014/main" id="{D03AC44E-421F-94EE-DC26-D4F6FB1D5444}"/>
              </a:ext>
            </a:extLst>
          </p:cNvPr>
          <p:cNvSpPr>
            <a:spLocks noGrp="1"/>
          </p:cNvSpPr>
          <p:nvPr>
            <p:ph type="body" sz="quarter" idx="18"/>
          </p:nvPr>
        </p:nvSpPr>
        <p:spPr>
          <a:xfrm>
            <a:off x="5769864" y="4325112"/>
            <a:ext cx="3840480" cy="338328"/>
          </a:xfrm>
        </p:spPr>
        <p:txBody>
          <a:bodyPr/>
          <a:lstStyle>
            <a:lvl1pPr marL="0" indent="0">
              <a:buNone/>
              <a:defRPr sz="2000">
                <a:latin typeface="+mj-lt"/>
              </a:defRPr>
            </a:lvl1pPr>
          </a:lstStyle>
          <a:p>
            <a:pPr lvl="0"/>
            <a:r>
              <a:rPr lang="en-US" noProof="0"/>
              <a:t>Click to edit Master text styles</a:t>
            </a:r>
          </a:p>
        </p:txBody>
      </p:sp>
      <p:sp>
        <p:nvSpPr>
          <p:cNvPr id="61" name="Text Placeholder 52">
            <a:extLst>
              <a:ext uri="{FF2B5EF4-FFF2-40B4-BE49-F238E27FC236}">
                <a16:creationId xmlns:a16="http://schemas.microsoft.com/office/drawing/2014/main" id="{4806989D-2A9A-5590-1EF7-9BF0E1F4C43D}"/>
              </a:ext>
            </a:extLst>
          </p:cNvPr>
          <p:cNvSpPr>
            <a:spLocks noGrp="1"/>
          </p:cNvSpPr>
          <p:nvPr>
            <p:ph type="body" sz="quarter" idx="23"/>
          </p:nvPr>
        </p:nvSpPr>
        <p:spPr>
          <a:xfrm>
            <a:off x="5769864" y="4648554"/>
            <a:ext cx="5029200" cy="338328"/>
          </a:xfrm>
        </p:spPr>
        <p:txBody>
          <a:bodyPr/>
          <a:lstStyle>
            <a:lvl1pPr marL="0" indent="0">
              <a:buNone/>
              <a:defRPr sz="1600">
                <a:latin typeface="+mn-lt"/>
              </a:defRPr>
            </a:lvl1pPr>
          </a:lstStyle>
          <a:p>
            <a:pPr lvl="0"/>
            <a:r>
              <a:rPr lang="en-US" noProof="0"/>
              <a:t>Click to edit Master text styles</a:t>
            </a:r>
          </a:p>
        </p:txBody>
      </p:sp>
      <p:sp>
        <p:nvSpPr>
          <p:cNvPr id="51" name="Picture Placeholder 46">
            <a:extLst>
              <a:ext uri="{FF2B5EF4-FFF2-40B4-BE49-F238E27FC236}">
                <a16:creationId xmlns:a16="http://schemas.microsoft.com/office/drawing/2014/main" id="{C28AAD1A-4269-0A5C-7418-7DFC69060C90}"/>
              </a:ext>
            </a:extLst>
          </p:cNvPr>
          <p:cNvSpPr>
            <a:spLocks noGrp="1"/>
          </p:cNvSpPr>
          <p:nvPr>
            <p:ph type="pic" sz="quarter" idx="14"/>
          </p:nvPr>
        </p:nvSpPr>
        <p:spPr>
          <a:xfrm>
            <a:off x="4455524" y="5675320"/>
            <a:ext cx="640080" cy="640080"/>
          </a:xfrm>
        </p:spPr>
        <p:txBody>
          <a:bodyPr anchor="ctr"/>
          <a:lstStyle>
            <a:lvl1pPr marL="0" indent="0" algn="ctr">
              <a:buNone/>
              <a:defRPr sz="900"/>
            </a:lvl1pPr>
          </a:lstStyle>
          <a:p>
            <a:r>
              <a:rPr lang="en-US" noProof="0"/>
              <a:t>Click icon to add picture</a:t>
            </a:r>
          </a:p>
        </p:txBody>
      </p:sp>
      <p:sp>
        <p:nvSpPr>
          <p:cNvPr id="57" name="Text Placeholder 52">
            <a:extLst>
              <a:ext uri="{FF2B5EF4-FFF2-40B4-BE49-F238E27FC236}">
                <a16:creationId xmlns:a16="http://schemas.microsoft.com/office/drawing/2014/main" id="{650C0EB3-5783-DC1F-09A3-02DFAA316429}"/>
              </a:ext>
            </a:extLst>
          </p:cNvPr>
          <p:cNvSpPr>
            <a:spLocks noGrp="1"/>
          </p:cNvSpPr>
          <p:nvPr>
            <p:ph type="body" sz="quarter" idx="19"/>
          </p:nvPr>
        </p:nvSpPr>
        <p:spPr>
          <a:xfrm>
            <a:off x="5769864" y="5614416"/>
            <a:ext cx="3840480" cy="338328"/>
          </a:xfrm>
        </p:spPr>
        <p:txBody>
          <a:bodyPr/>
          <a:lstStyle>
            <a:lvl1pPr marL="0" indent="0">
              <a:buNone/>
              <a:defRPr sz="2000">
                <a:latin typeface="+mj-lt"/>
              </a:defRPr>
            </a:lvl1pPr>
          </a:lstStyle>
          <a:p>
            <a:pPr lvl="0"/>
            <a:r>
              <a:rPr lang="en-US" noProof="0"/>
              <a:t>Click to edit Master text styles</a:t>
            </a:r>
          </a:p>
        </p:txBody>
      </p:sp>
      <p:sp>
        <p:nvSpPr>
          <p:cNvPr id="62" name="Text Placeholder 52">
            <a:extLst>
              <a:ext uri="{FF2B5EF4-FFF2-40B4-BE49-F238E27FC236}">
                <a16:creationId xmlns:a16="http://schemas.microsoft.com/office/drawing/2014/main" id="{94850C9F-BD14-9481-E7F6-526639251EB9}"/>
              </a:ext>
            </a:extLst>
          </p:cNvPr>
          <p:cNvSpPr>
            <a:spLocks noGrp="1"/>
          </p:cNvSpPr>
          <p:nvPr>
            <p:ph type="body" sz="quarter" idx="24"/>
          </p:nvPr>
        </p:nvSpPr>
        <p:spPr>
          <a:xfrm>
            <a:off x="5769864" y="5937858"/>
            <a:ext cx="5029200" cy="338328"/>
          </a:xfrm>
        </p:spPr>
        <p:txBody>
          <a:bodyPr/>
          <a:lstStyle>
            <a:lvl1pPr marL="0" indent="0">
              <a:buNone/>
              <a:defRPr sz="1600">
                <a:latin typeface="+mn-lt"/>
              </a:defRPr>
            </a:lvl1pPr>
          </a:lstStyle>
          <a:p>
            <a:pPr lvl="0"/>
            <a:r>
              <a:rPr lang="en-US" noProof="0"/>
              <a:t>Click to edit Master text styles</a:t>
            </a:r>
          </a:p>
        </p:txBody>
      </p:sp>
    </p:spTree>
    <p:extLst>
      <p:ext uri="{BB962C8B-B14F-4D97-AF65-F5344CB8AC3E}">
        <p14:creationId xmlns:p14="http://schemas.microsoft.com/office/powerpoint/2010/main" val="127494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meline">
    <p:bg>
      <p:bgPr>
        <a:solidFill>
          <a:schemeClr val="accent3"/>
        </a:solidFill>
        <a:effectLst/>
      </p:bgPr>
    </p:bg>
    <p:spTree>
      <p:nvGrpSpPr>
        <p:cNvPr id="1" name=""/>
        <p:cNvGrpSpPr/>
        <p:nvPr/>
      </p:nvGrpSpPr>
      <p:grpSpPr>
        <a:xfrm>
          <a:off x="0" y="0"/>
          <a:ext cx="0" cy="0"/>
          <a:chOff x="0" y="0"/>
          <a:chExt cx="0" cy="0"/>
        </a:xfrm>
      </p:grpSpPr>
      <p:sp>
        <p:nvSpPr>
          <p:cNvPr id="8" name="Google Shape;1251;p56">
            <a:extLst>
              <a:ext uri="{FF2B5EF4-FFF2-40B4-BE49-F238E27FC236}">
                <a16:creationId xmlns:a16="http://schemas.microsoft.com/office/drawing/2014/main" id="{5240ABBF-9F6E-51C2-3600-798F3A8C4868}"/>
              </a:ext>
            </a:extLst>
          </p:cNvPr>
          <p:cNvSpPr/>
          <p:nvPr userDrawn="1"/>
        </p:nvSpPr>
        <p:spPr>
          <a:xfrm>
            <a:off x="547230" y="194408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724FD7F3-2232-7463-6613-3EF2344BD063}"/>
              </a:ext>
            </a:extLst>
          </p:cNvPr>
          <p:cNvSpPr/>
          <p:nvPr userDrawn="1"/>
        </p:nvSpPr>
        <p:spPr>
          <a:xfrm>
            <a:off x="4922989" y="194696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234E24BE-6EC9-C62B-1B5F-EBE5C279EF38}"/>
              </a:ext>
            </a:extLst>
          </p:cNvPr>
          <p:cNvSpPr/>
          <p:nvPr userDrawn="1"/>
        </p:nvSpPr>
        <p:spPr>
          <a:xfrm>
            <a:off x="9225456" y="192477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F4987345-5BC3-6B09-35D1-118625B93B26}"/>
              </a:ext>
            </a:extLst>
          </p:cNvPr>
          <p:cNvSpPr/>
          <p:nvPr userDrawn="1"/>
        </p:nvSpPr>
        <p:spPr>
          <a:xfrm>
            <a:off x="2798649" y="3902220"/>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D24F97D8-E25C-583D-72FF-A9AD2A77A71F}"/>
              </a:ext>
            </a:extLst>
          </p:cNvPr>
          <p:cNvSpPr/>
          <p:nvPr userDrawn="1"/>
        </p:nvSpPr>
        <p:spPr>
          <a:xfrm>
            <a:off x="7156227" y="388003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6" name="Text Placeholder 35">
            <a:extLst>
              <a:ext uri="{FF2B5EF4-FFF2-40B4-BE49-F238E27FC236}">
                <a16:creationId xmlns:a16="http://schemas.microsoft.com/office/drawing/2014/main" id="{C96B6B23-01AB-14E3-6F7D-14E56C8F7FB4}"/>
              </a:ext>
            </a:extLst>
          </p:cNvPr>
          <p:cNvSpPr>
            <a:spLocks noGrp="1"/>
          </p:cNvSpPr>
          <p:nvPr>
            <p:ph type="body" sz="quarter" idx="13"/>
          </p:nvPr>
        </p:nvSpPr>
        <p:spPr>
          <a:xfrm>
            <a:off x="458788"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0" name="Text Placeholder 35">
            <a:extLst>
              <a:ext uri="{FF2B5EF4-FFF2-40B4-BE49-F238E27FC236}">
                <a16:creationId xmlns:a16="http://schemas.microsoft.com/office/drawing/2014/main" id="{B5D9C006-6816-1398-2752-53296B2275E9}"/>
              </a:ext>
            </a:extLst>
          </p:cNvPr>
          <p:cNvSpPr>
            <a:spLocks noGrp="1"/>
          </p:cNvSpPr>
          <p:nvPr>
            <p:ph type="body" sz="quarter" idx="15"/>
          </p:nvPr>
        </p:nvSpPr>
        <p:spPr>
          <a:xfrm>
            <a:off x="4844975"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3" name="Text Placeholder 35">
            <a:extLst>
              <a:ext uri="{FF2B5EF4-FFF2-40B4-BE49-F238E27FC236}">
                <a16:creationId xmlns:a16="http://schemas.microsoft.com/office/drawing/2014/main" id="{5C67F012-5EC1-3C44-2545-C90EFB6C7AA3}"/>
              </a:ext>
            </a:extLst>
          </p:cNvPr>
          <p:cNvSpPr>
            <a:spLocks noGrp="1"/>
          </p:cNvSpPr>
          <p:nvPr>
            <p:ph type="body" sz="quarter" idx="17"/>
          </p:nvPr>
        </p:nvSpPr>
        <p:spPr>
          <a:xfrm>
            <a:off x="9137214"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39" name="Text Placeholder 35">
            <a:extLst>
              <a:ext uri="{FF2B5EF4-FFF2-40B4-BE49-F238E27FC236}">
                <a16:creationId xmlns:a16="http://schemas.microsoft.com/office/drawing/2014/main" id="{84C1F7B9-544F-1D65-F30E-22B977B0EA42}"/>
              </a:ext>
            </a:extLst>
          </p:cNvPr>
          <p:cNvSpPr>
            <a:spLocks noGrp="1"/>
          </p:cNvSpPr>
          <p:nvPr>
            <p:ph type="body" sz="quarter" idx="14"/>
          </p:nvPr>
        </p:nvSpPr>
        <p:spPr>
          <a:xfrm>
            <a:off x="2710407"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1" name="Text Placeholder 35">
            <a:extLst>
              <a:ext uri="{FF2B5EF4-FFF2-40B4-BE49-F238E27FC236}">
                <a16:creationId xmlns:a16="http://schemas.microsoft.com/office/drawing/2014/main" id="{F0785379-F700-62B9-BF17-703A87E29891}"/>
              </a:ext>
            </a:extLst>
          </p:cNvPr>
          <p:cNvSpPr>
            <a:spLocks noGrp="1"/>
          </p:cNvSpPr>
          <p:nvPr>
            <p:ph type="body" sz="quarter" idx="16"/>
          </p:nvPr>
        </p:nvSpPr>
        <p:spPr>
          <a:xfrm>
            <a:off x="7067985"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266006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5"/>
        </a:solidFill>
        <a:effectLst/>
      </p:bgPr>
    </p:bg>
    <p:spTree>
      <p:nvGrpSpPr>
        <p:cNvPr id="1" name=""/>
        <p:cNvGrpSpPr/>
        <p:nvPr/>
      </p:nvGrpSpPr>
      <p:grpSpPr>
        <a:xfrm>
          <a:off x="0" y="0"/>
          <a:ext cx="0" cy="0"/>
          <a:chOff x="0" y="0"/>
          <a:chExt cx="0" cy="0"/>
        </a:xfrm>
      </p:grpSpPr>
      <p:sp>
        <p:nvSpPr>
          <p:cNvPr id="11" name="Google Shape;634;p42">
            <a:extLst>
              <a:ext uri="{FF2B5EF4-FFF2-40B4-BE49-F238E27FC236}">
                <a16:creationId xmlns:a16="http://schemas.microsoft.com/office/drawing/2014/main" id="{8B24251C-09A2-7EC7-D81E-7B4EC1A6C8FB}"/>
              </a:ext>
            </a:extLst>
          </p:cNvPr>
          <p:cNvSpPr/>
          <p:nvPr userDrawn="1"/>
        </p:nvSpPr>
        <p:spPr>
          <a:xfrm>
            <a:off x="1043969" y="2096168"/>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634;p42">
            <a:extLst>
              <a:ext uri="{FF2B5EF4-FFF2-40B4-BE49-F238E27FC236}">
                <a16:creationId xmlns:a16="http://schemas.microsoft.com/office/drawing/2014/main" id="{7095FC12-1305-9C50-D9A9-1BA4392374E6}"/>
              </a:ext>
            </a:extLst>
          </p:cNvPr>
          <p:cNvSpPr/>
          <p:nvPr userDrawn="1"/>
        </p:nvSpPr>
        <p:spPr>
          <a:xfrm>
            <a:off x="1043969" y="4160972"/>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Title 22">
            <a:extLst>
              <a:ext uri="{FF2B5EF4-FFF2-40B4-BE49-F238E27FC236}">
                <a16:creationId xmlns:a16="http://schemas.microsoft.com/office/drawing/2014/main" id="{AA325A5B-8E43-DA35-85DE-66DB81C5F5AD}"/>
              </a:ext>
            </a:extLst>
          </p:cNvPr>
          <p:cNvSpPr>
            <a:spLocks noGrp="1"/>
          </p:cNvSpPr>
          <p:nvPr>
            <p:ph type="title"/>
          </p:nvPr>
        </p:nvSpPr>
        <p:spPr/>
        <p:txBody>
          <a:bodyPr/>
          <a:lstStyle/>
          <a:p>
            <a:r>
              <a:rPr lang="en-US" noProof="0"/>
              <a:t>Click to edit Master title style</a:t>
            </a:r>
          </a:p>
        </p:txBody>
      </p:sp>
      <p:sp>
        <p:nvSpPr>
          <p:cNvPr id="21" name="Text Placeholder 2">
            <a:extLst>
              <a:ext uri="{FF2B5EF4-FFF2-40B4-BE49-F238E27FC236}">
                <a16:creationId xmlns:a16="http://schemas.microsoft.com/office/drawing/2014/main" id="{BCA26A7E-435E-AFBA-FECA-047481A83CB8}"/>
              </a:ext>
            </a:extLst>
          </p:cNvPr>
          <p:cNvSpPr>
            <a:spLocks noGrp="1"/>
          </p:cNvSpPr>
          <p:nvPr>
            <p:ph type="body" idx="1"/>
          </p:nvPr>
        </p:nvSpPr>
        <p:spPr>
          <a:xfrm>
            <a:off x="892795" y="1920319"/>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4A82CD3C-84E1-013B-FEDD-5B4008CD2B33}"/>
              </a:ext>
            </a:extLst>
          </p:cNvPr>
          <p:cNvSpPr>
            <a:spLocks noGrp="1"/>
          </p:cNvSpPr>
          <p:nvPr>
            <p:ph sz="half" idx="2"/>
          </p:nvPr>
        </p:nvSpPr>
        <p:spPr>
          <a:xfrm>
            <a:off x="4645152" y="2007884"/>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2" name="Text Placeholder 4">
            <a:extLst>
              <a:ext uri="{FF2B5EF4-FFF2-40B4-BE49-F238E27FC236}">
                <a16:creationId xmlns:a16="http://schemas.microsoft.com/office/drawing/2014/main" id="{42E5F6B0-4BF8-B61C-19DC-44EADF2C6A3E}"/>
              </a:ext>
            </a:extLst>
          </p:cNvPr>
          <p:cNvSpPr>
            <a:spLocks noGrp="1"/>
          </p:cNvSpPr>
          <p:nvPr>
            <p:ph type="body" sz="quarter" idx="3"/>
          </p:nvPr>
        </p:nvSpPr>
        <p:spPr>
          <a:xfrm>
            <a:off x="892795" y="4005858"/>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3">
            <a:extLst>
              <a:ext uri="{FF2B5EF4-FFF2-40B4-BE49-F238E27FC236}">
                <a16:creationId xmlns:a16="http://schemas.microsoft.com/office/drawing/2014/main" id="{710FDC74-97A7-7CF9-8479-7DF70FE009C4}"/>
              </a:ext>
            </a:extLst>
          </p:cNvPr>
          <p:cNvSpPr>
            <a:spLocks noGrp="1"/>
          </p:cNvSpPr>
          <p:nvPr>
            <p:ph sz="half" idx="13"/>
          </p:nvPr>
        </p:nvSpPr>
        <p:spPr>
          <a:xfrm>
            <a:off x="4645152" y="4093420"/>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9" name="Slide Number Placeholder 8">
            <a:extLst>
              <a:ext uri="{FF2B5EF4-FFF2-40B4-BE49-F238E27FC236}">
                <a16:creationId xmlns:a16="http://schemas.microsoft.com/office/drawing/2014/main" id="{7EA9E27A-A5B9-7554-B03C-977DD0697109}"/>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8" name="Footer Placeholder 7">
            <a:extLst>
              <a:ext uri="{FF2B5EF4-FFF2-40B4-BE49-F238E27FC236}">
                <a16:creationId xmlns:a16="http://schemas.microsoft.com/office/drawing/2014/main" id="{10B2D671-9FA9-57ED-C5BB-EF64BEB1363E}"/>
              </a:ext>
            </a:extLst>
          </p:cNvPr>
          <p:cNvSpPr>
            <a:spLocks noGrp="1"/>
          </p:cNvSpPr>
          <p:nvPr>
            <p:ph type="ftr" sz="quarter" idx="11"/>
          </p:nvPr>
        </p:nvSpPr>
        <p:spPr/>
        <p:txBody>
          <a:bodyPr/>
          <a:lstStyle/>
          <a:p>
            <a:r>
              <a:rPr lang="en-US" noProof="0"/>
              <a:t>Presentation title</a:t>
            </a:r>
          </a:p>
        </p:txBody>
      </p:sp>
      <p:sp>
        <p:nvSpPr>
          <p:cNvPr id="7" name="Date Placeholder 6">
            <a:extLst>
              <a:ext uri="{FF2B5EF4-FFF2-40B4-BE49-F238E27FC236}">
                <a16:creationId xmlns:a16="http://schemas.microsoft.com/office/drawing/2014/main" id="{ECF944D9-3F95-D788-A7A5-9C541DBDE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78057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6481182" y="2106081"/>
            <a:ext cx="5056632"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5048882"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4604512"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6358128" y="1956816"/>
            <a:ext cx="5047488"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6600154" y="2944368"/>
            <a:ext cx="4608576"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8909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837094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8;p53">
            <a:extLst>
              <a:ext uri="{FF2B5EF4-FFF2-40B4-BE49-F238E27FC236}">
                <a16:creationId xmlns:a16="http://schemas.microsoft.com/office/drawing/2014/main" id="{1BF10461-2A6D-BD12-B1D7-5A73DDD367A8}"/>
              </a:ext>
            </a:extLst>
          </p:cNvPr>
          <p:cNvSpPr/>
          <p:nvPr userDrawn="1"/>
        </p:nvSpPr>
        <p:spPr>
          <a:xfrm>
            <a:off x="4599233"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9" name="Text Placeholder 24">
            <a:extLst>
              <a:ext uri="{FF2B5EF4-FFF2-40B4-BE49-F238E27FC236}">
                <a16:creationId xmlns:a16="http://schemas.microsoft.com/office/drawing/2014/main" id="{9B6C5E12-67C8-B5AA-FC61-A40F6C388F8B}"/>
              </a:ext>
            </a:extLst>
          </p:cNvPr>
          <p:cNvSpPr>
            <a:spLocks noGrp="1"/>
          </p:cNvSpPr>
          <p:nvPr>
            <p:ph type="body" sz="quarter" idx="16"/>
          </p:nvPr>
        </p:nvSpPr>
        <p:spPr>
          <a:xfrm>
            <a:off x="448056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2" name="Content Placeholder 3">
            <a:extLst>
              <a:ext uri="{FF2B5EF4-FFF2-40B4-BE49-F238E27FC236}">
                <a16:creationId xmlns:a16="http://schemas.microsoft.com/office/drawing/2014/main" id="{92BD99C3-C1A1-E89B-FB77-6221D2FBE9A6}"/>
              </a:ext>
            </a:extLst>
          </p:cNvPr>
          <p:cNvSpPr>
            <a:spLocks noGrp="1"/>
          </p:cNvSpPr>
          <p:nvPr>
            <p:ph sz="half" idx="13"/>
          </p:nvPr>
        </p:nvSpPr>
        <p:spPr>
          <a:xfrm>
            <a:off x="4715873"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8247888"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8489914"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4831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7" name="Google Shape;327;p33">
            <a:extLst>
              <a:ext uri="{FF2B5EF4-FFF2-40B4-BE49-F238E27FC236}">
                <a16:creationId xmlns:a16="http://schemas.microsoft.com/office/drawing/2014/main" id="{E7EB222B-6CF5-9486-E495-4BBCFBA5DEE9}"/>
              </a:ext>
            </a:extLst>
          </p:cNvPr>
          <p:cNvSpPr/>
          <p:nvPr userDrawn="1"/>
        </p:nvSpPr>
        <p:spPr>
          <a:xfrm>
            <a:off x="5400719" y="1198578"/>
            <a:ext cx="6114430" cy="4794575"/>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Google Shape;328;p33">
            <a:extLst>
              <a:ext uri="{FF2B5EF4-FFF2-40B4-BE49-F238E27FC236}">
                <a16:creationId xmlns:a16="http://schemas.microsoft.com/office/drawing/2014/main" id="{1FEBC754-F0A8-F9F6-F804-7081E078D8F5}"/>
              </a:ext>
            </a:extLst>
          </p:cNvPr>
          <p:cNvSpPr/>
          <p:nvPr userDrawn="1"/>
        </p:nvSpPr>
        <p:spPr>
          <a:xfrm>
            <a:off x="5196524" y="838200"/>
            <a:ext cx="6114430" cy="49149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Title 1">
            <a:extLst>
              <a:ext uri="{FF2B5EF4-FFF2-40B4-BE49-F238E27FC236}">
                <a16:creationId xmlns:a16="http://schemas.microsoft.com/office/drawing/2014/main" id="{A8F8B0E5-D249-4F2F-16F0-7A9A49B95D39}"/>
              </a:ext>
            </a:extLst>
          </p:cNvPr>
          <p:cNvSpPr>
            <a:spLocks noGrp="1"/>
          </p:cNvSpPr>
          <p:nvPr>
            <p:ph type="title"/>
          </p:nvPr>
        </p:nvSpPr>
        <p:spPr>
          <a:xfrm>
            <a:off x="5978024" y="1783080"/>
            <a:ext cx="4959821" cy="1162762"/>
          </a:xfrm>
        </p:spPr>
        <p:txBody>
          <a:bodyPr/>
          <a:lstStyle>
            <a:lvl1pPr algn="l">
              <a:lnSpc>
                <a:spcPct val="90000"/>
              </a:lnSpc>
              <a:defRPr/>
            </a:lvl1pPr>
          </a:lstStyle>
          <a:p>
            <a:r>
              <a:rPr lang="en-US" noProof="0"/>
              <a:t>Click to edit Master title style</a:t>
            </a:r>
          </a:p>
        </p:txBody>
      </p:sp>
      <p:sp>
        <p:nvSpPr>
          <p:cNvPr id="19" name="Picture Placeholder 18">
            <a:extLst>
              <a:ext uri="{FF2B5EF4-FFF2-40B4-BE49-F238E27FC236}">
                <a16:creationId xmlns:a16="http://schemas.microsoft.com/office/drawing/2014/main" id="{52CFE759-845E-6170-DB8C-EA3FA075BBC8}"/>
              </a:ext>
            </a:extLst>
          </p:cNvPr>
          <p:cNvSpPr>
            <a:spLocks noGrp="1"/>
          </p:cNvSpPr>
          <p:nvPr>
            <p:ph type="pic" sz="quarter" idx="13"/>
          </p:nvPr>
        </p:nvSpPr>
        <p:spPr>
          <a:xfrm>
            <a:off x="0" y="0"/>
            <a:ext cx="4351128" cy="6858000"/>
          </a:xfrm>
          <a:solidFill>
            <a:schemeClr val="accent5"/>
          </a:solidFill>
        </p:spPr>
        <p:txBody>
          <a:bodyPr anchor="ctr"/>
          <a:lstStyle>
            <a:lvl1pPr marL="0" indent="0" algn="ctr">
              <a:buNone/>
              <a:defRPr/>
            </a:lvl1pPr>
          </a:lstStyle>
          <a:p>
            <a:r>
              <a:rPr lang="en-US" noProof="0"/>
              <a:t>Click icon to add picture</a:t>
            </a:r>
          </a:p>
        </p:txBody>
      </p:sp>
      <p:sp>
        <p:nvSpPr>
          <p:cNvPr id="15" name="Content Placeholder 2">
            <a:extLst>
              <a:ext uri="{FF2B5EF4-FFF2-40B4-BE49-F238E27FC236}">
                <a16:creationId xmlns:a16="http://schemas.microsoft.com/office/drawing/2014/main" id="{77189B6C-4236-0B00-D585-EEE5183EC3B5}"/>
              </a:ext>
            </a:extLst>
          </p:cNvPr>
          <p:cNvSpPr>
            <a:spLocks noGrp="1"/>
          </p:cNvSpPr>
          <p:nvPr>
            <p:ph idx="1"/>
          </p:nvPr>
        </p:nvSpPr>
        <p:spPr>
          <a:xfrm>
            <a:off x="5961888" y="2944368"/>
            <a:ext cx="4818888" cy="2130552"/>
          </a:xfrm>
        </p:spPr>
        <p:txBody>
          <a:bodyPr/>
          <a:lstStyle>
            <a:lvl1pPr marL="0" indent="0">
              <a:lnSpc>
                <a:spcPct val="10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sp>
        <p:nvSpPr>
          <p:cNvPr id="5" name="Slide Number Placeholder 4">
            <a:extLst>
              <a:ext uri="{FF2B5EF4-FFF2-40B4-BE49-F238E27FC236}">
                <a16:creationId xmlns:a16="http://schemas.microsoft.com/office/drawing/2014/main" id="{22D37E9B-F86D-C91D-23CC-19F188DE83F6}"/>
              </a:ext>
            </a:extLst>
          </p:cNvPr>
          <p:cNvSpPr>
            <a:spLocks noGrp="1"/>
          </p:cNvSpPr>
          <p:nvPr>
            <p:ph type="sldNum" sz="quarter" idx="12"/>
          </p:nvPr>
        </p:nvSpPr>
        <p:spPr>
          <a:xfrm>
            <a:off x="8072901" y="6400904"/>
            <a:ext cx="365760" cy="246888"/>
          </a:xfrm>
        </p:spPr>
        <p:txBody>
          <a:bodyPr/>
          <a:lstStyle/>
          <a:p>
            <a:fld id="{8D0AFDD5-844D-364D-8AEC-50CF4D36D55D}" type="slidenum">
              <a:rPr lang="en-US" noProof="0" smtClean="0"/>
              <a:pPr/>
              <a:t>‹#›</a:t>
            </a:fld>
            <a:endParaRPr lang="en-US" noProof="0"/>
          </a:p>
        </p:txBody>
      </p:sp>
      <p:cxnSp>
        <p:nvCxnSpPr>
          <p:cNvPr id="21" name="Straight Connector 20">
            <a:extLst>
              <a:ext uri="{FF2B5EF4-FFF2-40B4-BE49-F238E27FC236}">
                <a16:creationId xmlns:a16="http://schemas.microsoft.com/office/drawing/2014/main" id="{CB55B0F1-C1EF-3790-A994-C8C4BB61CCB9}"/>
              </a:ext>
            </a:extLst>
          </p:cNvPr>
          <p:cNvCxnSpPr>
            <a:cxnSpLocks/>
          </p:cNvCxnSpPr>
          <p:nvPr/>
        </p:nvCxnSpPr>
        <p:spPr>
          <a:xfrm>
            <a:off x="4351128" y="6532618"/>
            <a:ext cx="36930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4F275B-2CE9-CD3C-081E-0B79C125257E}"/>
              </a:ext>
            </a:extLst>
          </p:cNvPr>
          <p:cNvCxnSpPr>
            <a:cxnSpLocks/>
          </p:cNvCxnSpPr>
          <p:nvPr/>
        </p:nvCxnSpPr>
        <p:spPr>
          <a:xfrm>
            <a:off x="8467344" y="6527001"/>
            <a:ext cx="3724656" cy="56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23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527048" y="1901952"/>
            <a:ext cx="4873752" cy="1709928"/>
          </a:xfrm>
        </p:spPr>
        <p:txBody>
          <a:bodyPr anchor="t">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527048" y="3108960"/>
            <a:ext cx="3913632" cy="1883664"/>
          </a:xfrm>
        </p:spPr>
        <p:txBody>
          <a:bodyPr>
            <a:noAutofit/>
          </a:bodyPr>
          <a:lstStyle>
            <a:lvl1pPr marL="0" indent="0" algn="l">
              <a:lnSpc>
                <a:spcPct val="100000"/>
              </a:lnSpc>
              <a:spcBef>
                <a:spcPts val="100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6443482" y="812292"/>
            <a:ext cx="463600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70235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ABFF-AED1-441E-410D-E91E5B9EA6C0}"/>
              </a:ext>
            </a:extLst>
          </p:cNvPr>
          <p:cNvSpPr>
            <a:spLocks noGrp="1"/>
          </p:cNvSpPr>
          <p:nvPr>
            <p:ph type="title"/>
          </p:nvPr>
        </p:nvSpPr>
        <p:spPr/>
        <p:txBody>
          <a:bodyPr/>
          <a:lstStyle/>
          <a:p>
            <a:r>
              <a:rPr lang="en-US" noProof="0"/>
              <a:t>Click to edit Master title style</a:t>
            </a:r>
          </a:p>
        </p:txBody>
      </p:sp>
      <p:sp>
        <p:nvSpPr>
          <p:cNvPr id="5" name="Slide Number Placeholder 4">
            <a:extLst>
              <a:ext uri="{FF2B5EF4-FFF2-40B4-BE49-F238E27FC236}">
                <a16:creationId xmlns:a16="http://schemas.microsoft.com/office/drawing/2014/main" id="{A21D9EB3-189A-FE0F-8C95-73C3378150D7}"/>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4" name="Footer Placeholder 3">
            <a:extLst>
              <a:ext uri="{FF2B5EF4-FFF2-40B4-BE49-F238E27FC236}">
                <a16:creationId xmlns:a16="http://schemas.microsoft.com/office/drawing/2014/main" id="{7C680446-577A-69FB-646E-AF1DA4134A2C}"/>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330E09C2-379A-DC94-A05D-1A629B3410E2}"/>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5434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72A2AC-7ED9-922C-AFA3-C7474D933A2A}"/>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3" name="Footer Placeholder 2">
            <a:extLst>
              <a:ext uri="{FF2B5EF4-FFF2-40B4-BE49-F238E27FC236}">
                <a16:creationId xmlns:a16="http://schemas.microsoft.com/office/drawing/2014/main" id="{C0D73C7A-2028-226F-C1ED-1807BD3B92FC}"/>
              </a:ext>
            </a:extLst>
          </p:cNvPr>
          <p:cNvSpPr>
            <a:spLocks noGrp="1"/>
          </p:cNvSpPr>
          <p:nvPr>
            <p:ph type="ftr" sz="quarter" idx="11"/>
          </p:nvPr>
        </p:nvSpPr>
        <p:spPr/>
        <p:txBody>
          <a:bodyPr/>
          <a:lstStyle/>
          <a:p>
            <a:r>
              <a:rPr lang="en-US" noProof="0"/>
              <a:t>Presentation title</a:t>
            </a:r>
          </a:p>
        </p:txBody>
      </p:sp>
      <p:sp>
        <p:nvSpPr>
          <p:cNvPr id="2" name="Date Placeholder 1">
            <a:extLst>
              <a:ext uri="{FF2B5EF4-FFF2-40B4-BE49-F238E27FC236}">
                <a16:creationId xmlns:a16="http://schemas.microsoft.com/office/drawing/2014/main" id="{1925B8F9-3C91-FD08-87E3-6E39B35BC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391624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4A45C-8F79-9A61-77E8-09BC4E628377}"/>
              </a:ext>
            </a:extLst>
          </p:cNvPr>
          <p:cNvSpPr>
            <a:spLocks noGrp="1"/>
          </p:cNvSpPr>
          <p:nvPr>
            <p:ph type="title"/>
          </p:nvPr>
        </p:nvSpPr>
        <p:spPr>
          <a:xfrm>
            <a:off x="1139952" y="512064"/>
            <a:ext cx="9912096" cy="1014984"/>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646656E-6C21-DB29-00F0-0CC844DE3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A7742D6-DB37-81C8-6BDD-5C9150A7DF6C}"/>
              </a:ext>
            </a:extLst>
          </p:cNvPr>
          <p:cNvSpPr>
            <a:spLocks noGrp="1"/>
          </p:cNvSpPr>
          <p:nvPr>
            <p:ph type="dt" sz="half" idx="2"/>
          </p:nvPr>
        </p:nvSpPr>
        <p:spPr>
          <a:xfrm>
            <a:off x="10629145" y="6400904"/>
            <a:ext cx="64008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20XX</a:t>
            </a:r>
          </a:p>
        </p:txBody>
      </p:sp>
      <p:sp>
        <p:nvSpPr>
          <p:cNvPr id="5" name="Footer Placeholder 4">
            <a:extLst>
              <a:ext uri="{FF2B5EF4-FFF2-40B4-BE49-F238E27FC236}">
                <a16:creationId xmlns:a16="http://schemas.microsoft.com/office/drawing/2014/main" id="{E694DB44-E775-B332-D1F0-40DB3A5FA3A3}"/>
              </a:ext>
            </a:extLst>
          </p:cNvPr>
          <p:cNvSpPr>
            <a:spLocks noGrp="1"/>
          </p:cNvSpPr>
          <p:nvPr>
            <p:ph type="ftr" sz="quarter" idx="3"/>
          </p:nvPr>
        </p:nvSpPr>
        <p:spPr>
          <a:xfrm>
            <a:off x="5364480" y="6400904"/>
            <a:ext cx="146304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Presentation title</a:t>
            </a:r>
          </a:p>
        </p:txBody>
      </p:sp>
      <p:sp>
        <p:nvSpPr>
          <p:cNvPr id="6" name="Slide Number Placeholder 5">
            <a:extLst>
              <a:ext uri="{FF2B5EF4-FFF2-40B4-BE49-F238E27FC236}">
                <a16:creationId xmlns:a16="http://schemas.microsoft.com/office/drawing/2014/main" id="{C39C1C4E-47DA-0CDC-75C8-42E9F1EBDE07}"/>
              </a:ext>
            </a:extLst>
          </p:cNvPr>
          <p:cNvSpPr>
            <a:spLocks noGrp="1"/>
          </p:cNvSpPr>
          <p:nvPr>
            <p:ph type="sldNum" sz="quarter" idx="4"/>
          </p:nvPr>
        </p:nvSpPr>
        <p:spPr>
          <a:xfrm>
            <a:off x="838200" y="6400904"/>
            <a:ext cx="36576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fld id="{8D0AFDD5-844D-364D-8AEC-50CF4D36D55D}" type="slidenum">
              <a:rPr lang="en-US" smtClean="0"/>
              <a:pPr/>
              <a:t>‹#›</a:t>
            </a:fld>
            <a:endParaRPr lang="en-US" dirty="0"/>
          </a:p>
        </p:txBody>
      </p:sp>
      <p:cxnSp>
        <p:nvCxnSpPr>
          <p:cNvPr id="8" name="Straight Connector 7">
            <a:extLst>
              <a:ext uri="{FF2B5EF4-FFF2-40B4-BE49-F238E27FC236}">
                <a16:creationId xmlns:a16="http://schemas.microsoft.com/office/drawing/2014/main" id="{2DE05079-2B34-E435-A882-A172DE176AE1}"/>
              </a:ext>
            </a:extLst>
          </p:cNvPr>
          <p:cNvCxnSpPr>
            <a:cxnSpLocks/>
          </p:cNvCxnSpPr>
          <p:nvPr userDrawn="1"/>
        </p:nvCxnSpPr>
        <p:spPr>
          <a:xfrm>
            <a:off x="0" y="6535885"/>
            <a:ext cx="838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440547-EE65-F9CE-1D02-2D326735F06D}"/>
              </a:ext>
            </a:extLst>
          </p:cNvPr>
          <p:cNvCxnSpPr>
            <a:cxnSpLocks/>
          </p:cNvCxnSpPr>
          <p:nvPr userDrawn="1"/>
        </p:nvCxnSpPr>
        <p:spPr>
          <a:xfrm>
            <a:off x="1205025" y="6535885"/>
            <a:ext cx="4160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B9DC65-7A98-9009-CD43-4A4B57960D46}"/>
              </a:ext>
            </a:extLst>
          </p:cNvPr>
          <p:cNvCxnSpPr>
            <a:cxnSpLocks/>
          </p:cNvCxnSpPr>
          <p:nvPr userDrawn="1"/>
        </p:nvCxnSpPr>
        <p:spPr>
          <a:xfrm>
            <a:off x="6802120" y="6528812"/>
            <a:ext cx="3840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653D1C-9830-A9D3-084A-35BD971D10F5}"/>
              </a:ext>
            </a:extLst>
          </p:cNvPr>
          <p:cNvCxnSpPr>
            <a:cxnSpLocks/>
          </p:cNvCxnSpPr>
          <p:nvPr userDrawn="1"/>
        </p:nvCxnSpPr>
        <p:spPr>
          <a:xfrm>
            <a:off x="11276341" y="6528816"/>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25281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1" r:id="rId4"/>
    <p:sldLayoutId id="2147483658" r:id="rId5"/>
    <p:sldLayoutId id="2147483661" r:id="rId6"/>
    <p:sldLayoutId id="2147483663" r:id="rId7"/>
    <p:sldLayoutId id="2147483664" r:id="rId8"/>
    <p:sldLayoutId id="2147483668" r:id="rId9"/>
    <p:sldLayoutId id="2147483662" r:id="rId10"/>
    <p:sldLayoutId id="2147483653" r:id="rId11"/>
    <p:sldLayoutId id="2147483669" r:id="rId12"/>
    <p:sldLayoutId id="2147483665" r:id="rId13"/>
    <p:sldLayoutId id="2147483666" r:id="rId14"/>
    <p:sldLayoutId id="2147483667" r:id="rId15"/>
    <p:sldLayoutId id="2147483654" r:id="rId16"/>
    <p:sldLayoutId id="2147483655" r:id="rId17"/>
  </p:sldLayoutIdLst>
  <p:hf hdr="0"/>
  <p:txStyles>
    <p:titleStyle>
      <a:lvl1pPr algn="ctr" defTabSz="914400" rtl="0" eaLnBrk="1" latinLnBrk="0" hangingPunct="1">
        <a:lnSpc>
          <a:spcPct val="10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4F37AB6-4681-D744-2F89-2949D08676DC}"/>
              </a:ext>
            </a:extLst>
          </p:cNvPr>
          <p:cNvSpPr>
            <a:spLocks noGrp="1"/>
          </p:cNvSpPr>
          <p:nvPr>
            <p:ph type="ctrTitle"/>
          </p:nvPr>
        </p:nvSpPr>
        <p:spPr/>
        <p:txBody>
          <a:bodyPr/>
          <a:lstStyle/>
          <a:p>
            <a:r>
              <a:rPr lang="en-US" dirty="0"/>
              <a:t>Pink Fairy Armadillo</a:t>
            </a:r>
          </a:p>
        </p:txBody>
      </p:sp>
      <p:sp>
        <p:nvSpPr>
          <p:cNvPr id="26" name="Subtitle 25">
            <a:extLst>
              <a:ext uri="{FF2B5EF4-FFF2-40B4-BE49-F238E27FC236}">
                <a16:creationId xmlns:a16="http://schemas.microsoft.com/office/drawing/2014/main" id="{06930851-3EE7-5B25-F590-CCB7467A2094}"/>
              </a:ext>
            </a:extLst>
          </p:cNvPr>
          <p:cNvSpPr>
            <a:spLocks noGrp="1"/>
          </p:cNvSpPr>
          <p:nvPr>
            <p:ph type="subTitle" idx="1"/>
          </p:nvPr>
        </p:nvSpPr>
        <p:spPr/>
        <p:txBody>
          <a:bodyPr/>
          <a:lstStyle/>
          <a:p>
            <a:r>
              <a:rPr lang="en-US" dirty="0"/>
              <a:t>Hadley Green​</a:t>
            </a:r>
          </a:p>
          <a:p>
            <a:endParaRPr lang="en-US" dirty="0"/>
          </a:p>
        </p:txBody>
      </p:sp>
      <p:pic>
        <p:nvPicPr>
          <p:cNvPr id="10" name="Picture Placeholder 9">
            <a:extLst>
              <a:ext uri="{FF2B5EF4-FFF2-40B4-BE49-F238E27FC236}">
                <a16:creationId xmlns:a16="http://schemas.microsoft.com/office/drawing/2014/main" id="{21A3E338-80F4-233D-DCE8-63CB51D100A9}"/>
              </a:ext>
            </a:extLst>
          </p:cNvPr>
          <p:cNvPicPr>
            <a:picLocks noGrp="1" noChangeAspect="1"/>
          </p:cNvPicPr>
          <p:nvPr>
            <p:ph type="pic" sz="quarter" idx="10"/>
          </p:nvPr>
        </p:nvPicPr>
        <p:blipFill>
          <a:blip r:embed="rId2"/>
          <a:srcRect l="28106" r="28106"/>
          <a:stretch>
            <a:fillRect/>
          </a:stretch>
        </p:blipFill>
        <p:spPr>
          <a:xfrm>
            <a:off x="7246779" y="812292"/>
            <a:ext cx="3834628" cy="4928616"/>
          </a:xfrm>
          <a:prstGeom prst="rect">
            <a:avLst/>
          </a:prstGeom>
        </p:spPr>
      </p:pic>
      <p:pic>
        <p:nvPicPr>
          <p:cNvPr id="2" name="Picture 1">
            <a:extLst>
              <a:ext uri="{FF2B5EF4-FFF2-40B4-BE49-F238E27FC236}">
                <a16:creationId xmlns:a16="http://schemas.microsoft.com/office/drawing/2014/main" id="{3FB12682-006B-72F1-4D4C-DB4640024B39}"/>
              </a:ext>
            </a:extLst>
          </p:cNvPr>
          <p:cNvPicPr>
            <a:picLocks noChangeAspect="1"/>
          </p:cNvPicPr>
          <p:nvPr/>
        </p:nvPicPr>
        <p:blipFill>
          <a:blip r:embed="rId3"/>
          <a:stretch>
            <a:fillRect/>
          </a:stretch>
        </p:blipFill>
        <p:spPr>
          <a:xfrm>
            <a:off x="3351118" y="4329684"/>
            <a:ext cx="3188208" cy="226717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970233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1279-45A1-AE7F-E33C-CDFC349BC73D}"/>
              </a:ext>
            </a:extLst>
          </p:cNvPr>
          <p:cNvSpPr>
            <a:spLocks noGrp="1"/>
          </p:cNvSpPr>
          <p:nvPr>
            <p:ph type="title"/>
          </p:nvPr>
        </p:nvSpPr>
        <p:spPr>
          <a:xfrm>
            <a:off x="1389888" y="993913"/>
            <a:ext cx="5038344" cy="1218832"/>
          </a:xfrm>
        </p:spPr>
        <p:txBody>
          <a:bodyPr/>
          <a:lstStyle/>
          <a:p>
            <a:pPr algn="ctr"/>
            <a:r>
              <a:rPr lang="en-US" dirty="0"/>
              <a:t>Introduction</a:t>
            </a:r>
            <a:endParaRPr lang="en-AU" dirty="0"/>
          </a:p>
        </p:txBody>
      </p:sp>
      <p:pic>
        <p:nvPicPr>
          <p:cNvPr id="9" name="Picture Placeholder 8">
            <a:extLst>
              <a:ext uri="{FF2B5EF4-FFF2-40B4-BE49-F238E27FC236}">
                <a16:creationId xmlns:a16="http://schemas.microsoft.com/office/drawing/2014/main" id="{4DC0AD5A-D837-E91C-848D-4509E8A22341}"/>
              </a:ext>
            </a:extLst>
          </p:cNvPr>
          <p:cNvPicPr>
            <a:picLocks noGrp="1" noChangeAspect="1"/>
          </p:cNvPicPr>
          <p:nvPr>
            <p:ph type="pic" sz="quarter" idx="13"/>
          </p:nvPr>
        </p:nvPicPr>
        <p:blipFill>
          <a:blip r:embed="rId2"/>
          <a:srcRect l="28224" r="28224"/>
          <a:stretch>
            <a:fillRect/>
          </a:stretch>
        </p:blipFill>
        <p:spPr>
          <a:xfrm>
            <a:off x="8281988" y="0"/>
            <a:ext cx="3910012" cy="6858000"/>
          </a:xfrm>
          <a:prstGeom prst="rect">
            <a:avLst/>
          </a:prstGeom>
        </p:spPr>
      </p:pic>
      <p:sp>
        <p:nvSpPr>
          <p:cNvPr id="4" name="Content Placeholder 3">
            <a:extLst>
              <a:ext uri="{FF2B5EF4-FFF2-40B4-BE49-F238E27FC236}">
                <a16:creationId xmlns:a16="http://schemas.microsoft.com/office/drawing/2014/main" id="{0A367A00-0CAF-E72E-9FA6-5EAE45232A72}"/>
              </a:ext>
            </a:extLst>
          </p:cNvPr>
          <p:cNvSpPr>
            <a:spLocks noGrp="1"/>
          </p:cNvSpPr>
          <p:nvPr>
            <p:ph idx="1"/>
          </p:nvPr>
        </p:nvSpPr>
        <p:spPr>
          <a:xfrm>
            <a:off x="1389888" y="2332383"/>
            <a:ext cx="5010912" cy="2852265"/>
          </a:xfrm>
        </p:spPr>
        <p:txBody>
          <a:bodyPr/>
          <a:lstStyle/>
          <a:p>
            <a:r>
              <a:rPr lang="en-US" sz="1800" dirty="0">
                <a:latin typeface="Lucida Calligraphy" panose="03010101010101010101" pitchFamily="66" charset="0"/>
              </a:rPr>
              <a:t>The pink fairy armadillo, also known as the Chlamyphorus truncatus, is apart of the Chlamyphoridae and Dasypodidae family, A.K.A, the hard shell family. It is the least known armadillo, and the smallest.</a:t>
            </a:r>
            <a:endParaRPr lang="en-AU" sz="1800" dirty="0">
              <a:latin typeface="Lucida Calligraphy" panose="03010101010101010101" pitchFamily="66" charset="0"/>
            </a:endParaRPr>
          </a:p>
        </p:txBody>
      </p:sp>
      <p:sp>
        <p:nvSpPr>
          <p:cNvPr id="5" name="Slide Number Placeholder 4">
            <a:extLst>
              <a:ext uri="{FF2B5EF4-FFF2-40B4-BE49-F238E27FC236}">
                <a16:creationId xmlns:a16="http://schemas.microsoft.com/office/drawing/2014/main" id="{BB9812D7-7CB2-D712-BF62-5D04A178EEE1}"/>
              </a:ext>
            </a:extLst>
          </p:cNvPr>
          <p:cNvSpPr>
            <a:spLocks noGrp="1"/>
          </p:cNvSpPr>
          <p:nvPr>
            <p:ph type="sldNum" sz="quarter" idx="12"/>
          </p:nvPr>
        </p:nvSpPr>
        <p:spPr/>
        <p:txBody>
          <a:bodyPr/>
          <a:lstStyle/>
          <a:p>
            <a:fld id="{8D0AFDD5-844D-364D-8AEC-50CF4D36D55D}" type="slidenum">
              <a:rPr lang="en-US" noProof="0" smtClean="0"/>
              <a:pPr/>
              <a:t>2</a:t>
            </a:fld>
            <a:endParaRPr lang="en-US" noProof="0"/>
          </a:p>
        </p:txBody>
      </p:sp>
      <p:pic>
        <p:nvPicPr>
          <p:cNvPr id="8" name="Picture 7">
            <a:extLst>
              <a:ext uri="{FF2B5EF4-FFF2-40B4-BE49-F238E27FC236}">
                <a16:creationId xmlns:a16="http://schemas.microsoft.com/office/drawing/2014/main" id="{09C92DF7-C379-4FEF-8944-5C0A2053E864}"/>
              </a:ext>
            </a:extLst>
          </p:cNvPr>
          <p:cNvPicPr>
            <a:picLocks noChangeAspect="1"/>
          </p:cNvPicPr>
          <p:nvPr/>
        </p:nvPicPr>
        <p:blipFill>
          <a:blip r:embed="rId3"/>
          <a:stretch>
            <a:fillRect/>
          </a:stretch>
        </p:blipFill>
        <p:spPr>
          <a:xfrm>
            <a:off x="8282609" y="2560950"/>
            <a:ext cx="3909391" cy="2196580"/>
          </a:xfrm>
          <a:prstGeom prst="rect">
            <a:avLst/>
          </a:prstGeom>
        </p:spPr>
      </p:pic>
    </p:spTree>
    <p:extLst>
      <p:ext uri="{BB962C8B-B14F-4D97-AF65-F5344CB8AC3E}">
        <p14:creationId xmlns:p14="http://schemas.microsoft.com/office/powerpoint/2010/main" val="371917970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93B48-AD33-E42D-F7E1-1B1B4B5EF749}"/>
              </a:ext>
            </a:extLst>
          </p:cNvPr>
          <p:cNvSpPr>
            <a:spLocks noGrp="1"/>
          </p:cNvSpPr>
          <p:nvPr>
            <p:ph type="title"/>
          </p:nvPr>
        </p:nvSpPr>
        <p:spPr>
          <a:xfrm>
            <a:off x="731520" y="0"/>
            <a:ext cx="5231958" cy="940904"/>
          </a:xfrm>
        </p:spPr>
        <p:txBody>
          <a:bodyPr/>
          <a:lstStyle/>
          <a:p>
            <a:r>
              <a:rPr lang="en-US" dirty="0"/>
              <a:t>Appearance</a:t>
            </a:r>
            <a:endParaRPr lang="en-AU" dirty="0"/>
          </a:p>
        </p:txBody>
      </p:sp>
      <p:pic>
        <p:nvPicPr>
          <p:cNvPr id="8" name="Picture 7">
            <a:extLst>
              <a:ext uri="{FF2B5EF4-FFF2-40B4-BE49-F238E27FC236}">
                <a16:creationId xmlns:a16="http://schemas.microsoft.com/office/drawing/2014/main" id="{5F648B77-4716-784F-CA03-2FFD136BF0CE}"/>
              </a:ext>
            </a:extLst>
          </p:cNvPr>
          <p:cNvPicPr>
            <a:picLocks noChangeAspect="1"/>
          </p:cNvPicPr>
          <p:nvPr/>
        </p:nvPicPr>
        <p:blipFill>
          <a:blip r:embed="rId2"/>
          <a:stretch>
            <a:fillRect/>
          </a:stretch>
        </p:blipFill>
        <p:spPr>
          <a:xfrm>
            <a:off x="5605671" y="2303481"/>
            <a:ext cx="4956702" cy="273151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Text Placeholder 2">
            <a:extLst>
              <a:ext uri="{FF2B5EF4-FFF2-40B4-BE49-F238E27FC236}">
                <a16:creationId xmlns:a16="http://schemas.microsoft.com/office/drawing/2014/main" id="{F65215BE-EA7A-00D5-9B6A-9531D0ED510C}"/>
              </a:ext>
            </a:extLst>
          </p:cNvPr>
          <p:cNvSpPr>
            <a:spLocks noGrp="1"/>
          </p:cNvSpPr>
          <p:nvPr>
            <p:ph type="body" idx="1"/>
          </p:nvPr>
        </p:nvSpPr>
        <p:spPr>
          <a:xfrm>
            <a:off x="758952" y="1099929"/>
            <a:ext cx="4144352" cy="5499653"/>
          </a:xfrm>
        </p:spPr>
        <p:txBody>
          <a:bodyPr/>
          <a:lstStyle/>
          <a:p>
            <a:r>
              <a:rPr lang="en-US" dirty="0">
                <a:latin typeface="Lucida Calligraphy" panose="03010101010101010101" pitchFamily="66" charset="0"/>
              </a:rPr>
              <a:t>Pink Fairy Armadillos have tiny eyes and soft yellow fur, covered by its pink shell that is attached to its body solely by a membrane. They also have a wide spatula tail and small claws. </a:t>
            </a:r>
            <a:endParaRPr lang="en-AU" dirty="0">
              <a:latin typeface="Lucida Calligraphy" panose="03010101010101010101" pitchFamily="66" charset="0"/>
            </a:endParaRPr>
          </a:p>
          <a:p>
            <a:endParaRPr lang="en-AU" dirty="0">
              <a:latin typeface="Lucida Calligraphy" panose="03010101010101010101" pitchFamily="66" charset="0"/>
            </a:endParaRPr>
          </a:p>
          <a:p>
            <a:endParaRPr lang="en-AU" dirty="0">
              <a:latin typeface="Lucida Calligraphy" panose="03010101010101010101" pitchFamily="66" charset="0"/>
            </a:endParaRPr>
          </a:p>
          <a:p>
            <a:endParaRPr lang="en-AU" dirty="0">
              <a:latin typeface="Lucida Calligraphy" panose="03010101010101010101" pitchFamily="66" charset="0"/>
            </a:endParaRPr>
          </a:p>
          <a:p>
            <a:endParaRPr lang="en-AU" dirty="0">
              <a:latin typeface="Lucida Calligraphy" panose="03010101010101010101" pitchFamily="66" charset="0"/>
            </a:endParaRPr>
          </a:p>
          <a:p>
            <a:endParaRPr lang="en-AU" dirty="0">
              <a:latin typeface="Lucida Calligraphy" panose="03010101010101010101" pitchFamily="66" charset="0"/>
            </a:endParaRPr>
          </a:p>
          <a:p>
            <a:r>
              <a:rPr lang="en-AU" dirty="0">
                <a:latin typeface="Lucida Calligraphy" panose="03010101010101010101" pitchFamily="66" charset="0"/>
              </a:rPr>
              <a:t>Fun fact there are only 100 pink fairy armadillos in the wild!</a:t>
            </a:r>
            <a:endParaRPr lang="en-US" dirty="0">
              <a:latin typeface="Lucida Calligraphy" panose="03010101010101010101" pitchFamily="66" charset="0"/>
            </a:endParaRPr>
          </a:p>
        </p:txBody>
      </p:sp>
    </p:spTree>
    <p:extLst>
      <p:ext uri="{BB962C8B-B14F-4D97-AF65-F5344CB8AC3E}">
        <p14:creationId xmlns:p14="http://schemas.microsoft.com/office/powerpoint/2010/main" val="4284825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EB5B0-67EA-5A53-4F54-8347641C6B96}"/>
              </a:ext>
            </a:extLst>
          </p:cNvPr>
          <p:cNvSpPr>
            <a:spLocks noGrp="1"/>
          </p:cNvSpPr>
          <p:nvPr>
            <p:ph type="title"/>
          </p:nvPr>
        </p:nvSpPr>
        <p:spPr>
          <a:xfrm>
            <a:off x="5978024" y="815290"/>
            <a:ext cx="4959821" cy="933997"/>
          </a:xfrm>
        </p:spPr>
        <p:txBody>
          <a:bodyPr/>
          <a:lstStyle/>
          <a:p>
            <a:pPr algn="ctr"/>
            <a:r>
              <a:rPr lang="en-US" dirty="0"/>
              <a:t>Habitat</a:t>
            </a:r>
            <a:endParaRPr lang="en-AU" dirty="0"/>
          </a:p>
        </p:txBody>
      </p:sp>
      <p:sp>
        <p:nvSpPr>
          <p:cNvPr id="3" name="Picture Placeholder 2">
            <a:extLst>
              <a:ext uri="{FF2B5EF4-FFF2-40B4-BE49-F238E27FC236}">
                <a16:creationId xmlns:a16="http://schemas.microsoft.com/office/drawing/2014/main" id="{880442FD-8803-8214-C014-295219BBD4B6}"/>
              </a:ext>
            </a:extLst>
          </p:cNvPr>
          <p:cNvSpPr>
            <a:spLocks noGrp="1"/>
          </p:cNvSpPr>
          <p:nvPr>
            <p:ph type="pic" sz="quarter" idx="13"/>
          </p:nvPr>
        </p:nvSpPr>
        <p:spPr/>
      </p:sp>
      <p:pic>
        <p:nvPicPr>
          <p:cNvPr id="6" name="Content Placeholder 5">
            <a:extLst>
              <a:ext uri="{FF2B5EF4-FFF2-40B4-BE49-F238E27FC236}">
                <a16:creationId xmlns:a16="http://schemas.microsoft.com/office/drawing/2014/main" id="{A3949CCB-1A1F-1232-5C5F-1E03C5E2BCC1}"/>
              </a:ext>
            </a:extLst>
          </p:cNvPr>
          <p:cNvPicPr>
            <a:picLocks noGrp="1" noChangeAspect="1"/>
          </p:cNvPicPr>
          <p:nvPr>
            <p:ph idx="1"/>
          </p:nvPr>
        </p:nvPicPr>
        <p:blipFill>
          <a:blip r:embed="rId2"/>
          <a:stretch>
            <a:fillRect/>
          </a:stretch>
        </p:blipFill>
        <p:spPr>
          <a:xfrm>
            <a:off x="32667" y="1"/>
            <a:ext cx="4318461" cy="6857999"/>
          </a:xfrm>
          <a:prstGeom prst="rect">
            <a:avLst/>
          </a:prstGeom>
        </p:spPr>
      </p:pic>
      <p:sp>
        <p:nvSpPr>
          <p:cNvPr id="5" name="Slide Number Placeholder 4">
            <a:extLst>
              <a:ext uri="{FF2B5EF4-FFF2-40B4-BE49-F238E27FC236}">
                <a16:creationId xmlns:a16="http://schemas.microsoft.com/office/drawing/2014/main" id="{6168652D-FA66-EF3E-977D-9AF240B4C0CC}"/>
              </a:ext>
            </a:extLst>
          </p:cNvPr>
          <p:cNvSpPr>
            <a:spLocks noGrp="1"/>
          </p:cNvSpPr>
          <p:nvPr>
            <p:ph type="sldNum" sz="quarter" idx="12"/>
          </p:nvPr>
        </p:nvSpPr>
        <p:spPr/>
        <p:txBody>
          <a:bodyPr/>
          <a:lstStyle/>
          <a:p>
            <a:fld id="{8D0AFDD5-844D-364D-8AEC-50CF4D36D55D}" type="slidenum">
              <a:rPr lang="en-US" noProof="0" smtClean="0"/>
              <a:pPr/>
              <a:t>4</a:t>
            </a:fld>
            <a:endParaRPr lang="en-US" noProof="0"/>
          </a:p>
        </p:txBody>
      </p:sp>
      <p:pic>
        <p:nvPicPr>
          <p:cNvPr id="7" name="Picture 6">
            <a:extLst>
              <a:ext uri="{FF2B5EF4-FFF2-40B4-BE49-F238E27FC236}">
                <a16:creationId xmlns:a16="http://schemas.microsoft.com/office/drawing/2014/main" id="{3CB84F1D-4886-10A0-9860-FCE081235053}"/>
              </a:ext>
            </a:extLst>
          </p:cNvPr>
          <p:cNvPicPr>
            <a:picLocks noChangeAspect="1"/>
          </p:cNvPicPr>
          <p:nvPr/>
        </p:nvPicPr>
        <p:blipFill>
          <a:blip r:embed="rId3"/>
          <a:stretch>
            <a:fillRect/>
          </a:stretch>
        </p:blipFill>
        <p:spPr>
          <a:xfrm>
            <a:off x="742122" y="1417983"/>
            <a:ext cx="2745317" cy="4130926"/>
          </a:xfrm>
          <a:prstGeom prst="rect">
            <a:avLst/>
          </a:prstGeom>
        </p:spPr>
      </p:pic>
      <p:sp>
        <p:nvSpPr>
          <p:cNvPr id="9" name="TextBox 8">
            <a:extLst>
              <a:ext uri="{FF2B5EF4-FFF2-40B4-BE49-F238E27FC236}">
                <a16:creationId xmlns:a16="http://schemas.microsoft.com/office/drawing/2014/main" id="{A2BEC5CF-2812-B862-1318-0545FADC0501}"/>
              </a:ext>
            </a:extLst>
          </p:cNvPr>
          <p:cNvSpPr txBox="1"/>
          <p:nvPr/>
        </p:nvSpPr>
        <p:spPr>
          <a:xfrm>
            <a:off x="5327374" y="1630017"/>
            <a:ext cx="5870713" cy="2585323"/>
          </a:xfrm>
          <a:prstGeom prst="rect">
            <a:avLst/>
          </a:prstGeom>
          <a:noFill/>
        </p:spPr>
        <p:txBody>
          <a:bodyPr wrap="square" rtlCol="0">
            <a:spAutoFit/>
          </a:bodyPr>
          <a:lstStyle/>
          <a:p>
            <a:r>
              <a:rPr lang="en-US" dirty="0">
                <a:latin typeface="Lucida Calligraphy" panose="03010101010101010101" pitchFamily="66" charset="0"/>
              </a:rPr>
              <a:t>The pink creatures dominate the sandy plains, grasslands and sand dunes of central Argentina, well, not so much dominate, as they’re so small. But the live there just the same.</a:t>
            </a:r>
          </a:p>
          <a:p>
            <a:r>
              <a:rPr lang="en-US" dirty="0">
                <a:latin typeface="Lucida Calligraphy" panose="03010101010101010101" pitchFamily="66" charset="0"/>
              </a:rPr>
              <a:t>Learning to adapt to the 26.c, they live in their underground dens that they build right next to ant colonies for a source of food. They come out at night to hunt.</a:t>
            </a:r>
            <a:endParaRPr lang="en-AU" dirty="0">
              <a:latin typeface="Lucida Calligraphy" panose="03010101010101010101" pitchFamily="66" charset="0"/>
            </a:endParaRPr>
          </a:p>
        </p:txBody>
      </p:sp>
      <p:pic>
        <p:nvPicPr>
          <p:cNvPr id="8" name="Picture 7">
            <a:extLst>
              <a:ext uri="{FF2B5EF4-FFF2-40B4-BE49-F238E27FC236}">
                <a16:creationId xmlns:a16="http://schemas.microsoft.com/office/drawing/2014/main" id="{BEC2FC4D-BF61-C3A1-8590-39D2C37B30C7}"/>
              </a:ext>
            </a:extLst>
          </p:cNvPr>
          <p:cNvPicPr>
            <a:picLocks noChangeAspect="1"/>
          </p:cNvPicPr>
          <p:nvPr/>
        </p:nvPicPr>
        <p:blipFill>
          <a:blip r:embed="rId4"/>
          <a:stretch>
            <a:fillRect/>
          </a:stretch>
        </p:blipFill>
        <p:spPr>
          <a:xfrm flipH="1">
            <a:off x="6479412" y="4462231"/>
            <a:ext cx="3566636" cy="2378765"/>
          </a:xfrm>
          <a:prstGeom prst="rect">
            <a:avLst/>
          </a:prstGeom>
        </p:spPr>
      </p:pic>
    </p:spTree>
    <p:extLst>
      <p:ext uri="{BB962C8B-B14F-4D97-AF65-F5344CB8AC3E}">
        <p14:creationId xmlns:p14="http://schemas.microsoft.com/office/powerpoint/2010/main" val="277144049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1C63-B322-CE12-6D7B-D3A40041138F}"/>
              </a:ext>
            </a:extLst>
          </p:cNvPr>
          <p:cNvSpPr>
            <a:spLocks noGrp="1"/>
          </p:cNvSpPr>
          <p:nvPr>
            <p:ph type="title"/>
          </p:nvPr>
        </p:nvSpPr>
        <p:spPr/>
        <p:txBody>
          <a:bodyPr/>
          <a:lstStyle/>
          <a:p>
            <a:r>
              <a:rPr lang="en-US" dirty="0"/>
              <a:t>Diet</a:t>
            </a:r>
            <a:endParaRPr lang="en-AU" dirty="0"/>
          </a:p>
        </p:txBody>
      </p:sp>
      <p:sp>
        <p:nvSpPr>
          <p:cNvPr id="3" name="Text Placeholder 2">
            <a:extLst>
              <a:ext uri="{FF2B5EF4-FFF2-40B4-BE49-F238E27FC236}">
                <a16:creationId xmlns:a16="http://schemas.microsoft.com/office/drawing/2014/main" id="{1F7485F4-09A3-AA50-F330-10F51CDE5490}"/>
              </a:ext>
            </a:extLst>
          </p:cNvPr>
          <p:cNvSpPr>
            <a:spLocks noGrp="1"/>
          </p:cNvSpPr>
          <p:nvPr>
            <p:ph type="body" sz="quarter" idx="13"/>
          </p:nvPr>
        </p:nvSpPr>
        <p:spPr/>
        <p:txBody>
          <a:bodyPr/>
          <a:lstStyle/>
          <a:p>
            <a:r>
              <a:rPr lang="en-US" sz="1800" dirty="0">
                <a:latin typeface="Lucida Calligraphy" panose="03010101010101010101" pitchFamily="66" charset="0"/>
              </a:rPr>
              <a:t>Pink fairy armadillos favorite food is beetles.</a:t>
            </a:r>
            <a:endParaRPr lang="en-AU" sz="1800" dirty="0">
              <a:latin typeface="Lucida Calligraphy" panose="03010101010101010101" pitchFamily="66" charset="0"/>
            </a:endParaRPr>
          </a:p>
        </p:txBody>
      </p:sp>
      <p:sp>
        <p:nvSpPr>
          <p:cNvPr id="4" name="Text Placeholder 3">
            <a:extLst>
              <a:ext uri="{FF2B5EF4-FFF2-40B4-BE49-F238E27FC236}">
                <a16:creationId xmlns:a16="http://schemas.microsoft.com/office/drawing/2014/main" id="{482BB8DC-A9FE-238B-4376-163C96787969}"/>
              </a:ext>
            </a:extLst>
          </p:cNvPr>
          <p:cNvSpPr>
            <a:spLocks noGrp="1"/>
          </p:cNvSpPr>
          <p:nvPr>
            <p:ph type="body" sz="quarter" idx="15"/>
          </p:nvPr>
        </p:nvSpPr>
        <p:spPr/>
        <p:txBody>
          <a:bodyPr/>
          <a:lstStyle/>
          <a:p>
            <a:r>
              <a:rPr lang="en-US" sz="1800" dirty="0">
                <a:latin typeface="Lucida Calligraphy" panose="03010101010101010101" pitchFamily="66" charset="0"/>
              </a:rPr>
              <a:t>And don’t forget the roots and other plant parts.</a:t>
            </a:r>
            <a:endParaRPr lang="en-AU" sz="1800" dirty="0">
              <a:latin typeface="Lucida Calligraphy" panose="03010101010101010101" pitchFamily="66" charset="0"/>
            </a:endParaRPr>
          </a:p>
        </p:txBody>
      </p:sp>
      <p:sp>
        <p:nvSpPr>
          <p:cNvPr id="5" name="Text Placeholder 4">
            <a:extLst>
              <a:ext uri="{FF2B5EF4-FFF2-40B4-BE49-F238E27FC236}">
                <a16:creationId xmlns:a16="http://schemas.microsoft.com/office/drawing/2014/main" id="{E1408147-CF86-1496-74B1-304C7BEBA8D3}"/>
              </a:ext>
            </a:extLst>
          </p:cNvPr>
          <p:cNvSpPr>
            <a:spLocks noGrp="1"/>
          </p:cNvSpPr>
          <p:nvPr>
            <p:ph type="body" sz="quarter" idx="17"/>
          </p:nvPr>
        </p:nvSpPr>
        <p:spPr/>
        <p:txBody>
          <a:bodyPr/>
          <a:lstStyle/>
          <a:p>
            <a:r>
              <a:rPr lang="en-US" sz="1800" dirty="0">
                <a:latin typeface="Lucida Calligraphy" panose="03010101010101010101" pitchFamily="66" charset="0"/>
              </a:rPr>
              <a:t>…..to forage under and in tree roots or dig up nests, it is nocturnal.</a:t>
            </a:r>
            <a:endParaRPr lang="en-AU" sz="1800" dirty="0">
              <a:latin typeface="Lucida Calligraphy" panose="03010101010101010101" pitchFamily="66" charset="0"/>
            </a:endParaRPr>
          </a:p>
        </p:txBody>
      </p:sp>
      <p:sp>
        <p:nvSpPr>
          <p:cNvPr id="6" name="Text Placeholder 5">
            <a:extLst>
              <a:ext uri="{FF2B5EF4-FFF2-40B4-BE49-F238E27FC236}">
                <a16:creationId xmlns:a16="http://schemas.microsoft.com/office/drawing/2014/main" id="{4A619CAF-5772-2CBD-448C-F00D2A409A29}"/>
              </a:ext>
            </a:extLst>
          </p:cNvPr>
          <p:cNvSpPr>
            <a:spLocks noGrp="1"/>
          </p:cNvSpPr>
          <p:nvPr>
            <p:ph type="body" sz="quarter" idx="14"/>
          </p:nvPr>
        </p:nvSpPr>
        <p:spPr/>
        <p:txBody>
          <a:bodyPr/>
          <a:lstStyle/>
          <a:p>
            <a:r>
              <a:rPr lang="en-US" sz="1800" dirty="0">
                <a:latin typeface="Lucida Calligraphy" panose="03010101010101010101" pitchFamily="66" charset="0"/>
              </a:rPr>
              <a:t>But they also eat ants, worms and snails.</a:t>
            </a:r>
            <a:endParaRPr lang="en-AU" sz="1800" dirty="0">
              <a:latin typeface="Lucida Calligraphy" panose="03010101010101010101" pitchFamily="66" charset="0"/>
            </a:endParaRPr>
          </a:p>
        </p:txBody>
      </p:sp>
      <p:sp>
        <p:nvSpPr>
          <p:cNvPr id="7" name="Text Placeholder 6">
            <a:extLst>
              <a:ext uri="{FF2B5EF4-FFF2-40B4-BE49-F238E27FC236}">
                <a16:creationId xmlns:a16="http://schemas.microsoft.com/office/drawing/2014/main" id="{F4949405-39B5-7D10-CFEC-1F5E855CF08F}"/>
              </a:ext>
            </a:extLst>
          </p:cNvPr>
          <p:cNvSpPr>
            <a:spLocks noGrp="1"/>
          </p:cNvSpPr>
          <p:nvPr>
            <p:ph type="body" sz="quarter" idx="16"/>
          </p:nvPr>
        </p:nvSpPr>
        <p:spPr/>
        <p:txBody>
          <a:bodyPr/>
          <a:lstStyle/>
          <a:p>
            <a:r>
              <a:rPr lang="en-US" sz="1800" dirty="0">
                <a:latin typeface="Lucida Calligraphy" panose="03010101010101010101" pitchFamily="66" charset="0"/>
              </a:rPr>
              <a:t>To find food, the pink fairy armadillo uses its digging skills…..</a:t>
            </a:r>
            <a:endParaRPr lang="en-AU" sz="1800" dirty="0">
              <a:latin typeface="Lucida Calligraphy" panose="03010101010101010101" pitchFamily="66" charset="0"/>
            </a:endParaRPr>
          </a:p>
        </p:txBody>
      </p:sp>
      <p:sp>
        <p:nvSpPr>
          <p:cNvPr id="11" name="Arrow: Notched Right 10">
            <a:extLst>
              <a:ext uri="{FF2B5EF4-FFF2-40B4-BE49-F238E27FC236}">
                <a16:creationId xmlns:a16="http://schemas.microsoft.com/office/drawing/2014/main" id="{D34403D7-1908-8956-AF15-BAC459F91605}"/>
              </a:ext>
            </a:extLst>
          </p:cNvPr>
          <p:cNvSpPr/>
          <p:nvPr/>
        </p:nvSpPr>
        <p:spPr>
          <a:xfrm rot="1817914">
            <a:off x="2300746" y="3598523"/>
            <a:ext cx="950001" cy="1026671"/>
          </a:xfrm>
          <a:prstGeom prst="notched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sp>
        <p:nvSpPr>
          <p:cNvPr id="12" name="Arrow: Notched Right 11">
            <a:extLst>
              <a:ext uri="{FF2B5EF4-FFF2-40B4-BE49-F238E27FC236}">
                <a16:creationId xmlns:a16="http://schemas.microsoft.com/office/drawing/2014/main" id="{9AA82E3A-2DE6-E4C8-73EF-4AC4711BEC6B}"/>
              </a:ext>
            </a:extLst>
          </p:cNvPr>
          <p:cNvSpPr/>
          <p:nvPr/>
        </p:nvSpPr>
        <p:spPr>
          <a:xfrm rot="19624841">
            <a:off x="4651104" y="3714088"/>
            <a:ext cx="1033669" cy="887895"/>
          </a:xfrm>
          <a:prstGeom prst="notch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3" name="Arrow: Notched Right 12">
            <a:extLst>
              <a:ext uri="{FF2B5EF4-FFF2-40B4-BE49-F238E27FC236}">
                <a16:creationId xmlns:a16="http://schemas.microsoft.com/office/drawing/2014/main" id="{09E2092E-5A21-68EB-3C49-23EFF1A36BD4}"/>
              </a:ext>
            </a:extLst>
          </p:cNvPr>
          <p:cNvSpPr/>
          <p:nvPr/>
        </p:nvSpPr>
        <p:spPr>
          <a:xfrm rot="2314625">
            <a:off x="6630675" y="3644971"/>
            <a:ext cx="1205948" cy="910716"/>
          </a:xfrm>
          <a:prstGeom prst="notch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4" name="Arrow: Notched Right 13">
            <a:extLst>
              <a:ext uri="{FF2B5EF4-FFF2-40B4-BE49-F238E27FC236}">
                <a16:creationId xmlns:a16="http://schemas.microsoft.com/office/drawing/2014/main" id="{F4C9CB38-56D4-C275-0005-1E98F60330F5}"/>
              </a:ext>
            </a:extLst>
          </p:cNvPr>
          <p:cNvSpPr/>
          <p:nvPr/>
        </p:nvSpPr>
        <p:spPr>
          <a:xfrm rot="19533189">
            <a:off x="8679527" y="3475071"/>
            <a:ext cx="1020418" cy="844455"/>
          </a:xfrm>
          <a:prstGeom prst="notch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pic>
        <p:nvPicPr>
          <p:cNvPr id="15" name="Picture 14">
            <a:extLst>
              <a:ext uri="{FF2B5EF4-FFF2-40B4-BE49-F238E27FC236}">
                <a16:creationId xmlns:a16="http://schemas.microsoft.com/office/drawing/2014/main" id="{C5C2C280-BBF0-F149-DE0C-14CC3103630B}"/>
              </a:ext>
            </a:extLst>
          </p:cNvPr>
          <p:cNvPicPr>
            <a:picLocks noChangeAspect="1"/>
          </p:cNvPicPr>
          <p:nvPr/>
        </p:nvPicPr>
        <p:blipFill>
          <a:blip r:embed="rId2"/>
          <a:stretch>
            <a:fillRect/>
          </a:stretch>
        </p:blipFill>
        <p:spPr>
          <a:xfrm>
            <a:off x="2458616" y="0"/>
            <a:ext cx="2920988" cy="2153513"/>
          </a:xfrm>
          <a:prstGeom prst="ellipse">
            <a:avLst/>
          </a:prstGeom>
          <a:ln>
            <a:noFill/>
          </a:ln>
          <a:effectLst>
            <a:softEdge rad="112500"/>
          </a:effectLst>
        </p:spPr>
      </p:pic>
    </p:spTree>
    <p:extLst>
      <p:ext uri="{BB962C8B-B14F-4D97-AF65-F5344CB8AC3E}">
        <p14:creationId xmlns:p14="http://schemas.microsoft.com/office/powerpoint/2010/main" val="52300378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8C64EE95-7321-FFD8-2C95-F687ED9BF49C}"/>
              </a:ext>
            </a:extLst>
          </p:cNvPr>
          <p:cNvSpPr>
            <a:spLocks noGrp="1"/>
          </p:cNvSpPr>
          <p:nvPr>
            <p:ph type="dt" sz="half" idx="16"/>
          </p:nvPr>
        </p:nvSpPr>
        <p:spPr/>
        <p:txBody>
          <a:bodyPr/>
          <a:lstStyle/>
          <a:p>
            <a:r>
              <a:rPr lang="en-US" noProof="0"/>
              <a:t>20XX</a:t>
            </a:r>
          </a:p>
        </p:txBody>
      </p:sp>
      <p:sp>
        <p:nvSpPr>
          <p:cNvPr id="7" name="Footer Placeholder 6">
            <a:extLst>
              <a:ext uri="{FF2B5EF4-FFF2-40B4-BE49-F238E27FC236}">
                <a16:creationId xmlns:a16="http://schemas.microsoft.com/office/drawing/2014/main" id="{B6568A63-A85F-D8CE-F2A6-5FBB9446850B}"/>
              </a:ext>
            </a:extLst>
          </p:cNvPr>
          <p:cNvSpPr>
            <a:spLocks noGrp="1"/>
          </p:cNvSpPr>
          <p:nvPr>
            <p:ph type="ftr" sz="quarter" idx="17"/>
          </p:nvPr>
        </p:nvSpPr>
        <p:spPr/>
        <p:txBody>
          <a:bodyPr/>
          <a:lstStyle/>
          <a:p>
            <a:r>
              <a:rPr lang="en-US" noProof="0"/>
              <a:t>Presentation title</a:t>
            </a:r>
          </a:p>
        </p:txBody>
      </p:sp>
      <p:sp>
        <p:nvSpPr>
          <p:cNvPr id="8" name="Slide Number Placeholder 7">
            <a:extLst>
              <a:ext uri="{FF2B5EF4-FFF2-40B4-BE49-F238E27FC236}">
                <a16:creationId xmlns:a16="http://schemas.microsoft.com/office/drawing/2014/main" id="{280A885B-C2FE-6025-696B-B0A72F1ABB9D}"/>
              </a:ext>
            </a:extLst>
          </p:cNvPr>
          <p:cNvSpPr>
            <a:spLocks noGrp="1"/>
          </p:cNvSpPr>
          <p:nvPr>
            <p:ph type="sldNum" sz="quarter" idx="18"/>
          </p:nvPr>
        </p:nvSpPr>
        <p:spPr/>
        <p:txBody>
          <a:bodyPr/>
          <a:lstStyle/>
          <a:p>
            <a:fld id="{8D0AFDD5-844D-364D-8AEC-50CF4D36D55D}" type="slidenum">
              <a:rPr lang="en-US" noProof="0" smtClean="0"/>
              <a:pPr/>
              <a:t>6</a:t>
            </a:fld>
            <a:endParaRPr lang="en-US" noProof="0"/>
          </a:p>
        </p:txBody>
      </p:sp>
      <p:sp>
        <p:nvSpPr>
          <p:cNvPr id="10" name="TextBox 9">
            <a:extLst>
              <a:ext uri="{FF2B5EF4-FFF2-40B4-BE49-F238E27FC236}">
                <a16:creationId xmlns:a16="http://schemas.microsoft.com/office/drawing/2014/main" id="{E8AEF702-8B10-9079-D929-045CA47E6102}"/>
              </a:ext>
            </a:extLst>
          </p:cNvPr>
          <p:cNvSpPr txBox="1"/>
          <p:nvPr/>
        </p:nvSpPr>
        <p:spPr>
          <a:xfrm>
            <a:off x="2809461" y="2027583"/>
            <a:ext cx="6652591" cy="1200329"/>
          </a:xfrm>
          <a:prstGeom prst="rect">
            <a:avLst/>
          </a:prstGeom>
          <a:noFill/>
        </p:spPr>
        <p:txBody>
          <a:bodyPr wrap="square" rtlCol="0">
            <a:spAutoFit/>
          </a:bodyPr>
          <a:lstStyle/>
          <a:p>
            <a:r>
              <a:rPr lang="en-US" dirty="0">
                <a:latin typeface="Lucida Calligraphy" panose="03010101010101010101" pitchFamily="66" charset="0"/>
              </a:rPr>
              <a:t>Because Pink fairy armadillos haven’t been seen in such a long time, scientists have put their status as ‘data deficient’. According to different resources,  there are 100 left in the wild.</a:t>
            </a:r>
            <a:endParaRPr lang="en-AU" dirty="0">
              <a:latin typeface="Lucida Calligraphy" panose="03010101010101010101" pitchFamily="66" charset="0"/>
            </a:endParaRPr>
          </a:p>
        </p:txBody>
      </p:sp>
      <p:pic>
        <p:nvPicPr>
          <p:cNvPr id="2" name="Picture 1">
            <a:extLst>
              <a:ext uri="{FF2B5EF4-FFF2-40B4-BE49-F238E27FC236}">
                <a16:creationId xmlns:a16="http://schemas.microsoft.com/office/drawing/2014/main" id="{6D71EA85-1116-3958-59AD-BFC032D4FE55}"/>
              </a:ext>
            </a:extLst>
          </p:cNvPr>
          <p:cNvPicPr>
            <a:picLocks noChangeAspect="1"/>
          </p:cNvPicPr>
          <p:nvPr/>
        </p:nvPicPr>
        <p:blipFill>
          <a:blip r:embed="rId2"/>
          <a:stretch>
            <a:fillRect/>
          </a:stretch>
        </p:blipFill>
        <p:spPr>
          <a:xfrm>
            <a:off x="3034748" y="2950913"/>
            <a:ext cx="5090516" cy="305430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4" name="TextBox 3">
            <a:extLst>
              <a:ext uri="{FF2B5EF4-FFF2-40B4-BE49-F238E27FC236}">
                <a16:creationId xmlns:a16="http://schemas.microsoft.com/office/drawing/2014/main" id="{0CCD35DC-1358-712B-42E4-AAD921C82D55}"/>
              </a:ext>
            </a:extLst>
          </p:cNvPr>
          <p:cNvSpPr txBox="1"/>
          <p:nvPr/>
        </p:nvSpPr>
        <p:spPr>
          <a:xfrm>
            <a:off x="2517913" y="516835"/>
            <a:ext cx="6546574" cy="1015663"/>
          </a:xfrm>
          <a:prstGeom prst="rect">
            <a:avLst/>
          </a:prstGeom>
          <a:noFill/>
        </p:spPr>
        <p:txBody>
          <a:bodyPr wrap="square" rtlCol="0">
            <a:spAutoFit/>
          </a:bodyPr>
          <a:lstStyle/>
          <a:p>
            <a:pPr algn="ctr"/>
            <a:r>
              <a:rPr lang="en-US" sz="6000" dirty="0">
                <a:latin typeface="+mj-lt"/>
              </a:rPr>
              <a:t>Status</a:t>
            </a:r>
            <a:endParaRPr lang="en-AU" sz="6000" dirty="0">
              <a:latin typeface="+mj-lt"/>
            </a:endParaRPr>
          </a:p>
        </p:txBody>
      </p:sp>
    </p:spTree>
    <p:extLst>
      <p:ext uri="{BB962C8B-B14F-4D97-AF65-F5344CB8AC3E}">
        <p14:creationId xmlns:p14="http://schemas.microsoft.com/office/powerpoint/2010/main" val="21585635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theme/theme1.xml><?xml version="1.0" encoding="utf-8"?>
<a:theme xmlns:a="http://schemas.openxmlformats.org/drawingml/2006/main" name="Office Theme">
  <a:themeElements>
    <a:clrScheme name="Custom 30">
      <a:dk1>
        <a:srgbClr val="000000"/>
      </a:dk1>
      <a:lt1>
        <a:srgbClr val="FFFFFF"/>
      </a:lt1>
      <a:dk2>
        <a:srgbClr val="264653"/>
      </a:dk2>
      <a:lt2>
        <a:srgbClr val="E7E6E6"/>
      </a:lt2>
      <a:accent1>
        <a:srgbClr val="F3EBE8"/>
      </a:accent1>
      <a:accent2>
        <a:srgbClr val="E9C369"/>
      </a:accent2>
      <a:accent3>
        <a:srgbClr val="2A9D8F"/>
      </a:accent3>
      <a:accent4>
        <a:srgbClr val="F3D6CD"/>
      </a:accent4>
      <a:accent5>
        <a:srgbClr val="F3EBE8"/>
      </a:accent5>
      <a:accent6>
        <a:srgbClr val="60717C"/>
      </a:accent6>
      <a:hlink>
        <a:srgbClr val="828683"/>
      </a:hlink>
      <a:folHlink>
        <a:srgbClr val="D08A55"/>
      </a:folHlink>
    </a:clrScheme>
    <a:fontScheme name="Custom 28">
      <a:majorFont>
        <a:latin typeface="Century Gothic"/>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rn-Angles_Win32_CP_v11" id="{557BB2FF-F1F4-4776-80DE-DC11FC14475E}" vid="{E0321167-E0D5-4285-8F17-B2BAD920F1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D9A46C-D3F3-4D45-B248-B831C6B5FC8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FA78568-A730-4D3B-A489-FD854E91254A}">
  <ds:schemaRefs>
    <ds:schemaRef ds:uri="http://schemas.microsoft.com/sharepoint/v3/contenttype/forms"/>
  </ds:schemaRefs>
</ds:datastoreItem>
</file>

<file path=customXml/itemProps3.xml><?xml version="1.0" encoding="utf-8"?>
<ds:datastoreItem xmlns:ds="http://schemas.openxmlformats.org/officeDocument/2006/customXml" ds:itemID="{A7D90517-43A3-4BC6-B197-5C7B7D3DBC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{B25E45F1-5526-4100-828A-68FDA8CF785C}tf11429527_win32</Template>
  <TotalTime>76</TotalTime>
  <Words>278</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Century Gothic</vt:lpstr>
      <vt:lpstr>Karla</vt:lpstr>
      <vt:lpstr>Lucida Calligraphy</vt:lpstr>
      <vt:lpstr>Univers Condensed Light</vt:lpstr>
      <vt:lpstr>Office Theme</vt:lpstr>
      <vt:lpstr>Pink Fairy Armadillo</vt:lpstr>
      <vt:lpstr>Introduction</vt:lpstr>
      <vt:lpstr>Appearance</vt:lpstr>
      <vt:lpstr>Habitat</vt:lpstr>
      <vt:lpstr>Diet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Fairy Armadillo</dc:title>
  <dc:creator>Hadley GREEN</dc:creator>
  <cp:lastModifiedBy>Hadley GREEN</cp:lastModifiedBy>
  <cp:revision>3</cp:revision>
  <dcterms:created xsi:type="dcterms:W3CDTF">2023-07-11T00:14:20Z</dcterms:created>
  <dcterms:modified xsi:type="dcterms:W3CDTF">2023-07-14T00:01:54Z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