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E3C3AA-4467-4801-AEEB-F3EDC4257B9A}" v="2" dt="2023-05-26T00:32:17.7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148" d="100"/>
          <a:sy n="148" d="100"/>
        </p:scale>
        <p:origin x="468" y="-5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E28E077D-1139-4A69-834A-DBDC14FA4DE3}"/>
    <pc:docChg chg="custSel modSld">
      <pc:chgData name="TeamKids - Cheltenham East Primary" userId="d3fc93f2-66a9-4304-a10d-29cfd544172e" providerId="ADAL" clId="{E28E077D-1139-4A69-834A-DBDC14FA4DE3}" dt="2023-05-16T08:26:47.908" v="223" actId="14100"/>
      <pc:docMkLst>
        <pc:docMk/>
      </pc:docMkLst>
      <pc:sldChg chg="addSp delSp modSp mod">
        <pc:chgData name="TeamKids - Cheltenham East Primary" userId="d3fc93f2-66a9-4304-a10d-29cfd544172e" providerId="ADAL" clId="{E28E077D-1139-4A69-834A-DBDC14FA4DE3}" dt="2023-05-16T08:26:47.908" v="223" actId="14100"/>
        <pc:sldMkLst>
          <pc:docMk/>
          <pc:sldMk cId="874476574" sldId="258"/>
        </pc:sldMkLst>
        <pc:spChg chg="add del mod">
          <ac:chgData name="TeamKids - Cheltenham East Primary" userId="d3fc93f2-66a9-4304-a10d-29cfd544172e" providerId="ADAL" clId="{E28E077D-1139-4A69-834A-DBDC14FA4DE3}" dt="2023-05-16T08:26:03.612" v="214" actId="931"/>
          <ac:spMkLst>
            <pc:docMk/>
            <pc:sldMk cId="874476574" sldId="258"/>
            <ac:spMk id="3" creationId="{D1A92337-C815-D546-C2B5-A6C552631FA3}"/>
          </ac:spMkLst>
        </pc:spChg>
        <pc:spChg chg="add del mod">
          <ac:chgData name="TeamKids - Cheltenham East Primary" userId="d3fc93f2-66a9-4304-a10d-29cfd544172e" providerId="ADAL" clId="{E28E077D-1139-4A69-834A-DBDC14FA4DE3}" dt="2023-05-16T08:26:15.064" v="217" actId="931"/>
          <ac:spMkLst>
            <pc:docMk/>
            <pc:sldMk cId="874476574" sldId="258"/>
            <ac:spMk id="5" creationId="{99A15B21-7E54-1E2B-E292-9DFA44095982}"/>
          </ac:spMkLst>
        </pc:spChg>
        <pc:spChg chg="add del mod">
          <ac:chgData name="TeamKids - Cheltenham East Primary" userId="d3fc93f2-66a9-4304-a10d-29cfd544172e" providerId="ADAL" clId="{E28E077D-1139-4A69-834A-DBDC14FA4DE3}" dt="2023-05-16T08:26:36.880" v="221" actId="931"/>
          <ac:spMkLst>
            <pc:docMk/>
            <pc:sldMk cId="874476574" sldId="258"/>
            <ac:spMk id="12" creationId="{D8359D0C-1178-997A-5647-258EA63B1A58}"/>
          </ac:spMkLst>
        </pc:spChg>
        <pc:spChg chg="mod">
          <ac:chgData name="TeamKids - Cheltenham East Primary" userId="d3fc93f2-66a9-4304-a10d-29cfd544172e" providerId="ADAL" clId="{E28E077D-1139-4A69-834A-DBDC14FA4DE3}" dt="2023-05-16T08:21:45.439" v="92" actId="20577"/>
          <ac:spMkLst>
            <pc:docMk/>
            <pc:sldMk cId="874476574" sldId="258"/>
            <ac:spMk id="21" creationId="{668BEB83-C507-C580-FABF-4E849179987A}"/>
          </ac:spMkLst>
        </pc:spChg>
        <pc:spChg chg="mod">
          <ac:chgData name="TeamKids - Cheltenham East Primary" userId="d3fc93f2-66a9-4304-a10d-29cfd544172e" providerId="ADAL" clId="{E28E077D-1139-4A69-834A-DBDC14FA4DE3}" dt="2023-05-16T08:22:15.126" v="121" actId="20577"/>
          <ac:spMkLst>
            <pc:docMk/>
            <pc:sldMk cId="874476574" sldId="258"/>
            <ac:spMk id="22" creationId="{0E9A818B-9F3A-404C-BCF6-088D558A72B5}"/>
          </ac:spMkLst>
        </pc:spChg>
        <pc:spChg chg="mod">
          <ac:chgData name="TeamKids - Cheltenham East Primary" userId="d3fc93f2-66a9-4304-a10d-29cfd544172e" providerId="ADAL" clId="{E28E077D-1139-4A69-834A-DBDC14FA4DE3}" dt="2023-05-16T08:23:37.670" v="168" actId="1076"/>
          <ac:spMkLst>
            <pc:docMk/>
            <pc:sldMk cId="874476574" sldId="258"/>
            <ac:spMk id="27" creationId="{4D463242-EE58-0E13-384A-46B9DECBFC93}"/>
          </ac:spMkLst>
        </pc:spChg>
        <pc:spChg chg="mod">
          <ac:chgData name="TeamKids - Cheltenham East Primary" userId="d3fc93f2-66a9-4304-a10d-29cfd544172e" providerId="ADAL" clId="{E28E077D-1139-4A69-834A-DBDC14FA4DE3}" dt="2023-05-16T08:23:40.792" v="169" actId="1076"/>
          <ac:spMkLst>
            <pc:docMk/>
            <pc:sldMk cId="874476574" sldId="258"/>
            <ac:spMk id="28" creationId="{923DBB3E-2AA8-ED35-8D22-22AE2942D66E}"/>
          </ac:spMkLst>
        </pc:spChg>
        <pc:spChg chg="mod">
          <ac:chgData name="TeamKids - Cheltenham East Primary" userId="d3fc93f2-66a9-4304-a10d-29cfd544172e" providerId="ADAL" clId="{E28E077D-1139-4A69-834A-DBDC14FA4DE3}" dt="2023-05-16T08:24:00.145" v="210" actId="20577"/>
          <ac:spMkLst>
            <pc:docMk/>
            <pc:sldMk cId="874476574" sldId="258"/>
            <ac:spMk id="31" creationId="{AC1FC83E-178A-4E87-A0D8-2F17B278FFF5}"/>
          </ac:spMkLst>
        </pc:spChg>
        <pc:spChg chg="mod">
          <ac:chgData name="TeamKids - Cheltenham East Primary" userId="d3fc93f2-66a9-4304-a10d-29cfd544172e" providerId="ADAL" clId="{E28E077D-1139-4A69-834A-DBDC14FA4DE3}" dt="2023-05-16T08:23:33.820" v="167" actId="1076"/>
          <ac:spMkLst>
            <pc:docMk/>
            <pc:sldMk cId="874476574" sldId="258"/>
            <ac:spMk id="32" creationId="{5027F6B5-3BE5-E095-B4A7-E69DF7B7652A}"/>
          </ac:spMkLst>
        </pc:spChg>
        <pc:spChg chg="mod">
          <ac:chgData name="TeamKids - Cheltenham East Primary" userId="d3fc93f2-66a9-4304-a10d-29cfd544172e" providerId="ADAL" clId="{E28E077D-1139-4A69-834A-DBDC14FA4DE3}" dt="2023-05-16T08:20:42.686" v="23" actId="20577"/>
          <ac:spMkLst>
            <pc:docMk/>
            <pc:sldMk cId="874476574" sldId="258"/>
            <ac:spMk id="68" creationId="{4BC1B856-83F0-654D-83AD-AB3D3ED354E3}"/>
          </ac:spMkLst>
        </pc:spChg>
        <pc:spChg chg="mod">
          <ac:chgData name="TeamKids - Cheltenham East Primary" userId="d3fc93f2-66a9-4304-a10d-29cfd544172e" providerId="ADAL" clId="{E28E077D-1139-4A69-834A-DBDC14FA4DE3}" dt="2023-05-15T12:57:50.610" v="21" actId="14100"/>
          <ac:spMkLst>
            <pc:docMk/>
            <pc:sldMk cId="874476574" sldId="258"/>
            <ac:spMk id="86" creationId="{63E343B8-5F02-974F-8CDE-DAAB32F1165F}"/>
          </ac:spMkLst>
        </pc:spChg>
        <pc:picChg chg="add mod">
          <ac:chgData name="TeamKids - Cheltenham East Primary" userId="d3fc93f2-66a9-4304-a10d-29cfd544172e" providerId="ADAL" clId="{E28E077D-1139-4A69-834A-DBDC14FA4DE3}" dt="2023-05-16T08:26:13.734" v="215" actId="27614"/>
          <ac:picMkLst>
            <pc:docMk/>
            <pc:sldMk cId="874476574" sldId="258"/>
            <ac:picMk id="8" creationId="{8A5D5539-18DF-93C1-E4E4-6025E9C72687}"/>
          </ac:picMkLst>
        </pc:picChg>
        <pc:picChg chg="add del mod">
          <ac:chgData name="TeamKids - Cheltenham East Primary" userId="d3fc93f2-66a9-4304-a10d-29cfd544172e" providerId="ADAL" clId="{E28E077D-1139-4A69-834A-DBDC14FA4DE3}" dt="2023-05-16T08:26:30.335" v="220" actId="478"/>
          <ac:picMkLst>
            <pc:docMk/>
            <pc:sldMk cId="874476574" sldId="258"/>
            <ac:picMk id="10" creationId="{ED06BF45-AF56-63A9-C3BE-2B62FAC5FC0D}"/>
          </ac:picMkLst>
        </pc:picChg>
        <pc:picChg chg="del">
          <ac:chgData name="TeamKids - Cheltenham East Primary" userId="d3fc93f2-66a9-4304-a10d-29cfd544172e" providerId="ADAL" clId="{E28E077D-1139-4A69-834A-DBDC14FA4DE3}" dt="2023-05-16T08:24:03.521" v="211" actId="478"/>
          <ac:picMkLst>
            <pc:docMk/>
            <pc:sldMk cId="874476574" sldId="258"/>
            <ac:picMk id="14" creationId="{7AD6E934-250D-095C-1EAE-49409ECB3D0C}"/>
          </ac:picMkLst>
        </pc:picChg>
        <pc:picChg chg="add mod">
          <ac:chgData name="TeamKids - Cheltenham East Primary" userId="d3fc93f2-66a9-4304-a10d-29cfd544172e" providerId="ADAL" clId="{E28E077D-1139-4A69-834A-DBDC14FA4DE3}" dt="2023-05-16T08:26:47.908" v="223" actId="14100"/>
          <ac:picMkLst>
            <pc:docMk/>
            <pc:sldMk cId="874476574" sldId="258"/>
            <ac:picMk id="15" creationId="{B7B229F7-48D8-37BD-D585-2B799C6A9FD7}"/>
          </ac:picMkLst>
        </pc:picChg>
        <pc:picChg chg="del">
          <ac:chgData name="TeamKids - Cheltenham East Primary" userId="d3fc93f2-66a9-4304-a10d-29cfd544172e" providerId="ADAL" clId="{E28E077D-1139-4A69-834A-DBDC14FA4DE3}" dt="2023-05-16T08:24:06.989" v="213" actId="478"/>
          <ac:picMkLst>
            <pc:docMk/>
            <pc:sldMk cId="874476574" sldId="258"/>
            <ac:picMk id="16" creationId="{0222527D-A0ED-E44A-942E-FAC5FC773F23}"/>
          </ac:picMkLst>
        </pc:picChg>
        <pc:picChg chg="del">
          <ac:chgData name="TeamKids - Cheltenham East Primary" userId="d3fc93f2-66a9-4304-a10d-29cfd544172e" providerId="ADAL" clId="{E28E077D-1139-4A69-834A-DBDC14FA4DE3}" dt="2023-05-16T08:24:05.308" v="212" actId="478"/>
          <ac:picMkLst>
            <pc:docMk/>
            <pc:sldMk cId="874476574" sldId="258"/>
            <ac:picMk id="19" creationId="{0A111431-AB88-89F7-31CC-4B9AF49D337E}"/>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DEAA7104-C686-4D14-818C-59FDF7A65EF4}"/>
    <pc:docChg chg="undo custSel modSld">
      <pc:chgData name="TeamKids - Cheltenham East Primary" userId="d3fc93f2-66a9-4304-a10d-29cfd544172e" providerId="ADAL" clId="{DEAA7104-C686-4D14-818C-59FDF7A65EF4}" dt="2023-05-19T00:29:36.035" v="247" actId="20577"/>
      <pc:docMkLst>
        <pc:docMk/>
      </pc:docMkLst>
      <pc:sldChg chg="addSp delSp modSp mod">
        <pc:chgData name="TeamKids - Cheltenham East Primary" userId="d3fc93f2-66a9-4304-a10d-29cfd544172e" providerId="ADAL" clId="{DEAA7104-C686-4D14-818C-59FDF7A65EF4}" dt="2023-05-19T00:29:36.035" v="247" actId="20577"/>
        <pc:sldMkLst>
          <pc:docMk/>
          <pc:sldMk cId="874476574" sldId="258"/>
        </pc:sldMkLst>
        <pc:spChg chg="add del mod">
          <ac:chgData name="TeamKids - Cheltenham East Primary" userId="d3fc93f2-66a9-4304-a10d-29cfd544172e" providerId="ADAL" clId="{DEAA7104-C686-4D14-818C-59FDF7A65EF4}" dt="2023-05-19T00:23:37.277" v="27" actId="931"/>
          <ac:spMkLst>
            <pc:docMk/>
            <pc:sldMk cId="874476574" sldId="258"/>
            <ac:spMk id="3" creationId="{998E874A-E6BA-EE4D-3332-9AA8DDA0744C}"/>
          </ac:spMkLst>
        </pc:spChg>
        <pc:spChg chg="add del mod">
          <ac:chgData name="TeamKids - Cheltenham East Primary" userId="d3fc93f2-66a9-4304-a10d-29cfd544172e" providerId="ADAL" clId="{DEAA7104-C686-4D14-818C-59FDF7A65EF4}" dt="2023-05-19T00:24:05.713" v="32" actId="478"/>
          <ac:spMkLst>
            <pc:docMk/>
            <pc:sldMk cId="874476574" sldId="258"/>
            <ac:spMk id="5" creationId="{3EDEF525-D4A2-E2C1-DDA1-4BE96408278F}"/>
          </ac:spMkLst>
        </pc:spChg>
        <pc:spChg chg="add del mod">
          <ac:chgData name="TeamKids - Cheltenham East Primary" userId="d3fc93f2-66a9-4304-a10d-29cfd544172e" providerId="ADAL" clId="{DEAA7104-C686-4D14-818C-59FDF7A65EF4}" dt="2023-05-19T00:24:36.573" v="34"/>
          <ac:spMkLst>
            <pc:docMk/>
            <pc:sldMk cId="874476574" sldId="258"/>
            <ac:spMk id="11" creationId="{C9E197E9-8AF1-5C6D-13CF-6936F0DD99C9}"/>
          </ac:spMkLst>
        </pc:spChg>
        <pc:spChg chg="add del mod">
          <ac:chgData name="TeamKids - Cheltenham East Primary" userId="d3fc93f2-66a9-4304-a10d-29cfd544172e" providerId="ADAL" clId="{DEAA7104-C686-4D14-818C-59FDF7A65EF4}" dt="2023-05-19T00:24:38.518" v="37"/>
          <ac:spMkLst>
            <pc:docMk/>
            <pc:sldMk cId="874476574" sldId="258"/>
            <ac:spMk id="12" creationId="{B9300D6D-043F-18F4-28CA-835033EC05B9}"/>
          </ac:spMkLst>
        </pc:spChg>
        <pc:spChg chg="add del mod">
          <ac:chgData name="TeamKids - Cheltenham East Primary" userId="d3fc93f2-66a9-4304-a10d-29cfd544172e" providerId="ADAL" clId="{DEAA7104-C686-4D14-818C-59FDF7A65EF4}" dt="2023-05-19T00:25:02.947" v="39"/>
          <ac:spMkLst>
            <pc:docMk/>
            <pc:sldMk cId="874476574" sldId="258"/>
            <ac:spMk id="17" creationId="{B2A9E322-235B-9CFB-F2D1-22E6ADB911D2}"/>
          </ac:spMkLst>
        </pc:spChg>
        <pc:spChg chg="add del mod">
          <ac:chgData name="TeamKids - Cheltenham East Primary" userId="d3fc93f2-66a9-4304-a10d-29cfd544172e" providerId="ADAL" clId="{DEAA7104-C686-4D14-818C-59FDF7A65EF4}" dt="2023-05-19T00:26:26.375" v="62" actId="14100"/>
          <ac:spMkLst>
            <pc:docMk/>
            <pc:sldMk cId="874476574" sldId="258"/>
            <ac:spMk id="18" creationId="{0A4B108A-BE94-22DD-D165-3AB341548DC0}"/>
          </ac:spMkLst>
        </pc:spChg>
        <pc:spChg chg="mod">
          <ac:chgData name="TeamKids - Cheltenham East Primary" userId="d3fc93f2-66a9-4304-a10d-29cfd544172e" providerId="ADAL" clId="{DEAA7104-C686-4D14-818C-59FDF7A65EF4}" dt="2023-05-19T00:28:13.692" v="116" actId="20577"/>
          <ac:spMkLst>
            <pc:docMk/>
            <pc:sldMk cId="874476574" sldId="258"/>
            <ac:spMk id="21" creationId="{668BEB83-C507-C580-FABF-4E849179987A}"/>
          </ac:spMkLst>
        </pc:spChg>
        <pc:spChg chg="mod">
          <ac:chgData name="TeamKids - Cheltenham East Primary" userId="d3fc93f2-66a9-4304-a10d-29cfd544172e" providerId="ADAL" clId="{DEAA7104-C686-4D14-818C-59FDF7A65EF4}" dt="2023-05-19T00:28:28.397" v="152" actId="20577"/>
          <ac:spMkLst>
            <pc:docMk/>
            <pc:sldMk cId="874476574" sldId="258"/>
            <ac:spMk id="22" creationId="{0E9A818B-9F3A-404C-BCF6-088D558A72B5}"/>
          </ac:spMkLst>
        </pc:spChg>
        <pc:spChg chg="mod">
          <ac:chgData name="TeamKids - Cheltenham East Primary" userId="d3fc93f2-66a9-4304-a10d-29cfd544172e" providerId="ADAL" clId="{DEAA7104-C686-4D14-818C-59FDF7A65EF4}" dt="2023-05-19T00:29:23.036" v="239" actId="20577"/>
          <ac:spMkLst>
            <pc:docMk/>
            <pc:sldMk cId="874476574" sldId="258"/>
            <ac:spMk id="27" creationId="{4D463242-EE58-0E13-384A-46B9DECBFC93}"/>
          </ac:spMkLst>
        </pc:spChg>
        <pc:spChg chg="mod">
          <ac:chgData name="TeamKids - Cheltenham East Primary" userId="d3fc93f2-66a9-4304-a10d-29cfd544172e" providerId="ADAL" clId="{DEAA7104-C686-4D14-818C-59FDF7A65EF4}" dt="2023-05-19T00:29:30.036" v="245" actId="20577"/>
          <ac:spMkLst>
            <pc:docMk/>
            <pc:sldMk cId="874476574" sldId="258"/>
            <ac:spMk id="28" creationId="{923DBB3E-2AA8-ED35-8D22-22AE2942D66E}"/>
          </ac:spMkLst>
        </pc:spChg>
        <pc:spChg chg="mod">
          <ac:chgData name="TeamKids - Cheltenham East Primary" userId="d3fc93f2-66a9-4304-a10d-29cfd544172e" providerId="ADAL" clId="{DEAA7104-C686-4D14-818C-59FDF7A65EF4}" dt="2023-05-19T00:28:51.535" v="192" actId="20577"/>
          <ac:spMkLst>
            <pc:docMk/>
            <pc:sldMk cId="874476574" sldId="258"/>
            <ac:spMk id="31" creationId="{AC1FC83E-178A-4E87-A0D8-2F17B278FFF5}"/>
          </ac:spMkLst>
        </pc:spChg>
        <pc:spChg chg="mod">
          <ac:chgData name="TeamKids - Cheltenham East Primary" userId="d3fc93f2-66a9-4304-a10d-29cfd544172e" providerId="ADAL" clId="{DEAA7104-C686-4D14-818C-59FDF7A65EF4}" dt="2023-05-19T00:28:55.589" v="196" actId="20577"/>
          <ac:spMkLst>
            <pc:docMk/>
            <pc:sldMk cId="874476574" sldId="258"/>
            <ac:spMk id="32" creationId="{5027F6B5-3BE5-E095-B4A7-E69DF7B7652A}"/>
          </ac:spMkLst>
        </pc:spChg>
        <pc:spChg chg="mod">
          <ac:chgData name="TeamKids - Cheltenham East Primary" userId="d3fc93f2-66a9-4304-a10d-29cfd544172e" providerId="ADAL" clId="{DEAA7104-C686-4D14-818C-59FDF7A65EF4}" dt="2023-05-19T00:29:36.035" v="247" actId="20577"/>
          <ac:spMkLst>
            <pc:docMk/>
            <pc:sldMk cId="874476574" sldId="258"/>
            <ac:spMk id="68" creationId="{4BC1B856-83F0-654D-83AD-AB3D3ED354E3}"/>
          </ac:spMkLst>
        </pc:spChg>
        <pc:spChg chg="mod">
          <ac:chgData name="TeamKids - Cheltenham East Primary" userId="d3fc93f2-66a9-4304-a10d-29cfd544172e" providerId="ADAL" clId="{DEAA7104-C686-4D14-818C-59FDF7A65EF4}" dt="2023-05-19T00:23:11.397" v="24" actId="20577"/>
          <ac:spMkLst>
            <pc:docMk/>
            <pc:sldMk cId="874476574" sldId="258"/>
            <ac:spMk id="86" creationId="{63E343B8-5F02-974F-8CDE-DAAB32F1165F}"/>
          </ac:spMkLst>
        </pc:spChg>
        <pc:picChg chg="del">
          <ac:chgData name="TeamKids - Cheltenham East Primary" userId="d3fc93f2-66a9-4304-a10d-29cfd544172e" providerId="ADAL" clId="{DEAA7104-C686-4D14-818C-59FDF7A65EF4}" dt="2023-05-19T00:23:21.433" v="25" actId="478"/>
          <ac:picMkLst>
            <pc:docMk/>
            <pc:sldMk cId="874476574" sldId="258"/>
            <ac:picMk id="8" creationId="{8A5D5539-18DF-93C1-E4E4-6025E9C72687}"/>
          </ac:picMkLst>
        </pc:picChg>
        <pc:picChg chg="add del mod">
          <ac:chgData name="TeamKids - Cheltenham East Primary" userId="d3fc93f2-66a9-4304-a10d-29cfd544172e" providerId="ADAL" clId="{DEAA7104-C686-4D14-818C-59FDF7A65EF4}" dt="2023-05-19T00:23:47.429" v="31" actId="478"/>
          <ac:picMkLst>
            <pc:docMk/>
            <pc:sldMk cId="874476574" sldId="258"/>
            <ac:picMk id="9" creationId="{16A847E8-80B2-8532-657C-43D701FA72DC}"/>
          </ac:picMkLst>
        </pc:picChg>
        <pc:picChg chg="add del mod">
          <ac:chgData name="TeamKids - Cheltenham East Primary" userId="d3fc93f2-66a9-4304-a10d-29cfd544172e" providerId="ADAL" clId="{DEAA7104-C686-4D14-818C-59FDF7A65EF4}" dt="2023-05-19T00:24:38.518" v="35" actId="478"/>
          <ac:picMkLst>
            <pc:docMk/>
            <pc:sldMk cId="874476574" sldId="258"/>
            <ac:picMk id="14" creationId="{78757A33-0622-784C-8CA1-FFD31A4298E4}"/>
          </ac:picMkLst>
        </pc:picChg>
        <pc:picChg chg="del">
          <ac:chgData name="TeamKids - Cheltenham East Primary" userId="d3fc93f2-66a9-4304-a10d-29cfd544172e" providerId="ADAL" clId="{DEAA7104-C686-4D14-818C-59FDF7A65EF4}" dt="2023-05-19T00:23:23.379" v="26" actId="478"/>
          <ac:picMkLst>
            <pc:docMk/>
            <pc:sldMk cId="874476574" sldId="258"/>
            <ac:picMk id="15" creationId="{B7B229F7-48D8-37BD-D585-2B799C6A9FD7}"/>
          </ac:picMkLst>
        </pc:picChg>
        <pc:picChg chg="add mod modCrop">
          <ac:chgData name="TeamKids - Cheltenham East Primary" userId="d3fc93f2-66a9-4304-a10d-29cfd544172e" providerId="ADAL" clId="{DEAA7104-C686-4D14-818C-59FDF7A65EF4}" dt="2023-05-19T00:25:40.669" v="50" actId="14100"/>
          <ac:picMkLst>
            <pc:docMk/>
            <pc:sldMk cId="874476574" sldId="258"/>
            <ac:picMk id="20" creationId="{65B72B5C-EDFF-8CFD-E01C-D1442FB09C13}"/>
          </ac:picMkLst>
        </pc:picChg>
        <pc:picChg chg="add mod">
          <ac:chgData name="TeamKids - Cheltenham East Primary" userId="d3fc93f2-66a9-4304-a10d-29cfd544172e" providerId="ADAL" clId="{DEAA7104-C686-4D14-818C-59FDF7A65EF4}" dt="2023-05-19T00:26:23.140" v="61" actId="1076"/>
          <ac:picMkLst>
            <pc:docMk/>
            <pc:sldMk cId="874476574" sldId="258"/>
            <ac:picMk id="24" creationId="{12E08B13-707B-1FDF-EDE4-E0EEA2A1FE9C}"/>
          </ac:picMkLst>
        </pc:picChg>
        <pc:picChg chg="add mod">
          <ac:chgData name="TeamKids - Cheltenham East Primary" userId="d3fc93f2-66a9-4304-a10d-29cfd544172e" providerId="ADAL" clId="{DEAA7104-C686-4D14-818C-59FDF7A65EF4}" dt="2023-05-19T00:26:45.617" v="68" actId="1076"/>
          <ac:picMkLst>
            <pc:docMk/>
            <pc:sldMk cId="874476574" sldId="258"/>
            <ac:picMk id="26" creationId="{FF8B4704-63E0-EB0C-9EB0-CE8D2A3DCF41}"/>
          </ac:picMkLst>
        </pc:picChg>
        <pc:picChg chg="add mod">
          <ac:chgData name="TeamKids - Cheltenham East Primary" userId="d3fc93f2-66a9-4304-a10d-29cfd544172e" providerId="ADAL" clId="{DEAA7104-C686-4D14-818C-59FDF7A65EF4}" dt="2023-05-19T00:27:11.636" v="75" actId="1076"/>
          <ac:picMkLst>
            <pc:docMk/>
            <pc:sldMk cId="874476574" sldId="258"/>
            <ac:picMk id="34" creationId="{CE4CA9AD-27CD-6123-FCE5-374AF41ED378}"/>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A33A4EF1-74CE-409B-8960-6D36749EF5E5}"/>
    <pc:docChg chg="undo custSel modSld">
      <pc:chgData name="TeamKids - Cheltenham East Primary" userId="d3fc93f2-66a9-4304-a10d-29cfd544172e" providerId="ADAL" clId="{A33A4EF1-74CE-409B-8960-6D36749EF5E5}" dt="2023-05-04T23:20:05.435" v="866" actId="20577"/>
      <pc:docMkLst>
        <pc:docMk/>
      </pc:docMkLst>
      <pc:sldChg chg="addSp delSp modSp mod">
        <pc:chgData name="TeamKids - Cheltenham East Primary" userId="d3fc93f2-66a9-4304-a10d-29cfd544172e" providerId="ADAL" clId="{A33A4EF1-74CE-409B-8960-6D36749EF5E5}" dt="2023-05-04T23:20:05.435" v="866" actId="20577"/>
        <pc:sldMkLst>
          <pc:docMk/>
          <pc:sldMk cId="874476574" sldId="258"/>
        </pc:sldMkLst>
        <pc:spChg chg="del mod">
          <ac:chgData name="TeamKids - Cheltenham East Primary" userId="d3fc93f2-66a9-4304-a10d-29cfd544172e" providerId="ADAL" clId="{A33A4EF1-74CE-409B-8960-6D36749EF5E5}" dt="2023-05-04T22:05:47.514" v="562" actId="478"/>
          <ac:spMkLst>
            <pc:docMk/>
            <pc:sldMk cId="874476574" sldId="258"/>
            <ac:spMk id="2" creationId="{8D90EF03-035E-7B37-2B6B-AFBF4DE275AD}"/>
          </ac:spMkLst>
        </pc:spChg>
        <pc:spChg chg="del mod">
          <ac:chgData name="TeamKids - Cheltenham East Primary" userId="d3fc93f2-66a9-4304-a10d-29cfd544172e" providerId="ADAL" clId="{A33A4EF1-74CE-409B-8960-6D36749EF5E5}" dt="2023-05-04T22:05:50.099" v="563" actId="478"/>
          <ac:spMkLst>
            <pc:docMk/>
            <pc:sldMk cId="874476574" sldId="258"/>
            <ac:spMk id="3" creationId="{2538C33F-12BF-7ACE-E006-C89ECCF04D6E}"/>
          </ac:spMkLst>
        </pc:spChg>
        <pc:spChg chg="del mod">
          <ac:chgData name="TeamKids - Cheltenham East Primary" userId="d3fc93f2-66a9-4304-a10d-29cfd544172e" providerId="ADAL" clId="{A33A4EF1-74CE-409B-8960-6D36749EF5E5}" dt="2023-05-04T22:05:55.460" v="565" actId="478"/>
          <ac:spMkLst>
            <pc:docMk/>
            <pc:sldMk cId="874476574" sldId="258"/>
            <ac:spMk id="4" creationId="{FC691B38-2D7E-8E39-A44E-D006C5F09DA0}"/>
          </ac:spMkLst>
        </pc:spChg>
        <pc:spChg chg="del mod">
          <ac:chgData name="TeamKids - Cheltenham East Primary" userId="d3fc93f2-66a9-4304-a10d-29cfd544172e" providerId="ADAL" clId="{A33A4EF1-74CE-409B-8960-6D36749EF5E5}" dt="2023-05-04T22:05:52.894" v="564" actId="478"/>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5-04T22:31:14.325" v="589" actId="931"/>
          <ac:spMkLst>
            <pc:docMk/>
            <pc:sldMk cId="874476574" sldId="258"/>
            <ac:spMk id="8" creationId="{C52BC546-A8A5-9F6C-A4AD-9AD8754C53C8}"/>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5-04T22:31:21.036" v="590" actId="931"/>
          <ac:spMkLst>
            <pc:docMk/>
            <pc:sldMk cId="874476574" sldId="258"/>
            <ac:spMk id="11" creationId="{C98FB1AD-25AC-67C8-A42B-4DD3E361DB55}"/>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add del mod">
          <ac:chgData name="TeamKids - Cheltenham East Primary" userId="d3fc93f2-66a9-4304-a10d-29cfd544172e" providerId="ADAL" clId="{A33A4EF1-74CE-409B-8960-6D36749EF5E5}" dt="2023-05-04T22:35:47.279" v="634"/>
          <ac:spMkLst>
            <pc:docMk/>
            <pc:sldMk cId="874476574" sldId="258"/>
            <ac:spMk id="20" creationId="{18427738-8606-571E-D954-4514F78B908F}"/>
          </ac:spMkLst>
        </pc:spChg>
        <pc:spChg chg="add mod">
          <ac:chgData name="TeamKids - Cheltenham East Primary" userId="d3fc93f2-66a9-4304-a10d-29cfd544172e" providerId="ADAL" clId="{A33A4EF1-74CE-409B-8960-6D36749EF5E5}" dt="2023-05-04T22:43:09.221" v="742" actId="1076"/>
          <ac:spMkLst>
            <pc:docMk/>
            <pc:sldMk cId="874476574" sldId="258"/>
            <ac:spMk id="21" creationId="{668BEB83-C507-C580-FABF-4E849179987A}"/>
          </ac:spMkLst>
        </pc:spChg>
        <pc:spChg chg="add mod">
          <ac:chgData name="TeamKids - Cheltenham East Primary" userId="d3fc93f2-66a9-4304-a10d-29cfd544172e" providerId="ADAL" clId="{A33A4EF1-74CE-409B-8960-6D36749EF5E5}" dt="2023-05-04T23:19:57.663" v="856" actId="20577"/>
          <ac:spMkLst>
            <pc:docMk/>
            <pc:sldMk cId="874476574" sldId="258"/>
            <ac:spMk id="22" creationId="{0E9A818B-9F3A-404C-BCF6-088D558A72B5}"/>
          </ac:spMkLst>
        </pc:spChg>
        <pc:spChg chg="del mod">
          <ac:chgData name="TeamKids - Cheltenham East Primary" userId="d3fc93f2-66a9-4304-a10d-29cfd544172e" providerId="ADAL" clId="{A33A4EF1-74CE-409B-8960-6D36749EF5E5}" dt="2023-05-04T22:06:05.001" v="567" actId="478"/>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5-04T23:18:32.532" v="812" actId="478"/>
          <ac:spMkLst>
            <pc:docMk/>
            <pc:sldMk cId="874476574" sldId="258"/>
            <ac:spMk id="24" creationId="{18E34ADF-B870-5611-B549-0AAD2E3743B2}"/>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add del mod">
          <ac:chgData name="TeamKids - Cheltenham East Primary" userId="d3fc93f2-66a9-4304-a10d-29cfd544172e" providerId="ADAL" clId="{A33A4EF1-74CE-409B-8960-6D36749EF5E5}" dt="2023-05-04T23:18:28.826" v="811" actId="478"/>
          <ac:spMkLst>
            <pc:docMk/>
            <pc:sldMk cId="874476574" sldId="258"/>
            <ac:spMk id="25" creationId="{108A0882-0851-DDCB-D6BD-151573A782FB}"/>
          </ac:spMkLst>
        </pc:spChg>
        <pc:spChg chg="add mod">
          <ac:chgData name="TeamKids - Cheltenham East Primary" userId="d3fc93f2-66a9-4304-a10d-29cfd544172e" providerId="ADAL" clId="{A33A4EF1-74CE-409B-8960-6D36749EF5E5}" dt="2023-05-04T23:18:36.434" v="813" actId="1076"/>
          <ac:spMkLst>
            <pc:docMk/>
            <pc:sldMk cId="874476574" sldId="258"/>
            <ac:spMk id="27" creationId="{4D463242-EE58-0E13-384A-46B9DECBFC93}"/>
          </ac:spMkLst>
        </pc:spChg>
        <pc:spChg chg="add mod">
          <ac:chgData name="TeamKids - Cheltenham East Primary" userId="d3fc93f2-66a9-4304-a10d-29cfd544172e" providerId="ADAL" clId="{A33A4EF1-74CE-409B-8960-6D36749EF5E5}" dt="2023-05-04T23:20:01.451" v="861" actId="20577"/>
          <ac:spMkLst>
            <pc:docMk/>
            <pc:sldMk cId="874476574" sldId="258"/>
            <ac:spMk id="28" creationId="{923DBB3E-2AA8-ED35-8D22-22AE2942D66E}"/>
          </ac:spMkLst>
        </pc:spChg>
        <pc:spChg chg="add mod">
          <ac:chgData name="TeamKids - Cheltenham East Primary" userId="d3fc93f2-66a9-4304-a10d-29cfd544172e" providerId="ADAL" clId="{A33A4EF1-74CE-409B-8960-6D36749EF5E5}" dt="2023-05-04T23:18:59.815" v="835" actId="20577"/>
          <ac:spMkLst>
            <pc:docMk/>
            <pc:sldMk cId="874476574" sldId="258"/>
            <ac:spMk id="31" creationId="{AC1FC83E-178A-4E87-A0D8-2F17B278FFF5}"/>
          </ac:spMkLst>
        </pc:spChg>
        <pc:spChg chg="add mod">
          <ac:chgData name="TeamKids - Cheltenham East Primary" userId="d3fc93f2-66a9-4304-a10d-29cfd544172e" providerId="ADAL" clId="{A33A4EF1-74CE-409B-8960-6D36749EF5E5}" dt="2023-05-04T23:20:05.435" v="866" actId="20577"/>
          <ac:spMkLst>
            <pc:docMk/>
            <pc:sldMk cId="874476574" sldId="258"/>
            <ac:spMk id="32" creationId="{5027F6B5-3BE5-E095-B4A7-E69DF7B7652A}"/>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del mod">
          <ac:chgData name="TeamKids - Cheltenham East Primary" userId="d3fc93f2-66a9-4304-a10d-29cfd544172e" providerId="ADAL" clId="{A33A4EF1-74CE-409B-8960-6D36749EF5E5}" dt="2023-05-04T22:06:02.078" v="566" actId="478"/>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5-04T22:11:52.053" v="581"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5-04T22:39:51.145" v="710"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del mod">
          <ac:chgData name="TeamKids - Cheltenham East Primary" userId="d3fc93f2-66a9-4304-a10d-29cfd544172e" providerId="ADAL" clId="{A33A4EF1-74CE-409B-8960-6D36749EF5E5}" dt="2023-05-04T22:11:28.144" v="576" actId="478"/>
          <ac:picMkLst>
            <pc:docMk/>
            <pc:sldMk cId="874476574" sldId="258"/>
            <ac:picMk id="9" creationId="{A91E36E3-EF30-83D7-19FC-E0D20FEC12AE}"/>
          </ac:picMkLst>
        </pc:picChg>
        <pc:picChg chg="add del mod">
          <ac:chgData name="TeamKids - Cheltenham East Primary" userId="d3fc93f2-66a9-4304-a10d-29cfd544172e" providerId="ADAL" clId="{A33A4EF1-74CE-409B-8960-6D36749EF5E5}" dt="2023-05-04T22:31:58.848" v="599" actId="478"/>
          <ac:picMkLst>
            <pc:docMk/>
            <pc:sldMk cId="874476574" sldId="258"/>
            <ac:picMk id="12" creationId="{72217DF6-6F74-6816-9B1B-FE8C39016D2B}"/>
          </ac:picMkLst>
        </pc:picChg>
        <pc:picChg chg="add mod">
          <ac:chgData name="TeamKids - Cheltenham East Primary" userId="d3fc93f2-66a9-4304-a10d-29cfd544172e" providerId="ADAL" clId="{A33A4EF1-74CE-409B-8960-6D36749EF5E5}" dt="2023-05-04T22:31:23.949" v="591" actId="27614"/>
          <ac:picMkLst>
            <pc:docMk/>
            <pc:sldMk cId="874476574" sldId="258"/>
            <ac:picMk id="14" creationId="{7AD6E934-250D-095C-1EAE-49409ECB3D0C}"/>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add mod">
          <ac:chgData name="TeamKids - Cheltenham East Primary" userId="d3fc93f2-66a9-4304-a10d-29cfd544172e" providerId="ADAL" clId="{A33A4EF1-74CE-409B-8960-6D36749EF5E5}" dt="2023-05-04T22:31:28.845" v="594" actId="962"/>
          <ac:picMkLst>
            <pc:docMk/>
            <pc:sldMk cId="874476574" sldId="258"/>
            <ac:picMk id="16" creationId="{0222527D-A0ED-E44A-942E-FAC5FC773F23}"/>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del mod">
          <ac:chgData name="TeamKids - Cheltenham East Primary" userId="d3fc93f2-66a9-4304-a10d-29cfd544172e" providerId="ADAL" clId="{A33A4EF1-74CE-409B-8960-6D36749EF5E5}" dt="2023-05-04T22:11:26.112" v="575" actId="478"/>
          <ac:picMkLst>
            <pc:docMk/>
            <pc:sldMk cId="874476574" sldId="258"/>
            <ac:picMk id="18" creationId="{770844A8-69E6-72A6-0386-9C82462BC265}"/>
          </ac:picMkLst>
        </pc:picChg>
        <pc:picChg chg="add mod">
          <ac:chgData name="TeamKids - Cheltenham East Primary" userId="d3fc93f2-66a9-4304-a10d-29cfd544172e" providerId="ADAL" clId="{A33A4EF1-74CE-409B-8960-6D36749EF5E5}" dt="2023-05-04T22:34:02.633" v="629" actId="14100"/>
          <ac:picMkLst>
            <pc:docMk/>
            <pc:sldMk cId="874476574" sldId="258"/>
            <ac:picMk id="19" creationId="{0A111431-AB88-89F7-31CC-4B9AF49D337E}"/>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del mod">
          <ac:chgData name="TeamKids - Cheltenham East Primary" userId="d3fc93f2-66a9-4304-a10d-29cfd544172e" providerId="ADAL" clId="{A33A4EF1-74CE-409B-8960-6D36749EF5E5}" dt="2023-05-04T22:11:29.851" v="577" actId="478"/>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docChgLst>
    <pc:chgData name="TeamKids - Cheltenham East Primary" userId="d3fc93f2-66a9-4304-a10d-29cfd544172e" providerId="ADAL" clId="{34E3C3AA-4467-4801-AEEB-F3EDC4257B9A}"/>
    <pc:docChg chg="custSel modSld">
      <pc:chgData name="TeamKids - Cheltenham East Primary" userId="d3fc93f2-66a9-4304-a10d-29cfd544172e" providerId="ADAL" clId="{34E3C3AA-4467-4801-AEEB-F3EDC4257B9A}" dt="2023-05-26T00:37:58.222" v="210" actId="20577"/>
      <pc:docMkLst>
        <pc:docMk/>
      </pc:docMkLst>
      <pc:sldChg chg="addSp delSp modSp mod">
        <pc:chgData name="TeamKids - Cheltenham East Primary" userId="d3fc93f2-66a9-4304-a10d-29cfd544172e" providerId="ADAL" clId="{34E3C3AA-4467-4801-AEEB-F3EDC4257B9A}" dt="2023-05-26T00:37:58.222" v="210" actId="20577"/>
        <pc:sldMkLst>
          <pc:docMk/>
          <pc:sldMk cId="874476574" sldId="258"/>
        </pc:sldMkLst>
        <pc:spChg chg="mod">
          <ac:chgData name="TeamKids - Cheltenham East Primary" userId="d3fc93f2-66a9-4304-a10d-29cfd544172e" providerId="ADAL" clId="{34E3C3AA-4467-4801-AEEB-F3EDC4257B9A}" dt="2023-05-26T00:35:18.234" v="105" actId="20577"/>
          <ac:spMkLst>
            <pc:docMk/>
            <pc:sldMk cId="874476574" sldId="258"/>
            <ac:spMk id="21" creationId="{668BEB83-C507-C580-FABF-4E849179987A}"/>
          </ac:spMkLst>
        </pc:spChg>
        <pc:spChg chg="mod">
          <ac:chgData name="TeamKids - Cheltenham East Primary" userId="d3fc93f2-66a9-4304-a10d-29cfd544172e" providerId="ADAL" clId="{34E3C3AA-4467-4801-AEEB-F3EDC4257B9A}" dt="2023-05-26T00:35:29.534" v="111" actId="20577"/>
          <ac:spMkLst>
            <pc:docMk/>
            <pc:sldMk cId="874476574" sldId="258"/>
            <ac:spMk id="22" creationId="{0E9A818B-9F3A-404C-BCF6-088D558A72B5}"/>
          </ac:spMkLst>
        </pc:spChg>
        <pc:spChg chg="mod">
          <ac:chgData name="TeamKids - Cheltenham East Primary" userId="d3fc93f2-66a9-4304-a10d-29cfd544172e" providerId="ADAL" clId="{34E3C3AA-4467-4801-AEEB-F3EDC4257B9A}" dt="2023-05-26T00:37:47.511" v="208" actId="20577"/>
          <ac:spMkLst>
            <pc:docMk/>
            <pc:sldMk cId="874476574" sldId="258"/>
            <ac:spMk id="27" creationId="{4D463242-EE58-0E13-384A-46B9DECBFC93}"/>
          </ac:spMkLst>
        </pc:spChg>
        <pc:spChg chg="mod">
          <ac:chgData name="TeamKids - Cheltenham East Primary" userId="d3fc93f2-66a9-4304-a10d-29cfd544172e" providerId="ADAL" clId="{34E3C3AA-4467-4801-AEEB-F3EDC4257B9A}" dt="2023-05-26T00:37:58.222" v="210" actId="20577"/>
          <ac:spMkLst>
            <pc:docMk/>
            <pc:sldMk cId="874476574" sldId="258"/>
            <ac:spMk id="28" creationId="{923DBB3E-2AA8-ED35-8D22-22AE2942D66E}"/>
          </ac:spMkLst>
        </pc:spChg>
        <pc:spChg chg="mod">
          <ac:chgData name="TeamKids - Cheltenham East Primary" userId="d3fc93f2-66a9-4304-a10d-29cfd544172e" providerId="ADAL" clId="{34E3C3AA-4467-4801-AEEB-F3EDC4257B9A}" dt="2023-05-26T00:35:55.759" v="159" actId="20577"/>
          <ac:spMkLst>
            <pc:docMk/>
            <pc:sldMk cId="874476574" sldId="258"/>
            <ac:spMk id="31" creationId="{AC1FC83E-178A-4E87-A0D8-2F17B278FFF5}"/>
          </ac:spMkLst>
        </pc:spChg>
        <pc:spChg chg="mod">
          <ac:chgData name="TeamKids - Cheltenham East Primary" userId="d3fc93f2-66a9-4304-a10d-29cfd544172e" providerId="ADAL" clId="{34E3C3AA-4467-4801-AEEB-F3EDC4257B9A}" dt="2023-05-26T00:36:03.376" v="165" actId="20577"/>
          <ac:spMkLst>
            <pc:docMk/>
            <pc:sldMk cId="874476574" sldId="258"/>
            <ac:spMk id="32" creationId="{5027F6B5-3BE5-E095-B4A7-E69DF7B7652A}"/>
          </ac:spMkLst>
        </pc:spChg>
        <pc:spChg chg="mod">
          <ac:chgData name="TeamKids - Cheltenham East Primary" userId="d3fc93f2-66a9-4304-a10d-29cfd544172e" providerId="ADAL" clId="{34E3C3AA-4467-4801-AEEB-F3EDC4257B9A}" dt="2023-05-26T00:21:41.341" v="1" actId="20577"/>
          <ac:spMkLst>
            <pc:docMk/>
            <pc:sldMk cId="874476574" sldId="258"/>
            <ac:spMk id="68" creationId="{4BC1B856-83F0-654D-83AD-AB3D3ED354E3}"/>
          </ac:spMkLst>
        </pc:spChg>
        <pc:spChg chg="mod">
          <ac:chgData name="TeamKids - Cheltenham East Primary" userId="d3fc93f2-66a9-4304-a10d-29cfd544172e" providerId="ADAL" clId="{34E3C3AA-4467-4801-AEEB-F3EDC4257B9A}" dt="2023-05-26T00:34:04.856" v="74" actId="1076"/>
          <ac:spMkLst>
            <pc:docMk/>
            <pc:sldMk cId="874476574" sldId="258"/>
            <ac:spMk id="86" creationId="{63E343B8-5F02-974F-8CDE-DAAB32F1165F}"/>
          </ac:spMkLst>
        </pc:spChg>
        <pc:picChg chg="add mod">
          <ac:chgData name="TeamKids - Cheltenham East Primary" userId="d3fc93f2-66a9-4304-a10d-29cfd544172e" providerId="ADAL" clId="{34E3C3AA-4467-4801-AEEB-F3EDC4257B9A}" dt="2023-05-26T00:32:54.477" v="70" actId="1076"/>
          <ac:picMkLst>
            <pc:docMk/>
            <pc:sldMk cId="874476574" sldId="258"/>
            <ac:picMk id="3" creationId="{BF11C581-7343-E02A-520B-4423DD577E18}"/>
          </ac:picMkLst>
        </pc:picChg>
        <pc:picChg chg="add mod">
          <ac:chgData name="TeamKids - Cheltenham East Primary" userId="d3fc93f2-66a9-4304-a10d-29cfd544172e" providerId="ADAL" clId="{34E3C3AA-4467-4801-AEEB-F3EDC4257B9A}" dt="2023-05-26T00:32:45.144" v="67" actId="1076"/>
          <ac:picMkLst>
            <pc:docMk/>
            <pc:sldMk cId="874476574" sldId="258"/>
            <ac:picMk id="5" creationId="{F0DB107E-E1B4-3661-0EA5-D55A619CDF13}"/>
          </ac:picMkLst>
        </pc:picChg>
        <pc:picChg chg="del">
          <ac:chgData name="TeamKids - Cheltenham East Primary" userId="d3fc93f2-66a9-4304-a10d-29cfd544172e" providerId="ADAL" clId="{34E3C3AA-4467-4801-AEEB-F3EDC4257B9A}" dt="2023-05-26T00:27:29.330" v="53" actId="478"/>
          <ac:picMkLst>
            <pc:docMk/>
            <pc:sldMk cId="874476574" sldId="258"/>
            <ac:picMk id="24" creationId="{12E08B13-707B-1FDF-EDE4-E0EEA2A1FE9C}"/>
          </ac:picMkLst>
        </pc:picChg>
        <pc:picChg chg="del">
          <ac:chgData name="TeamKids - Cheltenham East Primary" userId="d3fc93f2-66a9-4304-a10d-29cfd544172e" providerId="ADAL" clId="{34E3C3AA-4467-4801-AEEB-F3EDC4257B9A}" dt="2023-05-26T00:27:22.635" v="51" actId="478"/>
          <ac:picMkLst>
            <pc:docMk/>
            <pc:sldMk cId="874476574" sldId="258"/>
            <ac:picMk id="26" creationId="{FF8B4704-63E0-EB0C-9EB0-CE8D2A3DCF41}"/>
          </ac:picMkLst>
        </pc:picChg>
        <pc:picChg chg="del">
          <ac:chgData name="TeamKids - Cheltenham East Primary" userId="d3fc93f2-66a9-4304-a10d-29cfd544172e" providerId="ADAL" clId="{34E3C3AA-4467-4801-AEEB-F3EDC4257B9A}" dt="2023-05-26T00:27:24.331" v="52" actId="478"/>
          <ac:picMkLst>
            <pc:docMk/>
            <pc:sldMk cId="874476574" sldId="258"/>
            <ac:picMk id="34" creationId="{CE4CA9AD-27CD-6123-FCE5-374AF41ED37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5/26/2023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Musical Theatre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Super Sports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Super Sports Club</a:t>
            </a:r>
          </a:p>
        </p:txBody>
      </p:sp>
      <p:sp>
        <p:nvSpPr>
          <p:cNvPr id="86" name="TextBox 85">
            <a:extLst>
              <a:ext uri="{FF2B5EF4-FFF2-40B4-BE49-F238E27FC236}">
                <a16:creationId xmlns:a16="http://schemas.microsoft.com/office/drawing/2014/main" id="{63E343B8-5F02-974F-8CDE-DAAB32F1165F}"/>
              </a:ext>
            </a:extLst>
          </p:cNvPr>
          <p:cNvSpPr txBox="1"/>
          <p:nvPr/>
        </p:nvSpPr>
        <p:spPr>
          <a:xfrm>
            <a:off x="-81014" y="2364672"/>
            <a:ext cx="4146446" cy="4154984"/>
          </a:xfrm>
          <a:prstGeom prst="rect">
            <a:avLst/>
          </a:prstGeom>
          <a:noFill/>
        </p:spPr>
        <p:txBody>
          <a:bodyPr wrap="square" rtlCol="0">
            <a:spAutoFit/>
          </a:bodyPr>
          <a:lstStyle/>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We hope this newsletter finds you well as we reach the halfway point of the term. We have some exciting updates and highlights to share with you about the wonderful experiences our children have had at our Before and After School Care program.</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Pancakes Morning and Popcorn Night: Last Thursday was an absolute treat for our little ones! They indulged in a delightful pancake morning and enjoyed a scrumptious popcorn afternoon. The children were overjoyed with these special treats, and many of them have expressed their love for pancakes and popcorn. In fact, they enjoyed it so much that they requested to make it a weekly tradition! Therefore, starting next week, we will be serving pancakes in the morning and popcorn in the afternoon every Thursday. We are thrilled to see our children developing their decision-making skills and taking an active role in shaping their experiences.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Reflection on National Sorry Day: Last Friday, we commemorated National Sorry Day with our children. We engaged them in various activities to foster an understanding of Aboriginal culture and history. The children participated in Aboriginal art symbol coloring, allowing them to appreciate the beauty and significance of these artworks. We also held a yarning circle, where our children had the opportunity to engage in meaningful conversations and learn about the importance of reconciliation and respect. It was heartwarming to witness their curiosity and empathy as they absorbed this important part of our nation's heritage.</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Winter School Holiday Program: As we approach the winter school holidays, we understand that many of you may be seeking information about our holiday program. For more details on the exciting activities planned during this break, please contact our dedicated Team Kids customer service. They will be more than happy to provide you with all the necessary information and assist you in securing a spot for your child.</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Open-Mindedness and Feedback: At our Before and After School Care program, we value open-mindedness and actively encourage feedback from both children and parents. We believe that involving our community in decision-making processes enhances the overall experience for everyone. If you have any suggestions, ideas, or concerns, please don't hesitate to reach out to us. We appreciate your input and are committed to continually improving our program to meet the needs of our children and families.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Thank you for your continued support and trust in our program. We look forward to the remainder of the term, filled with more engaging activities, fun experiences, and memorable moments.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Warm regards,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Eric - Before and After School Care Program Director</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6 </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21" name="TextBox 20">
            <a:extLst>
              <a:ext uri="{FF2B5EF4-FFF2-40B4-BE49-F238E27FC236}">
                <a16:creationId xmlns:a16="http://schemas.microsoft.com/office/drawing/2014/main" id="{668BEB83-C507-C580-FABF-4E849179987A}"/>
              </a:ext>
            </a:extLst>
          </p:cNvPr>
          <p:cNvSpPr txBox="1"/>
          <p:nvPr/>
        </p:nvSpPr>
        <p:spPr>
          <a:xfrm>
            <a:off x="649728" y="6966201"/>
            <a:ext cx="2295241" cy="253916"/>
          </a:xfrm>
          <a:prstGeom prst="rect">
            <a:avLst/>
          </a:prstGeom>
          <a:noFill/>
        </p:spPr>
        <p:txBody>
          <a:bodyPr wrap="square" rtlCol="0">
            <a:spAutoFit/>
          </a:bodyPr>
          <a:lstStyle/>
          <a:p>
            <a:r>
              <a:rPr lang="en-AU" sz="1050" dirty="0"/>
              <a:t>Pancakes Morning and Popcorn Night</a:t>
            </a:r>
          </a:p>
        </p:txBody>
      </p:sp>
      <p:sp>
        <p:nvSpPr>
          <p:cNvPr id="22" name="TextBox 21">
            <a:extLst>
              <a:ext uri="{FF2B5EF4-FFF2-40B4-BE49-F238E27FC236}">
                <a16:creationId xmlns:a16="http://schemas.microsoft.com/office/drawing/2014/main" id="{0E9A818B-9F3A-404C-BCF6-088D558A72B5}"/>
              </a:ext>
            </a:extLst>
          </p:cNvPr>
          <p:cNvSpPr txBox="1"/>
          <p:nvPr/>
        </p:nvSpPr>
        <p:spPr>
          <a:xfrm>
            <a:off x="649728" y="7205026"/>
            <a:ext cx="2099061" cy="253916"/>
          </a:xfrm>
          <a:prstGeom prst="rect">
            <a:avLst/>
          </a:prstGeom>
          <a:noFill/>
        </p:spPr>
        <p:txBody>
          <a:bodyPr wrap="square" rtlCol="0">
            <a:spAutoFit/>
          </a:bodyPr>
          <a:lstStyle/>
          <a:p>
            <a:r>
              <a:rPr lang="en-AU" sz="1050" dirty="0"/>
              <a:t>01/06/2023</a:t>
            </a:r>
          </a:p>
        </p:txBody>
      </p:sp>
      <p:sp>
        <p:nvSpPr>
          <p:cNvPr id="27" name="TextBox 26">
            <a:extLst>
              <a:ext uri="{FF2B5EF4-FFF2-40B4-BE49-F238E27FC236}">
                <a16:creationId xmlns:a16="http://schemas.microsoft.com/office/drawing/2014/main" id="{4D463242-EE58-0E13-384A-46B9DECBFC93}"/>
              </a:ext>
            </a:extLst>
          </p:cNvPr>
          <p:cNvSpPr txBox="1"/>
          <p:nvPr/>
        </p:nvSpPr>
        <p:spPr>
          <a:xfrm>
            <a:off x="649728" y="8157219"/>
            <a:ext cx="2099061" cy="253916"/>
          </a:xfrm>
          <a:prstGeom prst="rect">
            <a:avLst/>
          </a:prstGeom>
          <a:noFill/>
        </p:spPr>
        <p:txBody>
          <a:bodyPr wrap="square" rtlCol="0">
            <a:spAutoFit/>
          </a:bodyPr>
          <a:lstStyle/>
          <a:p>
            <a:r>
              <a:rPr lang="en-AU" sz="1050" dirty="0"/>
              <a:t>World Environment Day</a:t>
            </a:r>
          </a:p>
        </p:txBody>
      </p:sp>
      <p:sp>
        <p:nvSpPr>
          <p:cNvPr id="28" name="TextBox 27">
            <a:extLst>
              <a:ext uri="{FF2B5EF4-FFF2-40B4-BE49-F238E27FC236}">
                <a16:creationId xmlns:a16="http://schemas.microsoft.com/office/drawing/2014/main" id="{923DBB3E-2AA8-ED35-8D22-22AE2942D66E}"/>
              </a:ext>
            </a:extLst>
          </p:cNvPr>
          <p:cNvSpPr txBox="1"/>
          <p:nvPr/>
        </p:nvSpPr>
        <p:spPr>
          <a:xfrm>
            <a:off x="649723" y="8401330"/>
            <a:ext cx="2099061" cy="253916"/>
          </a:xfrm>
          <a:prstGeom prst="rect">
            <a:avLst/>
          </a:prstGeom>
          <a:noFill/>
        </p:spPr>
        <p:txBody>
          <a:bodyPr wrap="square" rtlCol="0">
            <a:spAutoFit/>
          </a:bodyPr>
          <a:lstStyle/>
          <a:p>
            <a:r>
              <a:rPr lang="en-AU" sz="1050"/>
              <a:t>05/06/2023</a:t>
            </a:r>
            <a:endParaRPr lang="en-AU" sz="1050" dirty="0"/>
          </a:p>
        </p:txBody>
      </p:sp>
      <p:sp>
        <p:nvSpPr>
          <p:cNvPr id="31" name="TextBox 30">
            <a:extLst>
              <a:ext uri="{FF2B5EF4-FFF2-40B4-BE49-F238E27FC236}">
                <a16:creationId xmlns:a16="http://schemas.microsoft.com/office/drawing/2014/main" id="{AC1FC83E-178A-4E87-A0D8-2F17B278FFF5}"/>
              </a:ext>
            </a:extLst>
          </p:cNvPr>
          <p:cNvSpPr txBox="1"/>
          <p:nvPr/>
        </p:nvSpPr>
        <p:spPr>
          <a:xfrm>
            <a:off x="649722" y="7523143"/>
            <a:ext cx="2099061" cy="253916"/>
          </a:xfrm>
          <a:prstGeom prst="rect">
            <a:avLst/>
          </a:prstGeom>
          <a:noFill/>
        </p:spPr>
        <p:txBody>
          <a:bodyPr wrap="square" rtlCol="0">
            <a:spAutoFit/>
          </a:bodyPr>
          <a:lstStyle/>
          <a:p>
            <a:r>
              <a:rPr lang="en-AU" sz="1050" dirty="0"/>
              <a:t>Say Something Nice Day</a:t>
            </a:r>
          </a:p>
        </p:txBody>
      </p:sp>
      <p:sp>
        <p:nvSpPr>
          <p:cNvPr id="32" name="TextBox 31">
            <a:extLst>
              <a:ext uri="{FF2B5EF4-FFF2-40B4-BE49-F238E27FC236}">
                <a16:creationId xmlns:a16="http://schemas.microsoft.com/office/drawing/2014/main" id="{5027F6B5-3BE5-E095-B4A7-E69DF7B7652A}"/>
              </a:ext>
            </a:extLst>
          </p:cNvPr>
          <p:cNvSpPr txBox="1"/>
          <p:nvPr/>
        </p:nvSpPr>
        <p:spPr>
          <a:xfrm>
            <a:off x="649724" y="7781774"/>
            <a:ext cx="2099061" cy="253916"/>
          </a:xfrm>
          <a:prstGeom prst="rect">
            <a:avLst/>
          </a:prstGeom>
          <a:noFill/>
        </p:spPr>
        <p:txBody>
          <a:bodyPr wrap="square" rtlCol="0">
            <a:spAutoFit/>
          </a:bodyPr>
          <a:lstStyle/>
          <a:p>
            <a:r>
              <a:rPr lang="en-AU" sz="1050" dirty="0"/>
              <a:t>01/06/2023</a:t>
            </a:r>
          </a:p>
        </p:txBody>
      </p:sp>
      <p:pic>
        <p:nvPicPr>
          <p:cNvPr id="20" name="Picture Placeholder 19" descr="A picture containing text, screenshot, reef, pattern&#10;&#10;Description automatically generated">
            <a:extLst>
              <a:ext uri="{FF2B5EF4-FFF2-40B4-BE49-F238E27FC236}">
                <a16:creationId xmlns:a16="http://schemas.microsoft.com/office/drawing/2014/main" id="{65B72B5C-EDFF-8CFD-E01C-D1442FB09C13}"/>
              </a:ext>
            </a:extLst>
          </p:cNvPr>
          <p:cNvPicPr>
            <a:picLocks noGrp="1" noChangeAspect="1"/>
          </p:cNvPicPr>
          <p:nvPr>
            <p:ph type="pic" sz="quarter" idx="10"/>
          </p:nvPr>
        </p:nvPicPr>
        <p:blipFill rotWithShape="1">
          <a:blip r:embed="rId3"/>
          <a:srcRect l="-13445" t="-153388" r="-19276" b="107931"/>
          <a:stretch/>
        </p:blipFill>
        <p:spPr>
          <a:xfrm>
            <a:off x="3971794" y="6495628"/>
            <a:ext cx="2596755" cy="1063785"/>
          </a:xfrm>
        </p:spPr>
      </p:pic>
      <p:sp>
        <p:nvSpPr>
          <p:cNvPr id="18" name="TextBox 17">
            <a:extLst>
              <a:ext uri="{FF2B5EF4-FFF2-40B4-BE49-F238E27FC236}">
                <a16:creationId xmlns:a16="http://schemas.microsoft.com/office/drawing/2014/main" id="{0A4B108A-BE94-22DD-D165-3AB341548DC0}"/>
              </a:ext>
            </a:extLst>
          </p:cNvPr>
          <p:cNvSpPr txBox="1"/>
          <p:nvPr/>
        </p:nvSpPr>
        <p:spPr>
          <a:xfrm>
            <a:off x="3979046" y="7684798"/>
            <a:ext cx="1313145" cy="1171124"/>
          </a:xfrm>
          <a:prstGeom prst="rect">
            <a:avLst/>
          </a:prstGeom>
          <a:noFill/>
        </p:spPr>
        <p:txBody>
          <a:bodyPr wrap="square" rtlCol="0">
            <a:spAutoFit/>
          </a:bodyPr>
          <a:lstStyle/>
          <a:p>
            <a:endParaRPr lang="en-AU" dirty="0"/>
          </a:p>
        </p:txBody>
      </p:sp>
      <p:pic>
        <p:nvPicPr>
          <p:cNvPr id="3" name="Picture 2">
            <a:extLst>
              <a:ext uri="{FF2B5EF4-FFF2-40B4-BE49-F238E27FC236}">
                <a16:creationId xmlns:a16="http://schemas.microsoft.com/office/drawing/2014/main" id="{BF11C581-7343-E02A-520B-4423DD577E18}"/>
              </a:ext>
            </a:extLst>
          </p:cNvPr>
          <p:cNvPicPr>
            <a:picLocks noChangeAspect="1"/>
          </p:cNvPicPr>
          <p:nvPr/>
        </p:nvPicPr>
        <p:blipFill>
          <a:blip r:embed="rId4"/>
          <a:stretch>
            <a:fillRect/>
          </a:stretch>
        </p:blipFill>
        <p:spPr>
          <a:xfrm>
            <a:off x="4453902" y="6239289"/>
            <a:ext cx="1676577" cy="1257432"/>
          </a:xfrm>
          <a:prstGeom prst="rect">
            <a:avLst/>
          </a:prstGeom>
        </p:spPr>
      </p:pic>
      <p:pic>
        <p:nvPicPr>
          <p:cNvPr id="5" name="Picture 4">
            <a:extLst>
              <a:ext uri="{FF2B5EF4-FFF2-40B4-BE49-F238E27FC236}">
                <a16:creationId xmlns:a16="http://schemas.microsoft.com/office/drawing/2014/main" id="{F0DB107E-E1B4-3661-0EA5-D55A619CDF13}"/>
              </a:ext>
            </a:extLst>
          </p:cNvPr>
          <p:cNvPicPr>
            <a:picLocks noChangeAspect="1"/>
          </p:cNvPicPr>
          <p:nvPr/>
        </p:nvPicPr>
        <p:blipFill>
          <a:blip r:embed="rId5"/>
          <a:stretch>
            <a:fillRect/>
          </a:stretch>
        </p:blipFill>
        <p:spPr>
          <a:xfrm>
            <a:off x="4395701" y="7559413"/>
            <a:ext cx="1792979" cy="1344735"/>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18160</TotalTime>
  <Words>529</Words>
  <Application>Microsoft Office PowerPoint</Application>
  <PresentationFormat>A4 Paper (210x297 mm)</PresentationFormat>
  <Paragraphs>27</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Futura Std Book</vt:lpstr>
      <vt:lpstr>Arial</vt:lpstr>
      <vt:lpstr>Calibri</vt:lpstr>
      <vt:lpstr>Barlow Condensed</vt:lpstr>
      <vt:lpstr>Arial Nova Light</vt:lpstr>
      <vt:lpstr>Futura Std Medium</vt:lpstr>
      <vt:lpstr>Arial Nova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2023-05-26T00:37:59Z</dcterms:modified>
</cp:coreProperties>
</file>