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5143500" type="screen16x9"/>
  <p:notesSz cx="6858000" cy="9144000"/>
  <p:embeddedFontLst>
    <p:embeddedFont>
      <p:font typeface="Lato" panose="020F0502020204030203" pitchFamily="34" charset="0"/>
      <p:regular r:id="rId41"/>
      <p:bold r:id="rId42"/>
      <p:italic r:id="rId43"/>
      <p:boldItalic r:id="rId44"/>
    </p:embeddedFont>
    <p:embeddedFont>
      <p:font typeface="Montserrat" panose="00000500000000000000" pitchFamily="2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3b1cc2fe51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3b1cc2fe51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3a7598003d_0_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3a7598003d_0_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3a7598003d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3a7598003d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3a7598003d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3a7598003d_0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3a7598003d_0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3a7598003d_0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3a7598003d_0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3a7598003d_0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3a7598003d_0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3a7598003d_0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3a7598003d_0_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3a7598003d_0_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3a7598003d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3a7598003d_0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3b1cc2fe51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3b1cc2fe51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3a7598003d_0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23a7598003d_0_3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3b1cc2fe51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23b1cc2fe51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3a7598003d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23a7598003d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3a7598003d_0_3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3a7598003d_0_3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3a7598003d_0_4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23a7598003d_0_4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3a7598003d_0_4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23a7598003d_0_4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2412d66a2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22412d66a2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2412d66a2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22412d66a2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2412d66a2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22412d66a2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22412d66a2b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22412d66a2b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22412d66a2b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22412d66a2b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22412d66a2b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22412d66a2b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2412d66a2b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22412d66a2b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2412d66a2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22412d66a2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22412d66a2b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22412d66a2b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22412d66a2b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22412d66a2b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22412d66a2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22412d66a2b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22412d66a2b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22412d66a2b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22412d66a2b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22412d66a2b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22412d66a2b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22412d66a2b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22412d66a2b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22412d66a2b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2412d66a2b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22412d66a2b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22412d66a2b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22412d66a2b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2412d66a2b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22412d66a2b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22412d66a2b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22412d66a2b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22412d66a2b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22412d66a2b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22412d66a2b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22412d66a2b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g"/><Relationship Id="rId3" Type="http://schemas.openxmlformats.org/officeDocument/2006/relationships/hyperlink" Target="http://www.youtube.com/watch?v=r4BgjyPTzLk" TargetMode="External"/><Relationship Id="rId7" Type="http://schemas.openxmlformats.org/officeDocument/2006/relationships/hyperlink" Target="http://www.youtube.com/watch?v=NXt-YY3Xt8Q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1.jpg"/><Relationship Id="rId5" Type="http://schemas.openxmlformats.org/officeDocument/2006/relationships/hyperlink" Target="http://www.youtube.com/watch?v=lsaWT-Z_VgY" TargetMode="External"/><Relationship Id="rId10" Type="http://schemas.openxmlformats.org/officeDocument/2006/relationships/image" Target="../media/image103.jpg"/><Relationship Id="rId4" Type="http://schemas.openxmlformats.org/officeDocument/2006/relationships/image" Target="../media/image100.jpg"/><Relationship Id="rId9" Type="http://schemas.openxmlformats.org/officeDocument/2006/relationships/hyperlink" Target="http://www.youtube.com/watch?v=8MAYpc7Tjt0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>
            <a:spLocks noGrp="1"/>
          </p:cNvSpPr>
          <p:nvPr>
            <p:ph type="ctrTitle"/>
          </p:nvPr>
        </p:nvSpPr>
        <p:spPr>
          <a:xfrm>
            <a:off x="1224550" y="74625"/>
            <a:ext cx="7825500" cy="17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Namdeok Elementary School, Daegu, South Korea</a:t>
            </a:r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1"/>
          </p:nvPr>
        </p:nvSpPr>
        <p:spPr>
          <a:xfrm>
            <a:off x="7713325" y="1416075"/>
            <a:ext cx="1086600" cy="40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3-2 class</a:t>
            </a:r>
            <a:endParaRPr/>
          </a:p>
        </p:txBody>
      </p:sp>
      <p:pic>
        <p:nvPicPr>
          <p:cNvPr id="136" name="Google Shape;13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861" y="2040175"/>
            <a:ext cx="4583726" cy="257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7151" y="2014350"/>
            <a:ext cx="3945964" cy="263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ko" b="1"/>
              <a:t>Gim Ga Won</a:t>
            </a:r>
            <a:endParaRPr b="1"/>
          </a:p>
        </p:txBody>
      </p:sp>
      <p:sp>
        <p:nvSpPr>
          <p:cNvPr id="143" name="Google Shape;143;p14"/>
          <p:cNvSpPr txBox="1">
            <a:spLocks noGrp="1"/>
          </p:cNvSpPr>
          <p:nvPr>
            <p:ph type="body" idx="1"/>
          </p:nvPr>
        </p:nvSpPr>
        <p:spPr>
          <a:xfrm>
            <a:off x="743950" y="1592450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sp>
        <p:nvSpPr>
          <p:cNvPr id="144" name="Google Shape;144;p14"/>
          <p:cNvSpPr txBox="1">
            <a:spLocks noGrp="1"/>
          </p:cNvSpPr>
          <p:nvPr>
            <p:ph type="body" idx="1"/>
          </p:nvPr>
        </p:nvSpPr>
        <p:spPr>
          <a:xfrm>
            <a:off x="5475650" y="1756000"/>
            <a:ext cx="3515700" cy="27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Hobby</a:t>
            </a:r>
            <a:endParaRPr sz="18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/>
              <a:t>Touching Puppy</a:t>
            </a: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Favorite animal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/>
              <a:t>         Puppy</a:t>
            </a: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Good at</a:t>
            </a:r>
            <a:endParaRPr sz="180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ko" sz="1800"/>
              <a:t>Japanese</a:t>
            </a:r>
            <a:endParaRPr sz="1800"/>
          </a:p>
        </p:txBody>
      </p:sp>
      <p:pic>
        <p:nvPicPr>
          <p:cNvPr id="145" name="Google Shape;14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276" y="1511449"/>
            <a:ext cx="4433051" cy="3324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b="1"/>
              <a:t>02. Gim Min</a:t>
            </a:r>
            <a:endParaRPr b="1"/>
          </a:p>
        </p:txBody>
      </p:sp>
      <p:sp>
        <p:nvSpPr>
          <p:cNvPr id="151" name="Google Shape;151;p15"/>
          <p:cNvSpPr txBox="1">
            <a:spLocks noGrp="1"/>
          </p:cNvSpPr>
          <p:nvPr>
            <p:ph type="body" idx="1"/>
          </p:nvPr>
        </p:nvSpPr>
        <p:spPr>
          <a:xfrm>
            <a:off x="271452" y="1733338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sp>
        <p:nvSpPr>
          <p:cNvPr id="152" name="Google Shape;152;p15"/>
          <p:cNvSpPr txBox="1">
            <a:spLocks noGrp="1"/>
          </p:cNvSpPr>
          <p:nvPr>
            <p:ph type="body" idx="1"/>
          </p:nvPr>
        </p:nvSpPr>
        <p:spPr>
          <a:xfrm>
            <a:off x="4290274" y="1733350"/>
            <a:ext cx="35157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Hobby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Favorite animal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Good at</a:t>
            </a:r>
            <a:endParaRPr sz="1800"/>
          </a:p>
        </p:txBody>
      </p:sp>
      <p:pic>
        <p:nvPicPr>
          <p:cNvPr id="153" name="Google Shape;153;p15"/>
          <p:cNvPicPr preferRelativeResize="0"/>
          <p:nvPr/>
        </p:nvPicPr>
        <p:blipFill rotWithShape="1">
          <a:blip r:embed="rId3">
            <a:alphaModFix/>
          </a:blip>
          <a:srcRect t="-2180873" b="201871"/>
          <a:stretch/>
        </p:blipFill>
        <p:spPr>
          <a:xfrm>
            <a:off x="1297500" y="5764879"/>
            <a:ext cx="6858001" cy="185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5"/>
          <p:cNvPicPr preferRelativeResize="0"/>
          <p:nvPr/>
        </p:nvPicPr>
        <p:blipFill rotWithShape="1">
          <a:blip r:embed="rId4">
            <a:alphaModFix/>
          </a:blip>
          <a:srcRect l="-20855" t="-6580" r="-50936" b="6579"/>
          <a:stretch/>
        </p:blipFill>
        <p:spPr>
          <a:xfrm>
            <a:off x="-106300" y="1307850"/>
            <a:ext cx="5090100" cy="328635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5"/>
          <p:cNvSpPr txBox="1"/>
          <p:nvPr/>
        </p:nvSpPr>
        <p:spPr>
          <a:xfrm>
            <a:off x="4203023" y="2175453"/>
            <a:ext cx="2126400" cy="400200"/>
          </a:xfrm>
          <a:prstGeom prst="rect">
            <a:avLst/>
          </a:prstGeom>
          <a:noFill/>
          <a:ln w="9525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Origami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6" name="Google Shape;156;p15"/>
          <p:cNvSpPr txBox="1"/>
          <p:nvPr/>
        </p:nvSpPr>
        <p:spPr>
          <a:xfrm>
            <a:off x="4392155" y="3055853"/>
            <a:ext cx="2126400" cy="400200"/>
          </a:xfrm>
          <a:prstGeom prst="rect">
            <a:avLst/>
          </a:prstGeom>
          <a:noFill/>
          <a:ln w="952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Puppy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7" name="Google Shape;157;p15"/>
          <p:cNvSpPr txBox="1"/>
          <p:nvPr/>
        </p:nvSpPr>
        <p:spPr>
          <a:xfrm flipH="1">
            <a:off x="4060350" y="3970175"/>
            <a:ext cx="2387400" cy="400200"/>
          </a:xfrm>
          <a:prstGeom prst="rect">
            <a:avLst/>
          </a:prstGeom>
          <a:noFill/>
          <a:ln w="952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Throwing rubber bands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b="1"/>
              <a:t>03. Gim Bo Min</a:t>
            </a:r>
            <a:endParaRPr b="1"/>
          </a:p>
        </p:txBody>
      </p:sp>
      <p:sp>
        <p:nvSpPr>
          <p:cNvPr id="163" name="Google Shape;163;p16"/>
          <p:cNvSpPr txBox="1">
            <a:spLocks noGrp="1"/>
          </p:cNvSpPr>
          <p:nvPr>
            <p:ph type="body" idx="1"/>
          </p:nvPr>
        </p:nvSpPr>
        <p:spPr>
          <a:xfrm>
            <a:off x="743950" y="1592450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sp>
        <p:nvSpPr>
          <p:cNvPr id="164" name="Google Shape;164;p16"/>
          <p:cNvSpPr txBox="1">
            <a:spLocks noGrp="1"/>
          </p:cNvSpPr>
          <p:nvPr>
            <p:ph type="body" idx="1"/>
          </p:nvPr>
        </p:nvSpPr>
        <p:spPr>
          <a:xfrm>
            <a:off x="4671550" y="1474076"/>
            <a:ext cx="3515700" cy="32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 b="1"/>
              <a:t>Hobby</a:t>
            </a:r>
            <a:endParaRPr sz="18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 b="1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 b="1"/>
              <a:t>Favorite animal</a:t>
            </a:r>
            <a:endParaRPr sz="18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 b="1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 b="1"/>
              <a:t>Good at</a:t>
            </a:r>
            <a:endParaRPr sz="1800" b="1"/>
          </a:p>
        </p:txBody>
      </p:sp>
      <p:sp>
        <p:nvSpPr>
          <p:cNvPr id="165" name="Google Shape;165;p16"/>
          <p:cNvSpPr txBox="1">
            <a:spLocks noGrp="1"/>
          </p:cNvSpPr>
          <p:nvPr>
            <p:ph type="body" idx="1"/>
          </p:nvPr>
        </p:nvSpPr>
        <p:spPr>
          <a:xfrm>
            <a:off x="7522301" y="-4953020"/>
            <a:ext cx="3515700" cy="46173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pic>
        <p:nvPicPr>
          <p:cNvPr id="166" name="Google Shape;16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800" y="1630525"/>
            <a:ext cx="3597197" cy="291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6"/>
          <p:cNvSpPr txBox="1"/>
          <p:nvPr/>
        </p:nvSpPr>
        <p:spPr>
          <a:xfrm>
            <a:off x="4572000" y="1913077"/>
            <a:ext cx="139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highlight>
                  <a:srgbClr val="FF9900"/>
                </a:highlight>
                <a:latin typeface="Lato"/>
                <a:ea typeface="Lato"/>
                <a:cs typeface="Lato"/>
                <a:sym typeface="Lato"/>
              </a:rPr>
              <a:t>Touching Cats</a:t>
            </a:r>
            <a:endParaRPr>
              <a:highlight>
                <a:srgbClr val="FF9900"/>
              </a:highlight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8" name="Google Shape;168;p16"/>
          <p:cNvSpPr txBox="1"/>
          <p:nvPr/>
        </p:nvSpPr>
        <p:spPr>
          <a:xfrm>
            <a:off x="4721950" y="2914600"/>
            <a:ext cx="1850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highlight>
                  <a:srgbClr val="9900FF"/>
                </a:highlight>
                <a:latin typeface="Lato"/>
                <a:ea typeface="Lato"/>
                <a:cs typeface="Lato"/>
                <a:sym typeface="Lato"/>
              </a:rPr>
              <a:t>Cat, Hamster</a:t>
            </a:r>
            <a:endParaRPr>
              <a:highlight>
                <a:srgbClr val="9900FF"/>
              </a:highlight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9" name="Google Shape;169;p16"/>
          <p:cNvSpPr txBox="1"/>
          <p:nvPr/>
        </p:nvSpPr>
        <p:spPr>
          <a:xfrm>
            <a:off x="4721942" y="3818625"/>
            <a:ext cx="2941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highlight>
                  <a:srgbClr val="0000FF"/>
                </a:highlight>
                <a:latin typeface="Lato"/>
                <a:ea typeface="Lato"/>
                <a:cs typeface="Lato"/>
                <a:sym typeface="Lato"/>
              </a:rPr>
              <a:t>Taegwondo, Jump rope</a:t>
            </a:r>
            <a:endParaRPr>
              <a:highlight>
                <a:srgbClr val="0000FF"/>
              </a:highlight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0" name="Google Shape;170;p16"/>
          <p:cNvSpPr txBox="1"/>
          <p:nvPr/>
        </p:nvSpPr>
        <p:spPr>
          <a:xfrm>
            <a:off x="567789" y="1992828"/>
            <a:ext cx="80157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71" name="Google Shape;171;p16"/>
          <p:cNvPicPr preferRelativeResize="0"/>
          <p:nvPr/>
        </p:nvPicPr>
        <p:blipFill rotWithShape="1">
          <a:blip r:embed="rId4">
            <a:alphaModFix/>
          </a:blip>
          <a:srcRect l="-16710" t="-6690" r="16709" b="6690"/>
          <a:stretch/>
        </p:blipFill>
        <p:spPr>
          <a:xfrm>
            <a:off x="6206222" y="1082297"/>
            <a:ext cx="1981025" cy="131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34648" y="2727027"/>
            <a:ext cx="1457350" cy="10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06225" y="2727024"/>
            <a:ext cx="934365" cy="10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00425" y="4145043"/>
            <a:ext cx="1271914" cy="80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 flipH="1">
            <a:off x="6829969" y="4091680"/>
            <a:ext cx="914100" cy="91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b="1"/>
              <a:t>04. Gim Ye Seong</a:t>
            </a:r>
            <a:endParaRPr b="1"/>
          </a:p>
        </p:txBody>
      </p:sp>
      <p:sp>
        <p:nvSpPr>
          <p:cNvPr id="181" name="Google Shape;181;p17"/>
          <p:cNvSpPr txBox="1">
            <a:spLocks noGrp="1"/>
          </p:cNvSpPr>
          <p:nvPr>
            <p:ph type="body" idx="1"/>
          </p:nvPr>
        </p:nvSpPr>
        <p:spPr>
          <a:xfrm>
            <a:off x="743950" y="1592450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sp>
        <p:nvSpPr>
          <p:cNvPr id="182" name="Google Shape;182;p17"/>
          <p:cNvSpPr txBox="1">
            <a:spLocks noGrp="1"/>
          </p:cNvSpPr>
          <p:nvPr>
            <p:ph type="body" idx="1"/>
          </p:nvPr>
        </p:nvSpPr>
        <p:spPr>
          <a:xfrm>
            <a:off x="4671550" y="1592450"/>
            <a:ext cx="35157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A4C2F4"/>
              </a:buClr>
              <a:buSzPts val="1800"/>
              <a:buAutoNum type="arabicPeriod"/>
            </a:pPr>
            <a:r>
              <a:rPr lang="ko" sz="1800">
                <a:solidFill>
                  <a:srgbClr val="A4C2F4"/>
                </a:solidFill>
                <a:highlight>
                  <a:srgbClr val="C9DAF8"/>
                </a:highlight>
              </a:rPr>
              <a:t>Hobby</a:t>
            </a:r>
            <a:endParaRPr sz="1800">
              <a:solidFill>
                <a:srgbClr val="A4C2F4"/>
              </a:solidFill>
              <a:highlight>
                <a:srgbClr val="C9DAF8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>
                <a:solidFill>
                  <a:srgbClr val="A4C2F4"/>
                </a:solidFill>
                <a:highlight>
                  <a:srgbClr val="C9DAF8"/>
                </a:highlight>
              </a:rPr>
              <a:t> Drawing</a:t>
            </a:r>
            <a:endParaRPr sz="1800">
              <a:solidFill>
                <a:srgbClr val="A4C2F4"/>
              </a:solidFill>
              <a:highlight>
                <a:srgbClr val="C9DAF8"/>
              </a:highlight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rgbClr val="A4C2F4"/>
              </a:buClr>
              <a:buSzPts val="1800"/>
              <a:buAutoNum type="arabicPeriod"/>
            </a:pPr>
            <a:r>
              <a:rPr lang="ko" sz="1800">
                <a:solidFill>
                  <a:srgbClr val="A4C2F4"/>
                </a:solidFill>
                <a:highlight>
                  <a:srgbClr val="C9DAF8"/>
                </a:highlight>
              </a:rPr>
              <a:t>Favorite  animals</a:t>
            </a:r>
            <a:endParaRPr sz="1800">
              <a:solidFill>
                <a:srgbClr val="A4C2F4"/>
              </a:solidFill>
              <a:highlight>
                <a:srgbClr val="C9DAF8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>
                <a:solidFill>
                  <a:srgbClr val="A4C2F4"/>
                </a:solidFill>
                <a:highlight>
                  <a:srgbClr val="C9DAF8"/>
                </a:highlight>
              </a:rPr>
              <a:t> Cat, Rabbit</a:t>
            </a:r>
            <a:endParaRPr sz="1800">
              <a:solidFill>
                <a:srgbClr val="A4C2F4"/>
              </a:solidFill>
              <a:highlight>
                <a:srgbClr val="C9DAF8"/>
              </a:highlight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rgbClr val="A4C2F4"/>
              </a:buClr>
              <a:buSzPts val="1800"/>
              <a:buAutoNum type="arabicPeriod"/>
            </a:pPr>
            <a:r>
              <a:rPr lang="ko" sz="1800">
                <a:solidFill>
                  <a:srgbClr val="A4C2F4"/>
                </a:solidFill>
                <a:highlight>
                  <a:srgbClr val="C9DAF8"/>
                </a:highlight>
              </a:rPr>
              <a:t>Good at</a:t>
            </a:r>
            <a:endParaRPr sz="1800">
              <a:solidFill>
                <a:srgbClr val="A4C2F4"/>
              </a:solidFill>
              <a:highlight>
                <a:srgbClr val="C9DAF8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ko" sz="1800">
                <a:solidFill>
                  <a:srgbClr val="A4C2F4"/>
                </a:solidFill>
                <a:highlight>
                  <a:srgbClr val="C9DAF8"/>
                </a:highlight>
              </a:rPr>
              <a:t> Drawing, Playing Games</a:t>
            </a:r>
            <a:endParaRPr sz="1800">
              <a:solidFill>
                <a:srgbClr val="A4C2F4"/>
              </a:solidFill>
              <a:highlight>
                <a:srgbClr val="C9DAF8"/>
              </a:highlight>
            </a:endParaRPr>
          </a:p>
        </p:txBody>
      </p:sp>
      <p:pic>
        <p:nvPicPr>
          <p:cNvPr id="183" name="Google Shape;1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950" y="1592450"/>
            <a:ext cx="3677652" cy="291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700018">
            <a:off x="6814620" y="470334"/>
            <a:ext cx="1691285" cy="1691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17502">
            <a:off x="4949154" y="142194"/>
            <a:ext cx="1145800" cy="11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199785">
            <a:off x="7450295" y="2859763"/>
            <a:ext cx="1232325" cy="123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1187917" flipH="1">
            <a:off x="1169594" y="2195013"/>
            <a:ext cx="658175" cy="75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967522">
            <a:off x="3064167" y="2084979"/>
            <a:ext cx="919041" cy="819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b="1"/>
              <a:t>05. Deung Yun Ho</a:t>
            </a:r>
            <a:endParaRPr b="1"/>
          </a:p>
        </p:txBody>
      </p:sp>
      <p:sp>
        <p:nvSpPr>
          <p:cNvPr id="194" name="Google Shape;194;p18"/>
          <p:cNvSpPr txBox="1">
            <a:spLocks noGrp="1"/>
          </p:cNvSpPr>
          <p:nvPr>
            <p:ph type="body" idx="1"/>
          </p:nvPr>
        </p:nvSpPr>
        <p:spPr>
          <a:xfrm>
            <a:off x="725796" y="1467781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sp>
        <p:nvSpPr>
          <p:cNvPr id="195" name="Google Shape;195;p18"/>
          <p:cNvSpPr txBox="1">
            <a:spLocks noGrp="1"/>
          </p:cNvSpPr>
          <p:nvPr>
            <p:ph type="body" idx="1"/>
          </p:nvPr>
        </p:nvSpPr>
        <p:spPr>
          <a:xfrm>
            <a:off x="4671550" y="1467775"/>
            <a:ext cx="3515700" cy="2911200"/>
          </a:xfrm>
          <a:prstGeom prst="rect">
            <a:avLst/>
          </a:prstGeom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Hobby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/>
              <a:t>           Origami</a:t>
            </a: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Favorite animal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/>
              <a:t>          cat</a:t>
            </a: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Good at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ko" sz="1800"/>
              <a:t>         flying airplane</a:t>
            </a:r>
            <a:endParaRPr sz="1800"/>
          </a:p>
        </p:txBody>
      </p:sp>
      <p:pic>
        <p:nvPicPr>
          <p:cNvPr id="196" name="Google Shape;1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899" y="1467776"/>
            <a:ext cx="3881594" cy="291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5575" y="1575800"/>
            <a:ext cx="1851675" cy="91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35600" y="2819850"/>
            <a:ext cx="1719200" cy="57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56300" y="3485475"/>
            <a:ext cx="1603550" cy="73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9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b="1"/>
              <a:t>06. Bak Seong Jun</a:t>
            </a:r>
            <a:endParaRPr b="1"/>
          </a:p>
        </p:txBody>
      </p:sp>
      <p:sp>
        <p:nvSpPr>
          <p:cNvPr id="205" name="Google Shape;205;p19"/>
          <p:cNvSpPr txBox="1">
            <a:spLocks noGrp="1"/>
          </p:cNvSpPr>
          <p:nvPr>
            <p:ph type="body" idx="1"/>
          </p:nvPr>
        </p:nvSpPr>
        <p:spPr>
          <a:xfrm>
            <a:off x="768155" y="1592444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sp>
        <p:nvSpPr>
          <p:cNvPr id="206" name="Google Shape;206;p19"/>
          <p:cNvSpPr txBox="1">
            <a:spLocks noGrp="1"/>
          </p:cNvSpPr>
          <p:nvPr>
            <p:ph type="body" idx="1"/>
          </p:nvPr>
        </p:nvSpPr>
        <p:spPr>
          <a:xfrm>
            <a:off x="4571989" y="1307862"/>
            <a:ext cx="3515700" cy="2911200"/>
          </a:xfrm>
          <a:prstGeom prst="rect">
            <a:avLst/>
          </a:prstGeom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AutoNum type="arabicPeriod"/>
            </a:pPr>
            <a:r>
              <a:rPr lang="ko" sz="1800" b="1" i="1" u="sng" baseline="30000">
                <a:solidFill>
                  <a:schemeClr val="accent1"/>
                </a:solidFill>
              </a:rPr>
              <a:t>Hobby.                   art</a:t>
            </a:r>
            <a:endParaRPr sz="1800" b="1" i="1" u="sng" baseline="300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 b="1" i="1" u="sng" strike="sngStrike" baseline="30000">
              <a:solidFill>
                <a:schemeClr val="accent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AutoNum type="arabicPeriod"/>
            </a:pPr>
            <a:r>
              <a:rPr lang="ko" sz="1800" b="1" i="1" u="sng" baseline="30000">
                <a:solidFill>
                  <a:schemeClr val="accent1"/>
                </a:solidFill>
              </a:rPr>
              <a:t>Favorite</a:t>
            </a:r>
            <a:r>
              <a:rPr lang="ko" sz="1800" b="1" i="1" u="sng" strike="sngStrike" baseline="30000">
                <a:solidFill>
                  <a:schemeClr val="accent1"/>
                </a:solidFill>
              </a:rPr>
              <a:t> </a:t>
            </a:r>
            <a:r>
              <a:rPr lang="ko" sz="1800" b="1" i="1" u="sng" baseline="30000">
                <a:solidFill>
                  <a:schemeClr val="accent1"/>
                </a:solidFill>
              </a:rPr>
              <a:t>animal</a:t>
            </a:r>
            <a:r>
              <a:rPr lang="ko" sz="1800" b="1" i="1" u="sng" strike="sngStrike" baseline="30000">
                <a:solidFill>
                  <a:schemeClr val="accent1"/>
                </a:solidFill>
              </a:rPr>
              <a:t>.           </a:t>
            </a:r>
            <a:r>
              <a:rPr lang="ko" sz="1800" b="1" i="1" u="sng" baseline="30000">
                <a:solidFill>
                  <a:schemeClr val="accent1"/>
                </a:solidFill>
              </a:rPr>
              <a:t>dog</a:t>
            </a:r>
            <a:endParaRPr sz="1800" b="1" i="1" baseline="300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 b="1" i="1" u="sng" strike="sngStrike" baseline="30000">
              <a:solidFill>
                <a:schemeClr val="accent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AutoNum type="arabicPeriod"/>
            </a:pPr>
            <a:r>
              <a:rPr lang="ko" sz="1800" b="1" i="1" u="sng" baseline="30000">
                <a:solidFill>
                  <a:schemeClr val="accent1"/>
                </a:solidFill>
              </a:rPr>
              <a:t>Good</a:t>
            </a:r>
            <a:r>
              <a:rPr lang="ko" sz="1800" b="1" i="1" u="sng" strike="sngStrike" baseline="30000">
                <a:solidFill>
                  <a:schemeClr val="accent1"/>
                </a:solidFill>
              </a:rPr>
              <a:t> </a:t>
            </a:r>
            <a:r>
              <a:rPr lang="ko" sz="1800" b="1" i="1" u="sng" baseline="30000">
                <a:solidFill>
                  <a:schemeClr val="accent1"/>
                </a:solidFill>
              </a:rPr>
              <a:t>at</a:t>
            </a:r>
            <a:r>
              <a:rPr lang="ko" sz="1800" b="1" i="1" u="sng" strike="sngStrike" baseline="30000">
                <a:solidFill>
                  <a:schemeClr val="accent1"/>
                </a:solidFill>
              </a:rPr>
              <a:t>.        </a:t>
            </a:r>
            <a:r>
              <a:rPr lang="ko" sz="1800" b="1" i="1" u="sng" baseline="30000">
                <a:solidFill>
                  <a:schemeClr val="accent1"/>
                </a:solidFill>
              </a:rPr>
              <a:t>Science</a:t>
            </a:r>
            <a:endParaRPr sz="3000" baseline="30000">
              <a:solidFill>
                <a:schemeClr val="accent1"/>
              </a:solidFill>
            </a:endParaRPr>
          </a:p>
        </p:txBody>
      </p:sp>
      <p:sp>
        <p:nvSpPr>
          <p:cNvPr id="207" name="Google Shape;207;p19"/>
          <p:cNvSpPr txBox="1">
            <a:spLocks noGrp="1"/>
          </p:cNvSpPr>
          <p:nvPr>
            <p:ph type="body" idx="1"/>
          </p:nvPr>
        </p:nvSpPr>
        <p:spPr>
          <a:xfrm>
            <a:off x="5445675" y="5807074"/>
            <a:ext cx="3515700" cy="22476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sp>
        <p:nvSpPr>
          <p:cNvPr id="208" name="Google Shape;208;p19"/>
          <p:cNvSpPr txBox="1">
            <a:spLocks noGrp="1"/>
          </p:cNvSpPr>
          <p:nvPr>
            <p:ph type="body" idx="1"/>
          </p:nvPr>
        </p:nvSpPr>
        <p:spPr>
          <a:xfrm>
            <a:off x="-608801" y="5590951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sp>
        <p:nvSpPr>
          <p:cNvPr id="209" name="Google Shape;209;p19"/>
          <p:cNvSpPr txBox="1">
            <a:spLocks noGrp="1"/>
          </p:cNvSpPr>
          <p:nvPr>
            <p:ph type="body" idx="1"/>
          </p:nvPr>
        </p:nvSpPr>
        <p:spPr>
          <a:xfrm>
            <a:off x="3579725" y="5807077"/>
            <a:ext cx="3515700" cy="19809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pic>
        <p:nvPicPr>
          <p:cNvPr id="210" name="Google Shape;2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7024" y="2168152"/>
            <a:ext cx="2996802" cy="2247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b="1"/>
              <a:t>07. Bak Se On</a:t>
            </a:r>
            <a:endParaRPr b="1"/>
          </a:p>
        </p:txBody>
      </p:sp>
      <p:sp>
        <p:nvSpPr>
          <p:cNvPr id="216" name="Google Shape;216;p20"/>
          <p:cNvSpPr txBox="1">
            <a:spLocks noGrp="1"/>
          </p:cNvSpPr>
          <p:nvPr>
            <p:ph type="body" idx="1"/>
          </p:nvPr>
        </p:nvSpPr>
        <p:spPr>
          <a:xfrm>
            <a:off x="711525" y="1463405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sp>
        <p:nvSpPr>
          <p:cNvPr id="217" name="Google Shape;217;p20"/>
          <p:cNvSpPr txBox="1">
            <a:spLocks noGrp="1"/>
          </p:cNvSpPr>
          <p:nvPr>
            <p:ph type="body" idx="1"/>
          </p:nvPr>
        </p:nvSpPr>
        <p:spPr>
          <a:xfrm>
            <a:off x="4969204" y="1997142"/>
            <a:ext cx="3367200" cy="2911200"/>
          </a:xfrm>
          <a:prstGeom prst="rect">
            <a:avLst/>
          </a:prstGeom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ko" sz="1800">
                <a:solidFill>
                  <a:schemeClr val="dk2"/>
                </a:solidFill>
              </a:rPr>
              <a:t>Hobby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>
                <a:solidFill>
                  <a:schemeClr val="dk2"/>
                </a:solidFill>
              </a:rPr>
              <a:t>Playing games 🎮 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ko" sz="1800">
                <a:solidFill>
                  <a:schemeClr val="dk2"/>
                </a:solidFill>
              </a:rPr>
              <a:t>Favorite animal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>
                <a:solidFill>
                  <a:schemeClr val="dk2"/>
                </a:solidFill>
              </a:rPr>
              <a:t>Tiger 🐅 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ko" sz="1800">
                <a:solidFill>
                  <a:schemeClr val="dk2"/>
                </a:solidFill>
              </a:rPr>
              <a:t>Good at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ko" sz="1800">
                <a:solidFill>
                  <a:schemeClr val="dk2"/>
                </a:solidFill>
              </a:rPr>
              <a:t>Taegwondo 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18" name="Google Shape;2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9973" y="1463400"/>
            <a:ext cx="1918998" cy="2819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3350" y="4157150"/>
            <a:ext cx="1678600" cy="75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0351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b="1"/>
              <a:t>08. Eom Se Jin</a:t>
            </a:r>
            <a:endParaRPr b="1"/>
          </a:p>
        </p:txBody>
      </p:sp>
      <p:sp>
        <p:nvSpPr>
          <p:cNvPr id="225" name="Google Shape;225;p21"/>
          <p:cNvSpPr txBox="1">
            <a:spLocks noGrp="1"/>
          </p:cNvSpPr>
          <p:nvPr>
            <p:ph type="body" idx="1"/>
          </p:nvPr>
        </p:nvSpPr>
        <p:spPr>
          <a:xfrm>
            <a:off x="743950" y="1592450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pic>
        <p:nvPicPr>
          <p:cNvPr id="226" name="Google Shape;22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950" y="1592450"/>
            <a:ext cx="3515699" cy="291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1"/>
          <p:cNvSpPr txBox="1">
            <a:spLocks noGrp="1"/>
          </p:cNvSpPr>
          <p:nvPr>
            <p:ph type="body" idx="1"/>
          </p:nvPr>
        </p:nvSpPr>
        <p:spPr>
          <a:xfrm rot="-572">
            <a:off x="4860900" y="1057657"/>
            <a:ext cx="3606900" cy="27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ko" sz="1800"/>
              <a:t>Hobby</a:t>
            </a:r>
            <a:endParaRPr sz="18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/>
              <a:t>Dancing, Making craft, Singing</a:t>
            </a:r>
            <a:endParaRPr sz="1800"/>
          </a:p>
          <a:p>
            <a:pPr marL="457200" lvl="0" indent="-334327" algn="l" rtl="0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ko" sz="1800"/>
              <a:t>Favorite animal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/>
              <a:t> Cat, Rabbit, Puppy</a:t>
            </a:r>
            <a:endParaRPr sz="1800"/>
          </a:p>
          <a:p>
            <a:pPr marL="457200" lvl="0" indent="-334327" algn="l" rtl="0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ko" sz="1800"/>
              <a:t>Good at.        </a:t>
            </a:r>
            <a:endParaRPr sz="180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ko" sz="1800"/>
              <a:t>Dancing, Making craft, Singing</a:t>
            </a:r>
            <a:endParaRPr sz="1800"/>
          </a:p>
        </p:txBody>
      </p:sp>
      <p:sp>
        <p:nvSpPr>
          <p:cNvPr id="228" name="Google Shape;228;p21"/>
          <p:cNvSpPr txBox="1"/>
          <p:nvPr/>
        </p:nvSpPr>
        <p:spPr>
          <a:xfrm>
            <a:off x="-7" y="2027144"/>
            <a:ext cx="87138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29" name="Google Shape;22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3311">
            <a:off x="157148" y="3628191"/>
            <a:ext cx="1255277" cy="1375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00900" y="3679125"/>
            <a:ext cx="2243100" cy="14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723587">
            <a:off x="75817" y="1625575"/>
            <a:ext cx="2123638" cy="1721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04750" y="0"/>
            <a:ext cx="1639250" cy="153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b="1"/>
              <a:t>09. I Seung Hyeon</a:t>
            </a:r>
            <a:endParaRPr b="1"/>
          </a:p>
        </p:txBody>
      </p:sp>
      <p:sp>
        <p:nvSpPr>
          <p:cNvPr id="238" name="Google Shape;238;p22"/>
          <p:cNvSpPr txBox="1">
            <a:spLocks noGrp="1"/>
          </p:cNvSpPr>
          <p:nvPr>
            <p:ph type="body" idx="1"/>
          </p:nvPr>
        </p:nvSpPr>
        <p:spPr>
          <a:xfrm>
            <a:off x="4820707" y="1531938"/>
            <a:ext cx="35157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Hobby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Favorite animal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Good at</a:t>
            </a:r>
            <a:endParaRPr sz="1800"/>
          </a:p>
        </p:txBody>
      </p:sp>
      <p:pic>
        <p:nvPicPr>
          <p:cNvPr id="239" name="Google Shape;23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246" y="1454199"/>
            <a:ext cx="4515908" cy="3386931"/>
          </a:xfrm>
          <a:prstGeom prst="rect">
            <a:avLst/>
          </a:prstGeom>
          <a:noFill/>
          <a:ln w="114300" cap="flat" cmpd="sng">
            <a:solidFill>
              <a:schemeClr val="accent1"/>
            </a:solidFill>
            <a:prstDash val="dot"/>
            <a:round/>
            <a:headEnd type="none" w="sm" len="sm"/>
            <a:tailEnd type="none" w="sm" len="sm"/>
          </a:ln>
        </p:spPr>
      </p:pic>
      <p:sp>
        <p:nvSpPr>
          <p:cNvPr id="240" name="Google Shape;240;p22"/>
          <p:cNvSpPr txBox="1"/>
          <p:nvPr/>
        </p:nvSpPr>
        <p:spPr>
          <a:xfrm>
            <a:off x="5067794" y="2104150"/>
            <a:ext cx="3515700" cy="463800"/>
          </a:xfrm>
          <a:prstGeom prst="rect">
            <a:avLst/>
          </a:prstGeom>
          <a:solidFill>
            <a:srgbClr val="00FFFF"/>
          </a:solidFill>
          <a:ln w="38100" cap="flat" cmpd="sng">
            <a:solidFill>
              <a:srgbClr val="4A86E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latin typeface="Lato"/>
                <a:ea typeface="Lato"/>
                <a:cs typeface="Lato"/>
                <a:sym typeface="Lato"/>
              </a:rPr>
              <a:t>Play  jump rope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1" name="Google Shape;241;p22"/>
          <p:cNvSpPr txBox="1"/>
          <p:nvPr/>
        </p:nvSpPr>
        <p:spPr>
          <a:xfrm>
            <a:off x="4956949" y="2882025"/>
            <a:ext cx="3626700" cy="396300"/>
          </a:xfrm>
          <a:prstGeom prst="rect">
            <a:avLst/>
          </a:prstGeom>
          <a:solidFill>
            <a:srgbClr val="00FFFF"/>
          </a:solidFill>
          <a:ln w="38100" cap="flat" cmpd="sng">
            <a:solidFill>
              <a:srgbClr val="0000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latin typeface="Lato"/>
                <a:ea typeface="Lato"/>
                <a:cs typeface="Lato"/>
                <a:sym typeface="Lato"/>
              </a:rPr>
              <a:t>Turtle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2" name="Google Shape;242;p22"/>
          <p:cNvSpPr txBox="1"/>
          <p:nvPr/>
        </p:nvSpPr>
        <p:spPr>
          <a:xfrm>
            <a:off x="567800" y="2104041"/>
            <a:ext cx="80157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latin typeface="Lato"/>
                <a:ea typeface="Lato"/>
                <a:cs typeface="Lato"/>
                <a:sym typeface="Lato"/>
              </a:rPr>
              <a:t>6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43" name="Google Shape;24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250" y="1483500"/>
            <a:ext cx="4515902" cy="332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2"/>
          <p:cNvSpPr txBox="1"/>
          <p:nvPr/>
        </p:nvSpPr>
        <p:spPr>
          <a:xfrm>
            <a:off x="567789" y="2104159"/>
            <a:ext cx="80157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5" name="Google Shape;245;p22"/>
          <p:cNvSpPr txBox="1"/>
          <p:nvPr/>
        </p:nvSpPr>
        <p:spPr>
          <a:xfrm>
            <a:off x="567975" y="1868850"/>
            <a:ext cx="85761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6" name="Google Shape;246;p22"/>
          <p:cNvSpPr txBox="1"/>
          <p:nvPr/>
        </p:nvSpPr>
        <p:spPr>
          <a:xfrm>
            <a:off x="4841820" y="3895200"/>
            <a:ext cx="3626700" cy="396300"/>
          </a:xfrm>
          <a:prstGeom prst="rect">
            <a:avLst/>
          </a:prstGeom>
          <a:solidFill>
            <a:srgbClr val="00FFFF"/>
          </a:solidFill>
          <a:ln w="28575" cap="flat" cmpd="sng">
            <a:solidFill>
              <a:srgbClr val="00FF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latin typeface="Lato"/>
                <a:ea typeface="Lato"/>
                <a:cs typeface="Lato"/>
                <a:sym typeface="Lato"/>
              </a:rPr>
              <a:t>Make  LEGO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47" name="Google Shape;24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51250" y="1930903"/>
            <a:ext cx="632400" cy="682172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2"/>
          <p:cNvSpPr txBox="1"/>
          <p:nvPr/>
        </p:nvSpPr>
        <p:spPr>
          <a:xfrm>
            <a:off x="567789" y="2104159"/>
            <a:ext cx="80157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49" name="Google Shape;249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871301" y="2833137"/>
            <a:ext cx="712200" cy="821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71450" y="3794825"/>
            <a:ext cx="712200" cy="64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b="1"/>
              <a:t>10. I Yun Seul</a:t>
            </a:r>
            <a:endParaRPr b="1"/>
          </a:p>
        </p:txBody>
      </p:sp>
      <p:sp>
        <p:nvSpPr>
          <p:cNvPr id="256" name="Google Shape;256;p23"/>
          <p:cNvSpPr txBox="1">
            <a:spLocks noGrp="1"/>
          </p:cNvSpPr>
          <p:nvPr>
            <p:ph type="body" idx="1"/>
          </p:nvPr>
        </p:nvSpPr>
        <p:spPr>
          <a:xfrm>
            <a:off x="743950" y="1592450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sp>
        <p:nvSpPr>
          <p:cNvPr id="257" name="Google Shape;257;p23"/>
          <p:cNvSpPr txBox="1">
            <a:spLocks noGrp="1"/>
          </p:cNvSpPr>
          <p:nvPr>
            <p:ph type="body" idx="1"/>
          </p:nvPr>
        </p:nvSpPr>
        <p:spPr>
          <a:xfrm>
            <a:off x="4820688" y="1125620"/>
            <a:ext cx="3515700" cy="30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Hobby</a:t>
            </a:r>
            <a:endParaRPr sz="18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/>
              <a:t>Touching puppy</a:t>
            </a: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Favorite character   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/>
              <a:t>          Kuromi    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/>
              <a:t>03.  Good at</a:t>
            </a:r>
            <a:endParaRPr sz="18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/>
              <a:t>Playing the piano</a:t>
            </a:r>
            <a:endParaRPr sz="180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800"/>
          </a:p>
        </p:txBody>
      </p:sp>
      <p:pic>
        <p:nvPicPr>
          <p:cNvPr id="258" name="Google Shape;25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950" y="1511450"/>
            <a:ext cx="3515699" cy="291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4088" y="154375"/>
            <a:ext cx="1924025" cy="174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63217" y="3315800"/>
            <a:ext cx="1685757" cy="174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b="1"/>
              <a:t>11. Im Jun Wu</a:t>
            </a:r>
            <a:endParaRPr b="1"/>
          </a:p>
        </p:txBody>
      </p:sp>
      <p:sp>
        <p:nvSpPr>
          <p:cNvPr id="266" name="Google Shape;266;p24"/>
          <p:cNvSpPr txBox="1">
            <a:spLocks noGrp="1"/>
          </p:cNvSpPr>
          <p:nvPr>
            <p:ph type="body" idx="1"/>
          </p:nvPr>
        </p:nvSpPr>
        <p:spPr>
          <a:xfrm>
            <a:off x="743950" y="1592450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sp>
        <p:nvSpPr>
          <p:cNvPr id="267" name="Google Shape;267;p24"/>
          <p:cNvSpPr txBox="1">
            <a:spLocks noGrp="1"/>
          </p:cNvSpPr>
          <p:nvPr>
            <p:ph type="body" idx="1"/>
          </p:nvPr>
        </p:nvSpPr>
        <p:spPr>
          <a:xfrm>
            <a:off x="4671550" y="1116150"/>
            <a:ext cx="35157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Hob</a:t>
            </a:r>
            <a:r>
              <a:rPr lang="ko" sz="1800" b="1"/>
              <a:t>by </a:t>
            </a:r>
            <a:endParaRPr sz="1800" b="1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 b="1"/>
              <a:t>Running, Swimming</a:t>
            </a:r>
            <a:endParaRPr sz="1800" b="1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Favorite animal </a:t>
            </a:r>
            <a:endParaRPr sz="18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/>
              <a:t>Puppy, Hamster, Cat</a:t>
            </a: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Good at </a:t>
            </a:r>
            <a:endParaRPr sz="180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ko" sz="1800"/>
              <a:t>Soccer, Swimming</a:t>
            </a:r>
            <a:endParaRPr sz="1800"/>
          </a:p>
        </p:txBody>
      </p:sp>
      <p:pic>
        <p:nvPicPr>
          <p:cNvPr id="268" name="Google Shape;26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575" y="1631438"/>
            <a:ext cx="3322448" cy="283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b="1"/>
              <a:t>12. Jeong Ye Eun</a:t>
            </a:r>
            <a:endParaRPr b="1"/>
          </a:p>
        </p:txBody>
      </p:sp>
      <p:sp>
        <p:nvSpPr>
          <p:cNvPr id="274" name="Google Shape;274;p25"/>
          <p:cNvSpPr txBox="1">
            <a:spLocks noGrp="1"/>
          </p:cNvSpPr>
          <p:nvPr>
            <p:ph type="body" idx="1"/>
          </p:nvPr>
        </p:nvSpPr>
        <p:spPr>
          <a:xfrm>
            <a:off x="743950" y="1592450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sp>
        <p:nvSpPr>
          <p:cNvPr id="275" name="Google Shape;275;p25"/>
          <p:cNvSpPr txBox="1">
            <a:spLocks noGrp="1"/>
          </p:cNvSpPr>
          <p:nvPr>
            <p:ph type="body" idx="1"/>
          </p:nvPr>
        </p:nvSpPr>
        <p:spPr>
          <a:xfrm>
            <a:off x="5147913" y="1511450"/>
            <a:ext cx="3515700" cy="30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Hobby</a:t>
            </a:r>
            <a:endParaRPr sz="18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/>
              <a:t>Reading books</a:t>
            </a: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Favorite animal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/>
              <a:t>          Cat</a:t>
            </a: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Good at</a:t>
            </a:r>
            <a:endParaRPr sz="180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ko" sz="1800"/>
              <a:t>Playing the piano</a:t>
            </a:r>
            <a:endParaRPr sz="1800"/>
          </a:p>
        </p:txBody>
      </p:sp>
      <p:pic>
        <p:nvPicPr>
          <p:cNvPr id="276" name="Google Shape;27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941" y="1673449"/>
            <a:ext cx="3881601" cy="291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5875" y="185751"/>
            <a:ext cx="1963800" cy="174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b="1"/>
              <a:t>13. Jeong Ha Rin</a:t>
            </a:r>
            <a:endParaRPr b="1"/>
          </a:p>
        </p:txBody>
      </p:sp>
      <p:sp>
        <p:nvSpPr>
          <p:cNvPr id="283" name="Google Shape;283;p26"/>
          <p:cNvSpPr txBox="1">
            <a:spLocks noGrp="1"/>
          </p:cNvSpPr>
          <p:nvPr>
            <p:ph type="body" idx="1"/>
          </p:nvPr>
        </p:nvSpPr>
        <p:spPr>
          <a:xfrm>
            <a:off x="743950" y="1592450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sp>
        <p:nvSpPr>
          <p:cNvPr id="284" name="Google Shape;284;p26"/>
          <p:cNvSpPr txBox="1">
            <a:spLocks noGrp="1"/>
          </p:cNvSpPr>
          <p:nvPr>
            <p:ph type="body" idx="1"/>
          </p:nvPr>
        </p:nvSpPr>
        <p:spPr>
          <a:xfrm>
            <a:off x="4572000" y="1871364"/>
            <a:ext cx="35157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Hobby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Favorite animal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Good at</a:t>
            </a:r>
            <a:endParaRPr sz="1800"/>
          </a:p>
        </p:txBody>
      </p:sp>
      <p:pic>
        <p:nvPicPr>
          <p:cNvPr id="285" name="Google Shape;28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950" y="1592450"/>
            <a:ext cx="3618578" cy="291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6"/>
          <p:cNvSpPr txBox="1"/>
          <p:nvPr/>
        </p:nvSpPr>
        <p:spPr>
          <a:xfrm>
            <a:off x="4571999" y="2373600"/>
            <a:ext cx="3001200" cy="3963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latin typeface="Lato"/>
                <a:ea typeface="Lato"/>
                <a:cs typeface="Lato"/>
                <a:sym typeface="Lato"/>
              </a:rPr>
              <a:t>Drow picture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7" name="Google Shape;287;p26"/>
          <p:cNvSpPr txBox="1"/>
          <p:nvPr/>
        </p:nvSpPr>
        <p:spPr>
          <a:xfrm>
            <a:off x="4572000" y="3304555"/>
            <a:ext cx="3001200" cy="3963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latin typeface="Lato"/>
                <a:ea typeface="Lato"/>
                <a:cs typeface="Lato"/>
                <a:sym typeface="Lato"/>
              </a:rPr>
              <a:t>Tiger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8" name="Google Shape;288;p26"/>
          <p:cNvSpPr txBox="1"/>
          <p:nvPr/>
        </p:nvSpPr>
        <p:spPr>
          <a:xfrm>
            <a:off x="4350800" y="4235500"/>
            <a:ext cx="3406200" cy="3963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latin typeface="Lato"/>
                <a:ea typeface="Lato"/>
                <a:cs typeface="Lato"/>
                <a:sym typeface="Lato"/>
              </a:rPr>
              <a:t>Drow picture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89" name="Google Shape;28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34125">
            <a:off x="6832149" y="748275"/>
            <a:ext cx="1198700" cy="119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782893">
            <a:off x="7757000" y="2373600"/>
            <a:ext cx="1376975" cy="1473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7"/>
          <p:cNvSpPr txBox="1">
            <a:spLocks noGrp="1"/>
          </p:cNvSpPr>
          <p:nvPr>
            <p:ph type="title"/>
          </p:nvPr>
        </p:nvSpPr>
        <p:spPr>
          <a:xfrm>
            <a:off x="1281094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b="1"/>
              <a:t>14. Jo Eun Jin</a:t>
            </a:r>
            <a:endParaRPr b="1"/>
          </a:p>
        </p:txBody>
      </p:sp>
      <p:sp>
        <p:nvSpPr>
          <p:cNvPr id="296" name="Google Shape;296;p27"/>
          <p:cNvSpPr txBox="1">
            <a:spLocks noGrp="1"/>
          </p:cNvSpPr>
          <p:nvPr>
            <p:ph type="body" idx="1"/>
          </p:nvPr>
        </p:nvSpPr>
        <p:spPr>
          <a:xfrm>
            <a:off x="743950" y="1592450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sp>
        <p:nvSpPr>
          <p:cNvPr id="297" name="Google Shape;297;p27"/>
          <p:cNvSpPr txBox="1">
            <a:spLocks noGrp="1"/>
          </p:cNvSpPr>
          <p:nvPr>
            <p:ph type="body" idx="1"/>
          </p:nvPr>
        </p:nvSpPr>
        <p:spPr>
          <a:xfrm>
            <a:off x="4671550" y="1592450"/>
            <a:ext cx="35157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Hobby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Favorite animal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Good at</a:t>
            </a:r>
            <a:endParaRPr sz="1800"/>
          </a:p>
        </p:txBody>
      </p:sp>
      <p:pic>
        <p:nvPicPr>
          <p:cNvPr id="298" name="Google Shape;29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425" y="1592439"/>
            <a:ext cx="3881581" cy="291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5411" y="2398100"/>
            <a:ext cx="1568590" cy="104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90450" y="3736475"/>
            <a:ext cx="1841925" cy="133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75175" y="2822375"/>
            <a:ext cx="1100225" cy="73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6084231" y="1697925"/>
            <a:ext cx="1220375" cy="73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7"/>
          <p:cNvSpPr txBox="1">
            <a:spLocks noGrp="1"/>
          </p:cNvSpPr>
          <p:nvPr>
            <p:ph type="body" idx="1"/>
          </p:nvPr>
        </p:nvSpPr>
        <p:spPr>
          <a:xfrm>
            <a:off x="4571989" y="1464400"/>
            <a:ext cx="38817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/>
              <a:t>Feeding animals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/>
              <a:t>Chick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ko" sz="1800"/>
              <a:t>art</a:t>
            </a:r>
            <a:endParaRPr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b="1"/>
              <a:t>15. Choe Seo Jun</a:t>
            </a:r>
            <a:endParaRPr b="1"/>
          </a:p>
        </p:txBody>
      </p:sp>
      <p:sp>
        <p:nvSpPr>
          <p:cNvPr id="309" name="Google Shape;309;p28"/>
          <p:cNvSpPr txBox="1">
            <a:spLocks noGrp="1"/>
          </p:cNvSpPr>
          <p:nvPr>
            <p:ph type="body" idx="1"/>
          </p:nvPr>
        </p:nvSpPr>
        <p:spPr>
          <a:xfrm>
            <a:off x="1155850" y="1307850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sp>
        <p:nvSpPr>
          <p:cNvPr id="310" name="Google Shape;310;p28"/>
          <p:cNvSpPr txBox="1">
            <a:spLocks noGrp="1"/>
          </p:cNvSpPr>
          <p:nvPr>
            <p:ph type="body" idx="1"/>
          </p:nvPr>
        </p:nvSpPr>
        <p:spPr>
          <a:xfrm>
            <a:off x="4671550" y="1592450"/>
            <a:ext cx="35157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Hobby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Favorite animal  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ko" sz="1800"/>
              <a:t>Good at  </a:t>
            </a:r>
            <a:endParaRPr sz="1800"/>
          </a:p>
        </p:txBody>
      </p:sp>
      <p:pic>
        <p:nvPicPr>
          <p:cNvPr id="311" name="Google Shape;31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50" y="1307848"/>
            <a:ext cx="3881594" cy="291120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8"/>
          <p:cNvSpPr txBox="1">
            <a:spLocks noGrp="1"/>
          </p:cNvSpPr>
          <p:nvPr>
            <p:ph type="body" idx="1"/>
          </p:nvPr>
        </p:nvSpPr>
        <p:spPr>
          <a:xfrm>
            <a:off x="1155850" y="1307850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sp>
        <p:nvSpPr>
          <p:cNvPr id="313" name="Google Shape;313;p28"/>
          <p:cNvSpPr txBox="1"/>
          <p:nvPr/>
        </p:nvSpPr>
        <p:spPr>
          <a:xfrm>
            <a:off x="4710150" y="2075100"/>
            <a:ext cx="4331400" cy="400200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latin typeface="Lato"/>
                <a:ea typeface="Lato"/>
                <a:cs typeface="Lato"/>
                <a:sym typeface="Lato"/>
              </a:rPr>
              <a:t>Play game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4" name="Google Shape;314;p28"/>
          <p:cNvSpPr txBox="1"/>
          <p:nvPr/>
        </p:nvSpPr>
        <p:spPr>
          <a:xfrm>
            <a:off x="4710150" y="3015675"/>
            <a:ext cx="4331400" cy="400200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latin typeface="Lato"/>
                <a:ea typeface="Lato"/>
                <a:cs typeface="Lato"/>
                <a:sym typeface="Lato"/>
              </a:rPr>
              <a:t>tiger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5" name="Google Shape;315;p28"/>
          <p:cNvSpPr txBox="1"/>
          <p:nvPr/>
        </p:nvSpPr>
        <p:spPr>
          <a:xfrm>
            <a:off x="4710150" y="3899375"/>
            <a:ext cx="4331400" cy="400200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latin typeface="Lato"/>
                <a:ea typeface="Lato"/>
                <a:cs typeface="Lato"/>
                <a:sym typeface="Lato"/>
              </a:rPr>
              <a:t>Pokemon Game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16" name="Google Shape;31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2288" y="3956238"/>
            <a:ext cx="1289270" cy="114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2775" y="1592450"/>
            <a:ext cx="1398775" cy="105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52300" y="2684025"/>
            <a:ext cx="1289250" cy="128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9"/>
          <p:cNvSpPr txBox="1">
            <a:spLocks noGrp="1"/>
          </p:cNvSpPr>
          <p:nvPr>
            <p:ph type="body" idx="1"/>
          </p:nvPr>
        </p:nvSpPr>
        <p:spPr>
          <a:xfrm>
            <a:off x="4820688" y="1003663"/>
            <a:ext cx="35157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457200" lvl="0" indent="-317182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ko" sz="1800">
                <a:highlight>
                  <a:schemeClr val="lt2"/>
                </a:highlight>
              </a:rPr>
              <a:t>Hobby</a:t>
            </a:r>
            <a:endParaRPr sz="1800">
              <a:highlight>
                <a:schemeClr val="lt2"/>
              </a:highlight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>
                <a:highlight>
                  <a:schemeClr val="lt2"/>
                </a:highlight>
              </a:rPr>
              <a:t>Drawing</a:t>
            </a:r>
            <a:endParaRPr sz="1800">
              <a:highlight>
                <a:schemeClr val="lt2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highlight>
                <a:schemeClr val="lt2"/>
              </a:highlight>
            </a:endParaRPr>
          </a:p>
          <a:p>
            <a:pPr marL="457200" lvl="0" indent="-317182" algn="l" rtl="0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ko" sz="1800">
                <a:highlight>
                  <a:schemeClr val="lt2"/>
                </a:highlight>
              </a:rPr>
              <a:t>Favorite animal</a:t>
            </a:r>
            <a:endParaRPr sz="1800">
              <a:highlight>
                <a:schemeClr val="lt2"/>
              </a:highlight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ko" sz="1800">
                <a:highlight>
                  <a:schemeClr val="lt2"/>
                </a:highlight>
              </a:rPr>
              <a:t>Puppy</a:t>
            </a:r>
            <a:endParaRPr sz="1800">
              <a:highlight>
                <a:schemeClr val="lt2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highlight>
                <a:schemeClr val="lt2"/>
              </a:highlight>
            </a:endParaRPr>
          </a:p>
          <a:p>
            <a:pPr marL="457200" lvl="0" indent="-317182" algn="l" rtl="0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ko" sz="1800">
                <a:highlight>
                  <a:schemeClr val="lt2"/>
                </a:highlight>
              </a:rPr>
              <a:t>Good at</a:t>
            </a:r>
            <a:endParaRPr sz="1800">
              <a:highlight>
                <a:schemeClr val="lt2"/>
              </a:highlight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ko" sz="1800">
                <a:highlight>
                  <a:schemeClr val="lt2"/>
                </a:highlight>
              </a:rPr>
              <a:t>Drawing</a:t>
            </a:r>
            <a:endParaRPr sz="1800">
              <a:highlight>
                <a:schemeClr val="lt2"/>
              </a:highlight>
            </a:endParaRPr>
          </a:p>
        </p:txBody>
      </p:sp>
      <p:sp>
        <p:nvSpPr>
          <p:cNvPr id="324" name="Google Shape;324;p29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16. Choe Ha Eun</a:t>
            </a:r>
            <a:endParaRPr/>
          </a:p>
        </p:txBody>
      </p:sp>
      <p:sp>
        <p:nvSpPr>
          <p:cNvPr id="325" name="Google Shape;325;p29"/>
          <p:cNvSpPr txBox="1">
            <a:spLocks noGrp="1"/>
          </p:cNvSpPr>
          <p:nvPr>
            <p:ph type="body" idx="1"/>
          </p:nvPr>
        </p:nvSpPr>
        <p:spPr>
          <a:xfrm>
            <a:off x="743950" y="1592450"/>
            <a:ext cx="3515700" cy="29112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(Picture here)</a:t>
            </a:r>
            <a:endParaRPr/>
          </a:p>
        </p:txBody>
      </p:sp>
      <p:pic>
        <p:nvPicPr>
          <p:cNvPr id="326" name="Google Shape;32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700" y="1544200"/>
            <a:ext cx="4010297" cy="3007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50886">
            <a:off x="7562799" y="3286659"/>
            <a:ext cx="1203975" cy="1126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99812" y="1819480"/>
            <a:ext cx="1888238" cy="127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0"/>
          <p:cNvSpPr txBox="1">
            <a:spLocks noGrp="1"/>
          </p:cNvSpPr>
          <p:nvPr>
            <p:ph type="title"/>
          </p:nvPr>
        </p:nvSpPr>
        <p:spPr>
          <a:xfrm>
            <a:off x="2640000" y="1718500"/>
            <a:ext cx="38640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5000"/>
              <a:t>Q &amp; A time!</a:t>
            </a:r>
            <a:endParaRPr sz="5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41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Hi, I’m vice president of this class, 이승현.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We have some questions for you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and we also answered about us, too!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Let me start!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First question, what foods do you like?</a:t>
            </a:r>
            <a:endParaRPr/>
          </a:p>
        </p:txBody>
      </p:sp>
      <p:sp>
        <p:nvSpPr>
          <p:cNvPr id="344" name="Google Shape;344;p32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For us… 2 students like </a:t>
            </a:r>
            <a:endParaRPr/>
          </a:p>
        </p:txBody>
      </p:sp>
      <p:pic>
        <p:nvPicPr>
          <p:cNvPr id="345" name="Google Shape;34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399" y="2366625"/>
            <a:ext cx="2756426" cy="183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9375" y="2366625"/>
            <a:ext cx="2731884" cy="183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60300" y="1917770"/>
            <a:ext cx="3583699" cy="245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3"/>
          <p:cNvSpPr txBox="1">
            <a:spLocks noGrp="1"/>
          </p:cNvSpPr>
          <p:nvPr>
            <p:ph type="body" idx="1"/>
          </p:nvPr>
        </p:nvSpPr>
        <p:spPr>
          <a:xfrm>
            <a:off x="1052550" y="236575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and others like fries, sushi, jelly, low fish, 마라탕, low meat, 김치찌개, 찜닭, 짜장면 and spaghetti.</a:t>
            </a:r>
            <a:endParaRPr/>
          </a:p>
        </p:txBody>
      </p:sp>
      <p:pic>
        <p:nvPicPr>
          <p:cNvPr id="353" name="Google Shape;35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50" y="1246250"/>
            <a:ext cx="1854725" cy="1264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6750" y="1246250"/>
            <a:ext cx="1767324" cy="1263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7550" y="1246250"/>
            <a:ext cx="1648626" cy="123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59650" y="1246250"/>
            <a:ext cx="1767326" cy="1178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99025" y="1246250"/>
            <a:ext cx="1767324" cy="132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950" y="2678625"/>
            <a:ext cx="1767327" cy="132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64800" y="2678625"/>
            <a:ext cx="1989608" cy="132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96925" y="2678625"/>
            <a:ext cx="1802349" cy="1351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741800" y="2678625"/>
            <a:ext cx="1689312" cy="1126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473100" y="2678625"/>
            <a:ext cx="1593250" cy="159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Second question, what snacks do you like?</a:t>
            </a:r>
            <a:endParaRPr/>
          </a:p>
        </p:txBody>
      </p:sp>
      <p:sp>
        <p:nvSpPr>
          <p:cNvPr id="368" name="Google Shape;368;p3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For us, 5 students like </a:t>
            </a:r>
            <a:endParaRPr/>
          </a:p>
        </p:txBody>
      </p:sp>
      <p:pic>
        <p:nvPicPr>
          <p:cNvPr id="369" name="Google Shape;36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9750" y="1222732"/>
            <a:ext cx="3537025" cy="353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4 students like </a:t>
            </a:r>
            <a:endParaRPr/>
          </a:p>
        </p:txBody>
      </p:sp>
      <p:pic>
        <p:nvPicPr>
          <p:cNvPr id="375" name="Google Shape;37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1350" y="1976188"/>
            <a:ext cx="2260225" cy="226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0350" y="1602988"/>
            <a:ext cx="3006626" cy="300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6"/>
          <p:cNvSpPr txBox="1">
            <a:spLocks noGrp="1"/>
          </p:cNvSpPr>
          <p:nvPr>
            <p:ph type="body" idx="1"/>
          </p:nvPr>
        </p:nvSpPr>
        <p:spPr>
          <a:xfrm>
            <a:off x="1110925" y="908275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and others like…</a:t>
            </a:r>
            <a:endParaRPr/>
          </a:p>
        </p:txBody>
      </p:sp>
      <p:pic>
        <p:nvPicPr>
          <p:cNvPr id="382" name="Google Shape;38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900" y="1348400"/>
            <a:ext cx="2471075" cy="247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6"/>
          <p:cNvPicPr preferRelativeResize="0"/>
          <p:nvPr/>
        </p:nvPicPr>
        <p:blipFill rotWithShape="1">
          <a:blip r:embed="rId4">
            <a:alphaModFix/>
          </a:blip>
          <a:srcRect l="13118" t="28145" r="12642" b="24110"/>
          <a:stretch/>
        </p:blipFill>
        <p:spPr>
          <a:xfrm>
            <a:off x="2885250" y="1398150"/>
            <a:ext cx="2618701" cy="168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1025" y="1348400"/>
            <a:ext cx="2374500" cy="237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Third question, what games do you like?</a:t>
            </a:r>
            <a:endParaRPr/>
          </a:p>
        </p:txBody>
      </p:sp>
      <p:sp>
        <p:nvSpPr>
          <p:cNvPr id="390" name="Google Shape;390;p37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for us, 7 students like</a:t>
            </a:r>
            <a:endParaRPr/>
          </a:p>
        </p:txBody>
      </p:sp>
      <p:pic>
        <p:nvPicPr>
          <p:cNvPr id="391" name="Google Shape;39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7049" y="1505650"/>
            <a:ext cx="5131075" cy="328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8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2 students like</a:t>
            </a:r>
            <a:endParaRPr/>
          </a:p>
        </p:txBody>
      </p:sp>
      <p:pic>
        <p:nvPicPr>
          <p:cNvPr id="397" name="Google Shape;39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2375" y="1452775"/>
            <a:ext cx="5376724" cy="302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9"/>
          <p:cNvSpPr txBox="1">
            <a:spLocks noGrp="1"/>
          </p:cNvSpPr>
          <p:nvPr>
            <p:ph type="body" idx="1"/>
          </p:nvPr>
        </p:nvSpPr>
        <p:spPr>
          <a:xfrm>
            <a:off x="1297500" y="101400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and others like</a:t>
            </a:r>
            <a:endParaRPr/>
          </a:p>
        </p:txBody>
      </p:sp>
      <p:pic>
        <p:nvPicPr>
          <p:cNvPr id="403" name="Google Shape;40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0000" y="1436050"/>
            <a:ext cx="1710375" cy="171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617" y="3356417"/>
            <a:ext cx="2632025" cy="148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79812" y="1436050"/>
            <a:ext cx="3184375" cy="179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58825" y="3356413"/>
            <a:ext cx="2952750" cy="1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27750" y="1532200"/>
            <a:ext cx="1893746" cy="33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Fourth question, what landmarks do you want to introduce?</a:t>
            </a:r>
            <a:endParaRPr/>
          </a:p>
        </p:txBody>
      </p:sp>
      <p:sp>
        <p:nvSpPr>
          <p:cNvPr id="413" name="Google Shape;413;p40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For us 6 students picked</a:t>
            </a:r>
            <a:endParaRPr/>
          </a:p>
        </p:txBody>
      </p:sp>
      <p:pic>
        <p:nvPicPr>
          <p:cNvPr id="414" name="Google Shape;41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6875" y="1367696"/>
            <a:ext cx="4308901" cy="3231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1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3 students picked E-world and …</a:t>
            </a:r>
            <a:endParaRPr/>
          </a:p>
        </p:txBody>
      </p:sp>
      <p:pic>
        <p:nvPicPr>
          <p:cNvPr id="420" name="Google Shape;42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125" y="2063475"/>
            <a:ext cx="4086200" cy="286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7851" y="2753850"/>
            <a:ext cx="2598526" cy="224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1" y="963226"/>
            <a:ext cx="3203075" cy="213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2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2 students picked </a:t>
            </a:r>
            <a:endParaRPr/>
          </a:p>
        </p:txBody>
      </p:sp>
      <p:pic>
        <p:nvPicPr>
          <p:cNvPr id="428" name="Google Shape;42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6702" y="1159063"/>
            <a:ext cx="5578299" cy="372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3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and others picked  Lotte World and Suwon Ha seong</a:t>
            </a:r>
            <a:endParaRPr/>
          </a:p>
        </p:txBody>
      </p:sp>
      <p:pic>
        <p:nvPicPr>
          <p:cNvPr id="434" name="Google Shape;43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516" y="1933775"/>
            <a:ext cx="4358083" cy="2911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5000" y="1933775"/>
            <a:ext cx="4081524" cy="287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Fifth question, what characters do you like?</a:t>
            </a:r>
            <a:endParaRPr/>
          </a:p>
        </p:txBody>
      </p:sp>
      <p:sp>
        <p:nvSpPr>
          <p:cNvPr id="441" name="Google Shape;441;p4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For us, 4 students likes </a:t>
            </a:r>
            <a:endParaRPr/>
          </a:p>
        </p:txBody>
      </p:sp>
      <p:pic>
        <p:nvPicPr>
          <p:cNvPr id="442" name="Google Shape;44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8413" y="1745550"/>
            <a:ext cx="4200525" cy="232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2 students like </a:t>
            </a:r>
            <a:endParaRPr/>
          </a:p>
        </p:txBody>
      </p:sp>
      <p:pic>
        <p:nvPicPr>
          <p:cNvPr id="448" name="Google Shape;44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00" y="2108073"/>
            <a:ext cx="2410925" cy="241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5827" y="1850825"/>
            <a:ext cx="2228575" cy="270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1050" y="2199125"/>
            <a:ext cx="3576051" cy="201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6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and others like</a:t>
            </a:r>
            <a:endParaRPr/>
          </a:p>
        </p:txBody>
      </p:sp>
      <p:pic>
        <p:nvPicPr>
          <p:cNvPr id="456" name="Google Shape;45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621" y="2125171"/>
            <a:ext cx="5082975" cy="285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8375" y="2155575"/>
            <a:ext cx="2858775" cy="285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The last question, what singers or songs do you like?</a:t>
            </a:r>
            <a:endParaRPr/>
          </a:p>
        </p:txBody>
      </p:sp>
      <p:sp>
        <p:nvSpPr>
          <p:cNvPr id="463" name="Google Shape;463;p47"/>
          <p:cNvSpPr txBox="1">
            <a:spLocks noGrp="1"/>
          </p:cNvSpPr>
          <p:nvPr>
            <p:ph type="body" idx="1"/>
          </p:nvPr>
        </p:nvSpPr>
        <p:spPr>
          <a:xfrm>
            <a:off x="426775" y="148670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For us, 6 students like ive</a:t>
            </a:r>
            <a:endParaRPr/>
          </a:p>
        </p:txBody>
      </p:sp>
      <p:pic>
        <p:nvPicPr>
          <p:cNvPr id="464" name="Google Shape;46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5002" y="924150"/>
            <a:ext cx="5971150" cy="3976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8"/>
          <p:cNvSpPr txBox="1">
            <a:spLocks noGrp="1"/>
          </p:cNvSpPr>
          <p:nvPr>
            <p:ph type="body" idx="1"/>
          </p:nvPr>
        </p:nvSpPr>
        <p:spPr>
          <a:xfrm>
            <a:off x="426775" y="148670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and others like</a:t>
            </a:r>
            <a:endParaRPr/>
          </a:p>
        </p:txBody>
      </p:sp>
      <p:pic>
        <p:nvPicPr>
          <p:cNvPr id="470" name="Google Shape;47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50" y="1952475"/>
            <a:ext cx="3489751" cy="2227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8" descr="앨범 정보&gt;멜론"/>
          <p:cNvPicPr preferRelativeResize="0"/>
          <p:nvPr/>
        </p:nvPicPr>
        <p:blipFill rotWithShape="1">
          <a:blip r:embed="rId4">
            <a:alphaModFix/>
          </a:blip>
          <a:srcRect l="1555" t="18923"/>
          <a:stretch/>
        </p:blipFill>
        <p:spPr>
          <a:xfrm>
            <a:off x="3382775" y="949023"/>
            <a:ext cx="2214375" cy="182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63613" y="921375"/>
            <a:ext cx="3373988" cy="224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87500" y="2814875"/>
            <a:ext cx="5346425" cy="229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9"/>
          <p:cNvSpPr txBox="1">
            <a:spLocks noGrp="1"/>
          </p:cNvSpPr>
          <p:nvPr>
            <p:ph type="body" idx="1"/>
          </p:nvPr>
        </p:nvSpPr>
        <p:spPr>
          <a:xfrm>
            <a:off x="1005175" y="70950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"/>
              <a:t>and others like these songs, like…</a:t>
            </a:r>
            <a:endParaRPr/>
          </a:p>
        </p:txBody>
      </p:sp>
      <p:pic>
        <p:nvPicPr>
          <p:cNvPr id="479" name="Google Shape;479;p49" title="네모의꿈 by 화이트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1175" y="1307850"/>
            <a:ext cx="3048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49" descr="." title="쾌걸 근육맨 2세 / 유정석 - 질풍가도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50675" y="1307850"/>
            <a:ext cx="3048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49" descr="&quot;히사이시조 지브리 25주년 콘서트&quot;  에서 연주된  하울의 움직이는 성 OST 의 &quot;인생의 회전목마&quot; 입니다" title="Hisaishi Joe   인생의 회전목마 - 하울의 움직이는 성 OST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91175" y="3140325"/>
            <a:ext cx="3048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49" descr="[MV] Hwang In Wook(황인욱) _ Phocha(포장마차)&#10; &#10; [공지] 1theK YouTube는 MV를 유통하는 공식 채널로, 해당 영상의 권리가 1theK로 이관됨에 따라 재업로드 되었습니다. &#10; &#10; [Notice] 1theK YouTube is an official channel that distributes music videos. &#10; This video has been uploaded again as the right of this video was transferred to 1theK." title="[MV] Hwang In Wook(황인욱) _ Phocha(포장마차)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050675" y="3140325"/>
            <a:ext cx="304800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8125" y="152400"/>
            <a:ext cx="725805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569</Words>
  <Application>Microsoft Office PowerPoint</Application>
  <PresentationFormat>On-screen Show (16:9)</PresentationFormat>
  <Paragraphs>181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Montserrat</vt:lpstr>
      <vt:lpstr>Arial</vt:lpstr>
      <vt:lpstr>Lato</vt:lpstr>
      <vt:lpstr>Focus</vt:lpstr>
      <vt:lpstr>Namdeok Elementary School, Daegu, South Korea</vt:lpstr>
      <vt:lpstr>Gim Ga Won</vt:lpstr>
      <vt:lpstr>02. Gim Min</vt:lpstr>
      <vt:lpstr>03. Gim Bo Min</vt:lpstr>
      <vt:lpstr>04. Gim Ye Seong</vt:lpstr>
      <vt:lpstr>05. Deung Yun Ho</vt:lpstr>
      <vt:lpstr>06. Bak Seong Jun</vt:lpstr>
      <vt:lpstr>07. Bak Se On</vt:lpstr>
      <vt:lpstr>08. Eom Se Jin</vt:lpstr>
      <vt:lpstr>09. I Seung Hyeon</vt:lpstr>
      <vt:lpstr>10. I Yun Seul</vt:lpstr>
      <vt:lpstr>11. Im Jun Wu</vt:lpstr>
      <vt:lpstr>12. Jeong Ye Eun</vt:lpstr>
      <vt:lpstr>13. Jeong Ha Rin</vt:lpstr>
      <vt:lpstr>14. Jo Eun Jin</vt:lpstr>
      <vt:lpstr>15. Choe Seo Jun</vt:lpstr>
      <vt:lpstr>16. Choe Ha Eun</vt:lpstr>
      <vt:lpstr>Q &amp; A time!</vt:lpstr>
      <vt:lpstr>Hi, I’m vice president of this class, 이승현. We have some questions for you and we also answered about us, too!  Let me start!</vt:lpstr>
      <vt:lpstr>First question, what foods do you like?</vt:lpstr>
      <vt:lpstr>PowerPoint Presentation</vt:lpstr>
      <vt:lpstr>Second question, what snacks do you like?</vt:lpstr>
      <vt:lpstr>PowerPoint Presentation</vt:lpstr>
      <vt:lpstr>PowerPoint Presentation</vt:lpstr>
      <vt:lpstr>Third question, what games do you like?</vt:lpstr>
      <vt:lpstr>PowerPoint Presentation</vt:lpstr>
      <vt:lpstr>PowerPoint Presentation</vt:lpstr>
      <vt:lpstr>Fourth question, what landmarks do you want to introduce?</vt:lpstr>
      <vt:lpstr>PowerPoint Presentation</vt:lpstr>
      <vt:lpstr>PowerPoint Presentation</vt:lpstr>
      <vt:lpstr>PowerPoint Presentation</vt:lpstr>
      <vt:lpstr>Fifth question, what characters do you like?</vt:lpstr>
      <vt:lpstr>PowerPoint Presentation</vt:lpstr>
      <vt:lpstr>PowerPoint Presentation</vt:lpstr>
      <vt:lpstr>The last question, what singers or songs do you like?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Namdeok Elementary School, Daegu, South Korea</dc:title>
  <dc:creator>Joanna Adcock</dc:creator>
  <cp:lastModifiedBy>Jo Adcock</cp:lastModifiedBy>
  <cp:revision>1</cp:revision>
  <dcterms:modified xsi:type="dcterms:W3CDTF">2023-05-17T09:18:37Z</dcterms:modified>
</cp:coreProperties>
</file>