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
  </p:notesMasterIdLst>
  <p:sldIdLst>
    <p:sldId id="258" r:id="rId2"/>
  </p:sldIdLst>
  <p:sldSz cx="6858000" cy="9906000" type="A4"/>
  <p:notesSz cx="7099300" cy="9385300"/>
  <p:embeddedFontLst>
    <p:embeddedFont>
      <p:font typeface="Arial Nova" panose="020B0504020202020204" pitchFamily="34" charset="0"/>
      <p:regular r:id="rId4"/>
      <p:bold r:id="rId5"/>
      <p:italic r:id="rId6"/>
      <p:boldItalic r:id="rId7"/>
    </p:embeddedFont>
    <p:embeddedFont>
      <p:font typeface="Arial Nova Light" panose="020B0304020202020204" pitchFamily="34" charset="0"/>
      <p:regular r:id="rId8"/>
      <p:italic r:id="rId9"/>
    </p:embeddedFont>
    <p:embeddedFont>
      <p:font typeface="Barlow Condensed" panose="00000506000000000000" pitchFamily="2" charset="0"/>
      <p:regular r:id="rId10"/>
      <p:bold r:id="rId11"/>
      <p:italic r:id="rId12"/>
      <p:boldItalic r:id="rId13"/>
    </p:embeddedFont>
    <p:embeddedFont>
      <p:font typeface="Futura Std Book" panose="020B0502020204020303" charset="0"/>
      <p:regular r:id="rId14"/>
      <p:bold r:id="rId15"/>
    </p:embeddedFont>
    <p:embeddedFont>
      <p:font typeface="Futura Std Medium" panose="020B0502020204020303"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00"/>
    <a:srgbClr val="005DB7"/>
    <a:srgbClr val="F2F2F2"/>
    <a:srgbClr val="F3F3F3"/>
    <a:srgbClr val="F1F1F1"/>
    <a:srgbClr val="EEEEEE"/>
    <a:srgbClr val="F27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B1E563-14E2-484D-B400-E6EF0BEF031A}" v="9" dt="2025-06-26T21:45:37.9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5172" autoAdjust="0"/>
    <p:restoredTop sz="94887"/>
  </p:normalViewPr>
  <p:slideViewPr>
    <p:cSldViewPr snapToGrid="0" snapToObjects="1">
      <p:cViewPr>
        <p:scale>
          <a:sx n="148" d="100"/>
          <a:sy n="148" d="100"/>
        </p:scale>
        <p:origin x="468" y="-40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viewProps" Target="viewProps.xml"/><Relationship Id="rId3" Type="http://schemas.openxmlformats.org/officeDocument/2006/relationships/notesMaster" Target="notesMasters/notesMaster1.xml"/><Relationship Id="rId21" Type="http://schemas.microsoft.com/office/2016/11/relationships/changesInfo" Target="changesInfos/changesInfo1.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font" Target="fonts/font12.fntdata"/><Relationship Id="rId10" Type="http://schemas.openxmlformats.org/officeDocument/2006/relationships/font" Target="fonts/font7.fntdata"/><Relationship Id="rId19"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amKids - Cheltenham East Primary" userId="d3fc93f2-66a9-4304-a10d-29cfd544172e" providerId="ADAL" clId="{EABD4F8D-9F56-43FD-838C-1311FE22C8AD}"/>
    <pc:docChg chg="undo custSel modSld">
      <pc:chgData name="TeamKids - Cheltenham East Primary" userId="d3fc93f2-66a9-4304-a10d-29cfd544172e" providerId="ADAL" clId="{EABD4F8D-9F56-43FD-838C-1311FE22C8AD}" dt="2025-06-06T01:53:16.812" v="335" actId="20577"/>
      <pc:docMkLst>
        <pc:docMk/>
      </pc:docMkLst>
      <pc:sldChg chg="addSp delSp modSp mod">
        <pc:chgData name="TeamKids - Cheltenham East Primary" userId="d3fc93f2-66a9-4304-a10d-29cfd544172e" providerId="ADAL" clId="{EABD4F8D-9F56-43FD-838C-1311FE22C8AD}" dt="2025-06-06T01:53:16.812" v="335" actId="20577"/>
        <pc:sldMkLst>
          <pc:docMk/>
          <pc:sldMk cId="874476574" sldId="258"/>
        </pc:sldMkLst>
        <pc:spChg chg="mod">
          <ac:chgData name="TeamKids - Cheltenham East Primary" userId="d3fc93f2-66a9-4304-a10d-29cfd544172e" providerId="ADAL" clId="{EABD4F8D-9F56-43FD-838C-1311FE22C8AD}" dt="2025-06-06T01:16:42.802" v="16" actId="1076"/>
          <ac:spMkLst>
            <pc:docMk/>
            <pc:sldMk cId="874476574" sldId="258"/>
            <ac:spMk id="3" creationId="{2538C33F-12BF-7ACE-E006-C89ECCF04D6E}"/>
          </ac:spMkLst>
        </pc:spChg>
        <pc:spChg chg="mod">
          <ac:chgData name="TeamKids - Cheltenham East Primary" userId="d3fc93f2-66a9-4304-a10d-29cfd544172e" providerId="ADAL" clId="{EABD4F8D-9F56-43FD-838C-1311FE22C8AD}" dt="2025-06-06T01:16:40.335" v="15" actId="1076"/>
          <ac:spMkLst>
            <pc:docMk/>
            <pc:sldMk cId="874476574" sldId="258"/>
            <ac:spMk id="4" creationId="{6B7B0EA8-8D34-7D51-B32B-2D693ECA86F4}"/>
          </ac:spMkLst>
        </pc:spChg>
        <pc:spChg chg="mod">
          <ac:chgData name="TeamKids - Cheltenham East Primary" userId="d3fc93f2-66a9-4304-a10d-29cfd544172e" providerId="ADAL" clId="{EABD4F8D-9F56-43FD-838C-1311FE22C8AD}" dt="2025-06-06T01:17:16.408" v="18" actId="1076"/>
          <ac:spMkLst>
            <pc:docMk/>
            <pc:sldMk cId="874476574" sldId="258"/>
            <ac:spMk id="10" creationId="{D0BA64F5-235F-B9D2-9919-436A8D275AEA}"/>
          </ac:spMkLst>
        </pc:spChg>
        <pc:spChg chg="mod">
          <ac:chgData name="TeamKids - Cheltenham East Primary" userId="d3fc93f2-66a9-4304-a10d-29cfd544172e" providerId="ADAL" clId="{EABD4F8D-9F56-43FD-838C-1311FE22C8AD}" dt="2025-06-06T01:19:01.631" v="40" actId="5793"/>
          <ac:spMkLst>
            <pc:docMk/>
            <pc:sldMk cId="874476574" sldId="258"/>
            <ac:spMk id="11" creationId="{D676AF0F-0279-F4B3-AD0B-FF5EFA09A70D}"/>
          </ac:spMkLst>
        </pc:spChg>
        <pc:spChg chg="mod">
          <ac:chgData name="TeamKids - Cheltenham East Primary" userId="d3fc93f2-66a9-4304-a10d-29cfd544172e" providerId="ADAL" clId="{EABD4F8D-9F56-43FD-838C-1311FE22C8AD}" dt="2025-06-06T01:19:14.407" v="57" actId="20577"/>
          <ac:spMkLst>
            <pc:docMk/>
            <pc:sldMk cId="874476574" sldId="258"/>
            <ac:spMk id="15" creationId="{16687CFA-9787-7015-7A94-4D7CBBA75958}"/>
          </ac:spMkLst>
        </pc:spChg>
        <pc:spChg chg="mod">
          <ac:chgData name="TeamKids - Cheltenham East Primary" userId="d3fc93f2-66a9-4304-a10d-29cfd544172e" providerId="ADAL" clId="{EABD4F8D-9F56-43FD-838C-1311FE22C8AD}" dt="2025-06-06T01:17:19.255" v="19" actId="1076"/>
          <ac:spMkLst>
            <pc:docMk/>
            <pc:sldMk cId="874476574" sldId="258"/>
            <ac:spMk id="18" creationId="{FB0A4C6F-E808-7403-24CE-C085BBFDE544}"/>
          </ac:spMkLst>
        </pc:spChg>
        <pc:spChg chg="mod">
          <ac:chgData name="TeamKids - Cheltenham East Primary" userId="d3fc93f2-66a9-4304-a10d-29cfd544172e" providerId="ADAL" clId="{EABD4F8D-9F56-43FD-838C-1311FE22C8AD}" dt="2025-06-06T01:16:13.546" v="2" actId="20577"/>
          <ac:spMkLst>
            <pc:docMk/>
            <pc:sldMk cId="874476574" sldId="258"/>
            <ac:spMk id="68" creationId="{4BC1B856-83F0-654D-83AD-AB3D3ED354E3}"/>
          </ac:spMkLst>
        </pc:spChg>
        <pc:spChg chg="mod">
          <ac:chgData name="TeamKids - Cheltenham East Primary" userId="d3fc93f2-66a9-4304-a10d-29cfd544172e" providerId="ADAL" clId="{EABD4F8D-9F56-43FD-838C-1311FE22C8AD}" dt="2025-06-06T01:53:16.812" v="335" actId="20577"/>
          <ac:spMkLst>
            <pc:docMk/>
            <pc:sldMk cId="874476574" sldId="258"/>
            <ac:spMk id="86" creationId="{63E343B8-5F02-974F-8CDE-DAAB32F1165F}"/>
          </ac:spMkLst>
        </pc:spChg>
      </pc:sldChg>
    </pc:docChg>
  </pc:docChgLst>
  <pc:docChgLst>
    <pc:chgData name="TeamKids - Cheltenham East Primary" userId="d3fc93f2-66a9-4304-a10d-29cfd544172e" providerId="ADAL" clId="{45FDEF54-159C-4938-9565-14702CD35D43}"/>
    <pc:docChg chg="custSel modSld">
      <pc:chgData name="TeamKids - Cheltenham East Primary" userId="d3fc93f2-66a9-4304-a10d-29cfd544172e" providerId="ADAL" clId="{45FDEF54-159C-4938-9565-14702CD35D43}" dt="2025-06-12T23:57:59.582" v="105" actId="14100"/>
      <pc:docMkLst>
        <pc:docMk/>
      </pc:docMkLst>
      <pc:sldChg chg="addSp delSp modSp mod">
        <pc:chgData name="TeamKids - Cheltenham East Primary" userId="d3fc93f2-66a9-4304-a10d-29cfd544172e" providerId="ADAL" clId="{45FDEF54-159C-4938-9565-14702CD35D43}" dt="2025-06-12T23:57:59.582" v="105" actId="14100"/>
        <pc:sldMkLst>
          <pc:docMk/>
          <pc:sldMk cId="874476574" sldId="258"/>
        </pc:sldMkLst>
        <pc:spChg chg="mod">
          <ac:chgData name="TeamKids - Cheltenham East Primary" userId="d3fc93f2-66a9-4304-a10d-29cfd544172e" providerId="ADAL" clId="{45FDEF54-159C-4938-9565-14702CD35D43}" dt="2025-06-12T23:27:58.886" v="1" actId="20577"/>
          <ac:spMkLst>
            <pc:docMk/>
            <pc:sldMk cId="874476574" sldId="258"/>
            <ac:spMk id="68" creationId="{4BC1B856-83F0-654D-83AD-AB3D3ED354E3}"/>
          </ac:spMkLst>
        </pc:spChg>
        <pc:spChg chg="mod">
          <ac:chgData name="TeamKids - Cheltenham East Primary" userId="d3fc93f2-66a9-4304-a10d-29cfd544172e" providerId="ADAL" clId="{45FDEF54-159C-4938-9565-14702CD35D43}" dt="2025-06-12T23:55:54.090" v="99" actId="20577"/>
          <ac:spMkLst>
            <pc:docMk/>
            <pc:sldMk cId="874476574" sldId="258"/>
            <ac:spMk id="86" creationId="{63E343B8-5F02-974F-8CDE-DAAB32F1165F}"/>
          </ac:spMkLst>
        </pc:spChg>
        <pc:picChg chg="add mod">
          <ac:chgData name="TeamKids - Cheltenham East Primary" userId="d3fc93f2-66a9-4304-a10d-29cfd544172e" providerId="ADAL" clId="{45FDEF54-159C-4938-9565-14702CD35D43}" dt="2025-06-12T23:30:05.791" v="26" actId="1076"/>
          <ac:picMkLst>
            <pc:docMk/>
            <pc:sldMk cId="874476574" sldId="258"/>
            <ac:picMk id="13" creationId="{76A24BA4-313E-334D-AFBF-586D5D44F5DF}"/>
          </ac:picMkLst>
        </pc:picChg>
        <pc:picChg chg="add mod">
          <ac:chgData name="TeamKids - Cheltenham East Primary" userId="d3fc93f2-66a9-4304-a10d-29cfd544172e" providerId="ADAL" clId="{45FDEF54-159C-4938-9565-14702CD35D43}" dt="2025-06-12T23:57:59.582" v="105" actId="14100"/>
          <ac:picMkLst>
            <pc:docMk/>
            <pc:sldMk cId="874476574" sldId="258"/>
            <ac:picMk id="31" creationId="{641A23E5-3C3E-C6C2-6DFF-F58A45750EE1}"/>
          </ac:picMkLst>
        </pc:picChg>
      </pc:sldChg>
    </pc:docChg>
  </pc:docChgLst>
  <pc:docChgLst>
    <pc:chgData name="TeamKids - Cheltenham East Primary" userId="d3fc93f2-66a9-4304-a10d-29cfd544172e" providerId="ADAL" clId="{18CE7114-E2B5-4F46-B711-CFB625929E6E}"/>
    <pc:docChg chg="undo custSel modSld">
      <pc:chgData name="TeamKids - Cheltenham East Primary" userId="d3fc93f2-66a9-4304-a10d-29cfd544172e" providerId="ADAL" clId="{18CE7114-E2B5-4F46-B711-CFB625929E6E}" dt="2025-05-23T01:09:29.754" v="404" actId="14100"/>
      <pc:docMkLst>
        <pc:docMk/>
      </pc:docMkLst>
      <pc:sldChg chg="addSp delSp modSp mod">
        <pc:chgData name="TeamKids - Cheltenham East Primary" userId="d3fc93f2-66a9-4304-a10d-29cfd544172e" providerId="ADAL" clId="{18CE7114-E2B5-4F46-B711-CFB625929E6E}" dt="2025-05-23T01:09:29.754" v="404" actId="14100"/>
        <pc:sldMkLst>
          <pc:docMk/>
          <pc:sldMk cId="874476574" sldId="258"/>
        </pc:sldMkLst>
        <pc:spChg chg="mod">
          <ac:chgData name="TeamKids - Cheltenham East Primary" userId="d3fc93f2-66a9-4304-a10d-29cfd544172e" providerId="ADAL" clId="{18CE7114-E2B5-4F46-B711-CFB625929E6E}" dt="2025-05-23T00:10:11.091" v="80" actId="20577"/>
          <ac:spMkLst>
            <pc:docMk/>
            <pc:sldMk cId="874476574" sldId="258"/>
            <ac:spMk id="3" creationId="{2538C33F-12BF-7ACE-E006-C89ECCF04D6E}"/>
          </ac:spMkLst>
        </pc:spChg>
        <pc:spChg chg="mod">
          <ac:chgData name="TeamKids - Cheltenham East Primary" userId="d3fc93f2-66a9-4304-a10d-29cfd544172e" providerId="ADAL" clId="{18CE7114-E2B5-4F46-B711-CFB625929E6E}" dt="2025-05-23T00:09:43.545" v="46" actId="20577"/>
          <ac:spMkLst>
            <pc:docMk/>
            <pc:sldMk cId="874476574" sldId="258"/>
            <ac:spMk id="4" creationId="{6B7B0EA8-8D34-7D51-B32B-2D693ECA86F4}"/>
          </ac:spMkLst>
        </pc:spChg>
        <pc:spChg chg="mod">
          <ac:chgData name="TeamKids - Cheltenham East Primary" userId="d3fc93f2-66a9-4304-a10d-29cfd544172e" providerId="ADAL" clId="{18CE7114-E2B5-4F46-B711-CFB625929E6E}" dt="2025-05-22T23:56:10.867" v="15" actId="1076"/>
          <ac:spMkLst>
            <pc:docMk/>
            <pc:sldMk cId="874476574" sldId="258"/>
            <ac:spMk id="10" creationId="{D0BA64F5-235F-B9D2-9919-436A8D275AEA}"/>
          </ac:spMkLst>
        </pc:spChg>
        <pc:spChg chg="mod">
          <ac:chgData name="TeamKids - Cheltenham East Primary" userId="d3fc93f2-66a9-4304-a10d-29cfd544172e" providerId="ADAL" clId="{18CE7114-E2B5-4F46-B711-CFB625929E6E}" dt="2025-05-22T23:56:21.922" v="17" actId="1076"/>
          <ac:spMkLst>
            <pc:docMk/>
            <pc:sldMk cId="874476574" sldId="258"/>
            <ac:spMk id="11" creationId="{D676AF0F-0279-F4B3-AD0B-FF5EFA09A70D}"/>
          </ac:spMkLst>
        </pc:spChg>
        <pc:spChg chg="mod">
          <ac:chgData name="TeamKids - Cheltenham East Primary" userId="d3fc93f2-66a9-4304-a10d-29cfd544172e" providerId="ADAL" clId="{18CE7114-E2B5-4F46-B711-CFB625929E6E}" dt="2025-05-22T23:56:25.521" v="18" actId="1076"/>
          <ac:spMkLst>
            <pc:docMk/>
            <pc:sldMk cId="874476574" sldId="258"/>
            <ac:spMk id="15" creationId="{16687CFA-9787-7015-7A94-4D7CBBA75958}"/>
          </ac:spMkLst>
        </pc:spChg>
        <pc:spChg chg="mod">
          <ac:chgData name="TeamKids - Cheltenham East Primary" userId="d3fc93f2-66a9-4304-a10d-29cfd544172e" providerId="ADAL" clId="{18CE7114-E2B5-4F46-B711-CFB625929E6E}" dt="2025-05-22T23:56:07.225" v="14" actId="1076"/>
          <ac:spMkLst>
            <pc:docMk/>
            <pc:sldMk cId="874476574" sldId="258"/>
            <ac:spMk id="18" creationId="{FB0A4C6F-E808-7403-24CE-C085BBFDE544}"/>
          </ac:spMkLst>
        </pc:spChg>
        <pc:spChg chg="mod">
          <ac:chgData name="TeamKids - Cheltenham East Primary" userId="d3fc93f2-66a9-4304-a10d-29cfd544172e" providerId="ADAL" clId="{18CE7114-E2B5-4F46-B711-CFB625929E6E}" dt="2025-05-23T01:04:22.282" v="393" actId="14100"/>
          <ac:spMkLst>
            <pc:docMk/>
            <pc:sldMk cId="874476574" sldId="258"/>
            <ac:spMk id="86" creationId="{63E343B8-5F02-974F-8CDE-DAAB32F1165F}"/>
          </ac:spMkLst>
        </pc:spChg>
        <pc:picChg chg="add mod">
          <ac:chgData name="TeamKids - Cheltenham East Primary" userId="d3fc93f2-66a9-4304-a10d-29cfd544172e" providerId="ADAL" clId="{18CE7114-E2B5-4F46-B711-CFB625929E6E}" dt="2025-05-23T00:52:31.632" v="345" actId="1076"/>
          <ac:picMkLst>
            <pc:docMk/>
            <pc:sldMk cId="874476574" sldId="258"/>
            <ac:picMk id="55" creationId="{8ACA6D31-F921-FF45-93B8-4118A75A2E8C}"/>
          </ac:picMkLst>
        </pc:picChg>
        <pc:picChg chg="add mod">
          <ac:chgData name="TeamKids - Cheltenham East Primary" userId="d3fc93f2-66a9-4304-a10d-29cfd544172e" providerId="ADAL" clId="{18CE7114-E2B5-4F46-B711-CFB625929E6E}" dt="2025-05-23T00:53:27.837" v="351" actId="1076"/>
          <ac:picMkLst>
            <pc:docMk/>
            <pc:sldMk cId="874476574" sldId="258"/>
            <ac:picMk id="56" creationId="{73492C03-C66F-D6CE-5B69-C8734631AB1C}"/>
          </ac:picMkLst>
        </pc:picChg>
        <pc:picChg chg="add mod">
          <ac:chgData name="TeamKids - Cheltenham East Primary" userId="d3fc93f2-66a9-4304-a10d-29cfd544172e" providerId="ADAL" clId="{18CE7114-E2B5-4F46-B711-CFB625929E6E}" dt="2025-05-23T00:55:17.658" v="364" actId="1076"/>
          <ac:picMkLst>
            <pc:docMk/>
            <pc:sldMk cId="874476574" sldId="258"/>
            <ac:picMk id="57" creationId="{84218D45-EB9B-1AE8-481F-CE9058400D92}"/>
          </ac:picMkLst>
        </pc:picChg>
      </pc:sldChg>
    </pc:docChg>
  </pc:docChgLst>
  <pc:docChgLst>
    <pc:chgData name="TeamKids - Cheltenham East Primary" userId="d3fc93f2-66a9-4304-a10d-29cfd544172e" providerId="ADAL" clId="{C0999309-88CE-4980-99DF-9A5F0FEE4F90}"/>
    <pc:docChg chg="undo custSel modSld">
      <pc:chgData name="TeamKids - Cheltenham East Primary" userId="d3fc93f2-66a9-4304-a10d-29cfd544172e" providerId="ADAL" clId="{C0999309-88CE-4980-99DF-9A5F0FEE4F90}" dt="2025-05-30T00:29:45.444" v="375" actId="20577"/>
      <pc:docMkLst>
        <pc:docMk/>
      </pc:docMkLst>
      <pc:sldChg chg="addSp delSp modSp mod">
        <pc:chgData name="TeamKids - Cheltenham East Primary" userId="d3fc93f2-66a9-4304-a10d-29cfd544172e" providerId="ADAL" clId="{C0999309-88CE-4980-99DF-9A5F0FEE4F90}" dt="2025-05-30T00:29:45.444" v="375" actId="20577"/>
        <pc:sldMkLst>
          <pc:docMk/>
          <pc:sldMk cId="874476574" sldId="258"/>
        </pc:sldMkLst>
        <pc:spChg chg="mod">
          <ac:chgData name="TeamKids - Cheltenham East Primary" userId="d3fc93f2-66a9-4304-a10d-29cfd544172e" providerId="ADAL" clId="{C0999309-88CE-4980-99DF-9A5F0FEE4F90}" dt="2025-05-29T23:23:49.708" v="26" actId="1076"/>
          <ac:spMkLst>
            <pc:docMk/>
            <pc:sldMk cId="874476574" sldId="258"/>
            <ac:spMk id="3" creationId="{2538C33F-12BF-7ACE-E006-C89ECCF04D6E}"/>
          </ac:spMkLst>
        </pc:spChg>
        <pc:spChg chg="mod">
          <ac:chgData name="TeamKids - Cheltenham East Primary" userId="d3fc93f2-66a9-4304-a10d-29cfd544172e" providerId="ADAL" clId="{C0999309-88CE-4980-99DF-9A5F0FEE4F90}" dt="2025-05-29T23:23:37.331" v="24" actId="1076"/>
          <ac:spMkLst>
            <pc:docMk/>
            <pc:sldMk cId="874476574" sldId="258"/>
            <ac:spMk id="4" creationId="{6B7B0EA8-8D34-7D51-B32B-2D693ECA86F4}"/>
          </ac:spMkLst>
        </pc:spChg>
        <pc:spChg chg="mod">
          <ac:chgData name="TeamKids - Cheltenham East Primary" userId="d3fc93f2-66a9-4304-a10d-29cfd544172e" providerId="ADAL" clId="{C0999309-88CE-4980-99DF-9A5F0FEE4F90}" dt="2025-05-29T23:24:14.276" v="48" actId="5793"/>
          <ac:spMkLst>
            <pc:docMk/>
            <pc:sldMk cId="874476574" sldId="258"/>
            <ac:spMk id="10" creationId="{D0BA64F5-235F-B9D2-9919-436A8D275AEA}"/>
          </ac:spMkLst>
        </pc:spChg>
        <pc:spChg chg="mod">
          <ac:chgData name="TeamKids - Cheltenham East Primary" userId="d3fc93f2-66a9-4304-a10d-29cfd544172e" providerId="ADAL" clId="{C0999309-88CE-4980-99DF-9A5F0FEE4F90}" dt="2025-05-29T23:23:46.477" v="25" actId="1076"/>
          <ac:spMkLst>
            <pc:docMk/>
            <pc:sldMk cId="874476574" sldId="258"/>
            <ac:spMk id="11" creationId="{D676AF0F-0279-F4B3-AD0B-FF5EFA09A70D}"/>
          </ac:spMkLst>
        </pc:spChg>
        <pc:spChg chg="mod">
          <ac:chgData name="TeamKids - Cheltenham East Primary" userId="d3fc93f2-66a9-4304-a10d-29cfd544172e" providerId="ADAL" clId="{C0999309-88CE-4980-99DF-9A5F0FEE4F90}" dt="2025-05-29T23:23:28.488" v="22" actId="1076"/>
          <ac:spMkLst>
            <pc:docMk/>
            <pc:sldMk cId="874476574" sldId="258"/>
            <ac:spMk id="15" creationId="{16687CFA-9787-7015-7A94-4D7CBBA75958}"/>
          </ac:spMkLst>
        </pc:spChg>
        <pc:spChg chg="mod">
          <ac:chgData name="TeamKids - Cheltenham East Primary" userId="d3fc93f2-66a9-4304-a10d-29cfd544172e" providerId="ADAL" clId="{C0999309-88CE-4980-99DF-9A5F0FEE4F90}" dt="2025-05-29T23:24:26.493" v="91" actId="20577"/>
          <ac:spMkLst>
            <pc:docMk/>
            <pc:sldMk cId="874476574" sldId="258"/>
            <ac:spMk id="18" creationId="{FB0A4C6F-E808-7403-24CE-C085BBFDE544}"/>
          </ac:spMkLst>
        </pc:spChg>
        <pc:spChg chg="mod">
          <ac:chgData name="TeamKids - Cheltenham East Primary" userId="d3fc93f2-66a9-4304-a10d-29cfd544172e" providerId="ADAL" clId="{C0999309-88CE-4980-99DF-9A5F0FEE4F90}" dt="2025-05-29T23:25:14.398" v="98" actId="20577"/>
          <ac:spMkLst>
            <pc:docMk/>
            <pc:sldMk cId="874476574" sldId="258"/>
            <ac:spMk id="68" creationId="{4BC1B856-83F0-654D-83AD-AB3D3ED354E3}"/>
          </ac:spMkLst>
        </pc:spChg>
        <pc:spChg chg="mod">
          <ac:chgData name="TeamKids - Cheltenham East Primary" userId="d3fc93f2-66a9-4304-a10d-29cfd544172e" providerId="ADAL" clId="{C0999309-88CE-4980-99DF-9A5F0FEE4F90}" dt="2025-05-30T00:29:45.444" v="375" actId="20577"/>
          <ac:spMkLst>
            <pc:docMk/>
            <pc:sldMk cId="874476574" sldId="258"/>
            <ac:spMk id="86" creationId="{63E343B8-5F02-974F-8CDE-DAAB32F1165F}"/>
          </ac:spMkLst>
        </pc:spChg>
      </pc:sldChg>
    </pc:docChg>
  </pc:docChgLst>
  <pc:docChgLst>
    <pc:chgData name="TeamKids - Cheltenham East Primary" userId="d3fc93f2-66a9-4304-a10d-29cfd544172e" providerId="ADAL" clId="{3FB1E563-14E2-484D-B400-E6EF0BEF031A}"/>
    <pc:docChg chg="undo custSel modSld">
      <pc:chgData name="TeamKids - Cheltenham East Primary" userId="d3fc93f2-66a9-4304-a10d-29cfd544172e" providerId="ADAL" clId="{3FB1E563-14E2-484D-B400-E6EF0BEF031A}" dt="2025-06-26T23:12:58.043" v="218" actId="1076"/>
      <pc:docMkLst>
        <pc:docMk/>
      </pc:docMkLst>
      <pc:sldChg chg="addSp delSp modSp mod">
        <pc:chgData name="TeamKids - Cheltenham East Primary" userId="d3fc93f2-66a9-4304-a10d-29cfd544172e" providerId="ADAL" clId="{3FB1E563-14E2-484D-B400-E6EF0BEF031A}" dt="2025-06-26T23:12:58.043" v="218" actId="1076"/>
        <pc:sldMkLst>
          <pc:docMk/>
          <pc:sldMk cId="874476574" sldId="258"/>
        </pc:sldMkLst>
        <pc:spChg chg="mod">
          <ac:chgData name="TeamKids - Cheltenham East Primary" userId="d3fc93f2-66a9-4304-a10d-29cfd544172e" providerId="ADAL" clId="{3FB1E563-14E2-484D-B400-E6EF0BEF031A}" dt="2025-06-26T21:22:02.107" v="22" actId="20577"/>
          <ac:spMkLst>
            <pc:docMk/>
            <pc:sldMk cId="874476574" sldId="258"/>
            <ac:spMk id="11" creationId="{D676AF0F-0279-F4B3-AD0B-FF5EFA09A70D}"/>
          </ac:spMkLst>
        </pc:spChg>
        <pc:spChg chg="mod">
          <ac:chgData name="TeamKids - Cheltenham East Primary" userId="d3fc93f2-66a9-4304-a10d-29cfd544172e" providerId="ADAL" clId="{3FB1E563-14E2-484D-B400-E6EF0BEF031A}" dt="2025-06-26T21:47:02.924" v="176" actId="1076"/>
          <ac:spMkLst>
            <pc:docMk/>
            <pc:sldMk cId="874476574" sldId="258"/>
            <ac:spMk id="15" creationId="{16687CFA-9787-7015-7A94-4D7CBBA75958}"/>
          </ac:spMkLst>
        </pc:spChg>
        <pc:spChg chg="mod">
          <ac:chgData name="TeamKids - Cheltenham East Primary" userId="d3fc93f2-66a9-4304-a10d-29cfd544172e" providerId="ADAL" clId="{3FB1E563-14E2-484D-B400-E6EF0BEF031A}" dt="2025-06-26T21:21:29.277" v="1" actId="20577"/>
          <ac:spMkLst>
            <pc:docMk/>
            <pc:sldMk cId="874476574" sldId="258"/>
            <ac:spMk id="68" creationId="{4BC1B856-83F0-654D-83AD-AB3D3ED354E3}"/>
          </ac:spMkLst>
        </pc:spChg>
        <pc:spChg chg="mod">
          <ac:chgData name="TeamKids - Cheltenham East Primary" userId="d3fc93f2-66a9-4304-a10d-29cfd544172e" providerId="ADAL" clId="{3FB1E563-14E2-484D-B400-E6EF0BEF031A}" dt="2025-06-26T23:12:41.818" v="215" actId="14100"/>
          <ac:spMkLst>
            <pc:docMk/>
            <pc:sldMk cId="874476574" sldId="258"/>
            <ac:spMk id="86" creationId="{63E343B8-5F02-974F-8CDE-DAAB32F1165F}"/>
          </ac:spMkLst>
        </pc:spChg>
        <pc:picChg chg="del">
          <ac:chgData name="TeamKids - Cheltenham East Primary" userId="d3fc93f2-66a9-4304-a10d-29cfd544172e" providerId="ADAL" clId="{3FB1E563-14E2-484D-B400-E6EF0BEF031A}" dt="2025-06-26T21:21:42.403" v="8" actId="478"/>
          <ac:picMkLst>
            <pc:docMk/>
            <pc:sldMk cId="874476574" sldId="258"/>
            <ac:picMk id="5" creationId="{6CFDA759-F661-7B4E-F770-0C65273D9D35}"/>
          </ac:picMkLst>
        </pc:picChg>
        <pc:picChg chg="add mod">
          <ac:chgData name="TeamKids - Cheltenham East Primary" userId="d3fc93f2-66a9-4304-a10d-29cfd544172e" providerId="ADAL" clId="{3FB1E563-14E2-484D-B400-E6EF0BEF031A}" dt="2025-06-26T21:41:41.774" v="100" actId="14100"/>
          <ac:picMkLst>
            <pc:docMk/>
            <pc:sldMk cId="874476574" sldId="258"/>
            <ac:picMk id="6" creationId="{8FDF1251-8FF4-5C9C-3AA8-82404C85F3AF}"/>
          </ac:picMkLst>
        </pc:picChg>
        <pc:picChg chg="add mod ord">
          <ac:chgData name="TeamKids - Cheltenham East Primary" userId="d3fc93f2-66a9-4304-a10d-29cfd544172e" providerId="ADAL" clId="{3FB1E563-14E2-484D-B400-E6EF0BEF031A}" dt="2025-06-26T21:40:46.706" v="88" actId="1076"/>
          <ac:picMkLst>
            <pc:docMk/>
            <pc:sldMk cId="874476574" sldId="258"/>
            <ac:picMk id="12" creationId="{220DBF89-8EE5-0C7E-1816-4C25C673D119}"/>
          </ac:picMkLst>
        </pc:picChg>
        <pc:picChg chg="del">
          <ac:chgData name="TeamKids - Cheltenham East Primary" userId="d3fc93f2-66a9-4304-a10d-29cfd544172e" providerId="ADAL" clId="{3FB1E563-14E2-484D-B400-E6EF0BEF031A}" dt="2025-06-26T21:21:31.490" v="2" actId="478"/>
          <ac:picMkLst>
            <pc:docMk/>
            <pc:sldMk cId="874476574" sldId="258"/>
            <ac:picMk id="14" creationId="{DB2DA86E-7AB5-2BFA-4DD2-E2BB78168782}"/>
          </ac:picMkLst>
        </pc:picChg>
        <pc:picChg chg="del">
          <ac:chgData name="TeamKids - Cheltenham East Primary" userId="d3fc93f2-66a9-4304-a10d-29cfd544172e" providerId="ADAL" clId="{3FB1E563-14E2-484D-B400-E6EF0BEF031A}" dt="2025-06-26T21:21:32.433" v="3" actId="478"/>
          <ac:picMkLst>
            <pc:docMk/>
            <pc:sldMk cId="874476574" sldId="258"/>
            <ac:picMk id="20" creationId="{BA7AC49C-CCF5-910D-5346-1FAA9C6E21D0}"/>
          </ac:picMkLst>
        </pc:picChg>
        <pc:picChg chg="add mod">
          <ac:chgData name="TeamKids - Cheltenham East Primary" userId="d3fc93f2-66a9-4304-a10d-29cfd544172e" providerId="ADAL" clId="{3FB1E563-14E2-484D-B400-E6EF0BEF031A}" dt="2025-06-26T21:41:03.830" v="91" actId="1076"/>
          <ac:picMkLst>
            <pc:docMk/>
            <pc:sldMk cId="874476574" sldId="258"/>
            <ac:picMk id="21" creationId="{C78E76F9-2D9C-70CA-930C-0B7ADC4847AA}"/>
          </ac:picMkLst>
        </pc:picChg>
        <pc:picChg chg="del">
          <ac:chgData name="TeamKids - Cheltenham East Primary" userId="d3fc93f2-66a9-4304-a10d-29cfd544172e" providerId="ADAL" clId="{3FB1E563-14E2-484D-B400-E6EF0BEF031A}" dt="2025-06-26T21:21:33.092" v="4" actId="478"/>
          <ac:picMkLst>
            <pc:docMk/>
            <pc:sldMk cId="874476574" sldId="258"/>
            <ac:picMk id="23" creationId="{2EFF2342-DDA6-037A-4ABE-570FDC73C0F0}"/>
          </ac:picMkLst>
        </pc:picChg>
        <pc:picChg chg="add mod">
          <ac:chgData name="TeamKids - Cheltenham East Primary" userId="d3fc93f2-66a9-4304-a10d-29cfd544172e" providerId="ADAL" clId="{3FB1E563-14E2-484D-B400-E6EF0BEF031A}" dt="2025-06-26T21:41:26.982" v="98" actId="1076"/>
          <ac:picMkLst>
            <pc:docMk/>
            <pc:sldMk cId="874476574" sldId="258"/>
            <ac:picMk id="24" creationId="{ABA998AC-5A03-34C4-13EE-F2C6809ED446}"/>
          </ac:picMkLst>
        </pc:picChg>
        <pc:picChg chg="del">
          <ac:chgData name="TeamKids - Cheltenham East Primary" userId="d3fc93f2-66a9-4304-a10d-29cfd544172e" providerId="ADAL" clId="{3FB1E563-14E2-484D-B400-E6EF0BEF031A}" dt="2025-06-26T21:21:34.238" v="6" actId="478"/>
          <ac:picMkLst>
            <pc:docMk/>
            <pc:sldMk cId="874476574" sldId="258"/>
            <ac:picMk id="25" creationId="{C3C36A86-462E-96FA-7EBF-F32AC309F5CA}"/>
          </ac:picMkLst>
        </pc:picChg>
        <pc:picChg chg="add mod">
          <ac:chgData name="TeamKids - Cheltenham East Primary" userId="d3fc93f2-66a9-4304-a10d-29cfd544172e" providerId="ADAL" clId="{3FB1E563-14E2-484D-B400-E6EF0BEF031A}" dt="2025-06-26T21:42:28.543" v="108" actId="14100"/>
          <ac:picMkLst>
            <pc:docMk/>
            <pc:sldMk cId="874476574" sldId="258"/>
            <ac:picMk id="27" creationId="{9CCD0CCE-1008-2AC1-0C43-FB3EBE98037F}"/>
          </ac:picMkLst>
        </pc:picChg>
        <pc:picChg chg="mod">
          <ac:chgData name="TeamKids - Cheltenham East Primary" userId="d3fc93f2-66a9-4304-a10d-29cfd544172e" providerId="ADAL" clId="{3FB1E563-14E2-484D-B400-E6EF0BEF031A}" dt="2025-06-26T23:12:55.514" v="217" actId="1076"/>
          <ac:picMkLst>
            <pc:docMk/>
            <pc:sldMk cId="874476574" sldId="258"/>
            <ac:picMk id="31" creationId="{641A23E5-3C3E-C6C2-6DFF-F58A45750EE1}"/>
          </ac:picMkLst>
        </pc:picChg>
        <pc:picChg chg="add mod">
          <ac:chgData name="TeamKids - Cheltenham East Primary" userId="d3fc93f2-66a9-4304-a10d-29cfd544172e" providerId="ADAL" clId="{3FB1E563-14E2-484D-B400-E6EF0BEF031A}" dt="2025-06-26T21:43:12.460" v="117" actId="1076"/>
          <ac:picMkLst>
            <pc:docMk/>
            <pc:sldMk cId="874476574" sldId="258"/>
            <ac:picMk id="32" creationId="{718334C0-266A-0EA6-DBAF-27BF6C6A8F15}"/>
          </ac:picMkLst>
        </pc:picChg>
        <pc:picChg chg="del">
          <ac:chgData name="TeamKids - Cheltenham East Primary" userId="d3fc93f2-66a9-4304-a10d-29cfd544172e" providerId="ADAL" clId="{3FB1E563-14E2-484D-B400-E6EF0BEF031A}" dt="2025-06-26T21:21:33.673" v="5" actId="478"/>
          <ac:picMkLst>
            <pc:docMk/>
            <pc:sldMk cId="874476574" sldId="258"/>
            <ac:picMk id="34" creationId="{06570AAE-BFC5-C7CE-62F3-DCB8262E2177}"/>
          </ac:picMkLst>
        </pc:picChg>
        <pc:picChg chg="add mod">
          <ac:chgData name="TeamKids - Cheltenham East Primary" userId="d3fc93f2-66a9-4304-a10d-29cfd544172e" providerId="ADAL" clId="{3FB1E563-14E2-484D-B400-E6EF0BEF031A}" dt="2025-06-26T21:43:48.465" v="127" actId="14100"/>
          <ac:picMkLst>
            <pc:docMk/>
            <pc:sldMk cId="874476574" sldId="258"/>
            <ac:picMk id="38" creationId="{CCBEE07B-D0BC-D278-1374-157D4B9C1524}"/>
          </ac:picMkLst>
        </pc:picChg>
        <pc:picChg chg="del">
          <ac:chgData name="TeamKids - Cheltenham East Primary" userId="d3fc93f2-66a9-4304-a10d-29cfd544172e" providerId="ADAL" clId="{3FB1E563-14E2-484D-B400-E6EF0BEF031A}" dt="2025-06-26T21:21:35.273" v="7" actId="478"/>
          <ac:picMkLst>
            <pc:docMk/>
            <pc:sldMk cId="874476574" sldId="258"/>
            <ac:picMk id="39" creationId="{06B9E207-E1F9-B44C-64F5-FAF6A4BCB3C5}"/>
          </ac:picMkLst>
        </pc:picChg>
        <pc:picChg chg="add del mod">
          <ac:chgData name="TeamKids - Cheltenham East Primary" userId="d3fc93f2-66a9-4304-a10d-29cfd544172e" providerId="ADAL" clId="{3FB1E563-14E2-484D-B400-E6EF0BEF031A}" dt="2025-06-26T21:45:18.207" v="135" actId="478"/>
          <ac:picMkLst>
            <pc:docMk/>
            <pc:sldMk cId="874476574" sldId="258"/>
            <ac:picMk id="40" creationId="{AEF6A9FA-D847-3303-7AD2-0D026D71DAF0}"/>
          </ac:picMkLst>
        </pc:picChg>
        <pc:picChg chg="add mod">
          <ac:chgData name="TeamKids - Cheltenham East Primary" userId="d3fc93f2-66a9-4304-a10d-29cfd544172e" providerId="ADAL" clId="{3FB1E563-14E2-484D-B400-E6EF0BEF031A}" dt="2025-06-26T21:45:51.540" v="140" actId="1076"/>
          <ac:picMkLst>
            <pc:docMk/>
            <pc:sldMk cId="874476574" sldId="258"/>
            <ac:picMk id="41" creationId="{BBD90861-5DD4-541B-3D49-EE1C8478C784}"/>
          </ac:picMkLst>
        </pc:picChg>
        <pc:picChg chg="mod">
          <ac:chgData name="TeamKids - Cheltenham East Primary" userId="d3fc93f2-66a9-4304-a10d-29cfd544172e" providerId="ADAL" clId="{3FB1E563-14E2-484D-B400-E6EF0BEF031A}" dt="2025-06-26T23:12:58.043" v="218" actId="1076"/>
          <ac:picMkLst>
            <pc:docMk/>
            <pc:sldMk cId="874476574" sldId="258"/>
            <ac:picMk id="55" creationId="{8ACA6D31-F921-FF45-93B8-4118A75A2E8C}"/>
          </ac:picMkLst>
        </pc:picChg>
      </pc:sldChg>
    </pc:docChg>
  </pc:docChgLst>
  <pc:docChgLst>
    <pc:chgData name="TeamKids - Cheltenham East Primary" userId="d3fc93f2-66a9-4304-a10d-29cfd544172e" providerId="ADAL" clId="{67826AF8-7C5F-4C29-9E76-387825A735BC}"/>
    <pc:docChg chg="custSel modSld">
      <pc:chgData name="TeamKids - Cheltenham East Primary" userId="d3fc93f2-66a9-4304-a10d-29cfd544172e" providerId="ADAL" clId="{67826AF8-7C5F-4C29-9E76-387825A735BC}" dt="2025-06-20T03:00:12.560" v="283" actId="20577"/>
      <pc:docMkLst>
        <pc:docMk/>
      </pc:docMkLst>
      <pc:sldChg chg="addSp delSp modSp mod">
        <pc:chgData name="TeamKids - Cheltenham East Primary" userId="d3fc93f2-66a9-4304-a10d-29cfd544172e" providerId="ADAL" clId="{67826AF8-7C5F-4C29-9E76-387825A735BC}" dt="2025-06-20T03:00:12.560" v="283" actId="20577"/>
        <pc:sldMkLst>
          <pc:docMk/>
          <pc:sldMk cId="874476574" sldId="258"/>
        </pc:sldMkLst>
        <pc:spChg chg="mod">
          <ac:chgData name="TeamKids - Cheltenham East Primary" userId="d3fc93f2-66a9-4304-a10d-29cfd544172e" providerId="ADAL" clId="{67826AF8-7C5F-4C29-9E76-387825A735BC}" dt="2025-06-19T21:26:52.813" v="17" actId="1076"/>
          <ac:spMkLst>
            <pc:docMk/>
            <pc:sldMk cId="874476574" sldId="258"/>
            <ac:spMk id="3" creationId="{2538C33F-12BF-7ACE-E006-C89ECCF04D6E}"/>
          </ac:spMkLst>
        </pc:spChg>
        <pc:spChg chg="mod">
          <ac:chgData name="TeamKids - Cheltenham East Primary" userId="d3fc93f2-66a9-4304-a10d-29cfd544172e" providerId="ADAL" clId="{67826AF8-7C5F-4C29-9E76-387825A735BC}" dt="2025-06-19T21:26:48.833" v="16" actId="1076"/>
          <ac:spMkLst>
            <pc:docMk/>
            <pc:sldMk cId="874476574" sldId="258"/>
            <ac:spMk id="4" creationId="{6B7B0EA8-8D34-7D51-B32B-2D693ECA86F4}"/>
          </ac:spMkLst>
        </pc:spChg>
        <pc:spChg chg="add mod">
          <ac:chgData name="TeamKids - Cheltenham East Primary" userId="d3fc93f2-66a9-4304-a10d-29cfd544172e" providerId="ADAL" clId="{67826AF8-7C5F-4C29-9E76-387825A735BC}" dt="2025-06-19T21:30:46.499" v="136" actId="5793"/>
          <ac:spMkLst>
            <pc:docMk/>
            <pc:sldMk cId="874476574" sldId="258"/>
            <ac:spMk id="9" creationId="{C89871E9-3580-CEDE-5EAD-5AE7F5631C16}"/>
          </ac:spMkLst>
        </pc:spChg>
        <pc:spChg chg="mod">
          <ac:chgData name="TeamKids - Cheltenham East Primary" userId="d3fc93f2-66a9-4304-a10d-29cfd544172e" providerId="ADAL" clId="{67826AF8-7C5F-4C29-9E76-387825A735BC}" dt="2025-06-19T21:28:57.368" v="109" actId="1076"/>
          <ac:spMkLst>
            <pc:docMk/>
            <pc:sldMk cId="874476574" sldId="258"/>
            <ac:spMk id="10" creationId="{D0BA64F5-235F-B9D2-9919-436A8D275AEA}"/>
          </ac:spMkLst>
        </pc:spChg>
        <pc:spChg chg="mod">
          <ac:chgData name="TeamKids - Cheltenham East Primary" userId="d3fc93f2-66a9-4304-a10d-29cfd544172e" providerId="ADAL" clId="{67826AF8-7C5F-4C29-9E76-387825A735BC}" dt="2025-06-19T21:26:35.037" v="13" actId="1076"/>
          <ac:spMkLst>
            <pc:docMk/>
            <pc:sldMk cId="874476574" sldId="258"/>
            <ac:spMk id="11" creationId="{D676AF0F-0279-F4B3-AD0B-FF5EFA09A70D}"/>
          </ac:spMkLst>
        </pc:spChg>
        <pc:spChg chg="mod">
          <ac:chgData name="TeamKids - Cheltenham East Primary" userId="d3fc93f2-66a9-4304-a10d-29cfd544172e" providerId="ADAL" clId="{67826AF8-7C5F-4C29-9E76-387825A735BC}" dt="2025-06-19T21:26:39.168" v="14" actId="1076"/>
          <ac:spMkLst>
            <pc:docMk/>
            <pc:sldMk cId="874476574" sldId="258"/>
            <ac:spMk id="15" creationId="{16687CFA-9787-7015-7A94-4D7CBBA75958}"/>
          </ac:spMkLst>
        </pc:spChg>
        <pc:spChg chg="mod">
          <ac:chgData name="TeamKids - Cheltenham East Primary" userId="d3fc93f2-66a9-4304-a10d-29cfd544172e" providerId="ADAL" clId="{67826AF8-7C5F-4C29-9E76-387825A735BC}" dt="2025-06-19T21:28:36.801" v="106" actId="20577"/>
          <ac:spMkLst>
            <pc:docMk/>
            <pc:sldMk cId="874476574" sldId="258"/>
            <ac:spMk id="18" creationId="{FB0A4C6F-E808-7403-24CE-C085BBFDE544}"/>
          </ac:spMkLst>
        </pc:spChg>
        <pc:spChg chg="mod">
          <ac:chgData name="TeamKids - Cheltenham East Primary" userId="d3fc93f2-66a9-4304-a10d-29cfd544172e" providerId="ADAL" clId="{67826AF8-7C5F-4C29-9E76-387825A735BC}" dt="2025-06-19T21:25:50.290" v="2" actId="20577"/>
          <ac:spMkLst>
            <pc:docMk/>
            <pc:sldMk cId="874476574" sldId="258"/>
            <ac:spMk id="68" creationId="{4BC1B856-83F0-654D-83AD-AB3D3ED354E3}"/>
          </ac:spMkLst>
        </pc:spChg>
        <pc:spChg chg="mod">
          <ac:chgData name="TeamKids - Cheltenham East Primary" userId="d3fc93f2-66a9-4304-a10d-29cfd544172e" providerId="ADAL" clId="{67826AF8-7C5F-4C29-9E76-387825A735BC}" dt="2025-06-20T03:00:12.560" v="283" actId="20577"/>
          <ac:spMkLst>
            <pc:docMk/>
            <pc:sldMk cId="874476574" sldId="258"/>
            <ac:spMk id="86" creationId="{63E343B8-5F02-974F-8CDE-DAAB32F1165F}"/>
          </ac:spMkLst>
        </pc:spChg>
        <pc:picChg chg="mod">
          <ac:chgData name="TeamKids - Cheltenham East Primary" userId="d3fc93f2-66a9-4304-a10d-29cfd544172e" providerId="ADAL" clId="{67826AF8-7C5F-4C29-9E76-387825A735BC}" dt="2025-06-19T23:07:29.256" v="199" actId="1076"/>
          <ac:picMkLst>
            <pc:docMk/>
            <pc:sldMk cId="874476574" sldId="258"/>
            <ac:picMk id="13" creationId="{76A24BA4-313E-334D-AFBF-586D5D44F5DF}"/>
          </ac:picMkLst>
        </pc:picChg>
        <pc:picChg chg="mod">
          <ac:chgData name="TeamKids - Cheltenham East Primary" userId="d3fc93f2-66a9-4304-a10d-29cfd544172e" providerId="ADAL" clId="{67826AF8-7C5F-4C29-9E76-387825A735BC}" dt="2025-06-20T02:57:46.415" v="274" actId="1076"/>
          <ac:picMkLst>
            <pc:docMk/>
            <pc:sldMk cId="874476574" sldId="258"/>
            <ac:picMk id="31" creationId="{641A23E5-3C3E-C6C2-6DFF-F58A45750EE1}"/>
          </ac:picMkLst>
        </pc:picChg>
        <pc:picChg chg="mod">
          <ac:chgData name="TeamKids - Cheltenham East Primary" userId="d3fc93f2-66a9-4304-a10d-29cfd544172e" providerId="ADAL" clId="{67826AF8-7C5F-4C29-9E76-387825A735BC}" dt="2025-06-20T03:00:03.666" v="281" actId="1076"/>
          <ac:picMkLst>
            <pc:docMk/>
            <pc:sldMk cId="874476574" sldId="258"/>
            <ac:picMk id="55" creationId="{8ACA6D31-F921-FF45-93B8-4118A75A2E8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470895"/>
          </a:xfrm>
          <a:prstGeom prst="rect">
            <a:avLst/>
          </a:prstGeom>
        </p:spPr>
        <p:txBody>
          <a:bodyPr vert="horz" lIns="94192" tIns="47096" rIns="94192" bIns="47096" rtlCol="0"/>
          <a:lstStyle>
            <a:lvl1pPr algn="l">
              <a:defRPr sz="1200"/>
            </a:lvl1pPr>
          </a:lstStyle>
          <a:p>
            <a:endParaRPr lang="en-US"/>
          </a:p>
        </p:txBody>
      </p:sp>
      <p:sp>
        <p:nvSpPr>
          <p:cNvPr id="3" name="Date Placeholder 2"/>
          <p:cNvSpPr>
            <a:spLocks noGrp="1"/>
          </p:cNvSpPr>
          <p:nvPr>
            <p:ph type="dt" idx="1"/>
          </p:nvPr>
        </p:nvSpPr>
        <p:spPr>
          <a:xfrm>
            <a:off x="4021294" y="0"/>
            <a:ext cx="3076363" cy="470895"/>
          </a:xfrm>
          <a:prstGeom prst="rect">
            <a:avLst/>
          </a:prstGeom>
        </p:spPr>
        <p:txBody>
          <a:bodyPr vert="horz" lIns="94192" tIns="47096" rIns="94192" bIns="47096" rtlCol="0"/>
          <a:lstStyle>
            <a:lvl1pPr algn="r">
              <a:defRPr sz="1200"/>
            </a:lvl1pPr>
          </a:lstStyle>
          <a:p>
            <a:fld id="{96B90C4D-3640-C842-867E-1B8C73EB0031}" type="datetimeFigureOut">
              <a:rPr lang="en-US" smtClean="0"/>
              <a:t>6/27/2025</a:t>
            </a:fld>
            <a:endParaRPr lang="en-US"/>
          </a:p>
        </p:txBody>
      </p:sp>
      <p:sp>
        <p:nvSpPr>
          <p:cNvPr id="4" name="Slide Image Placeholder 3"/>
          <p:cNvSpPr>
            <a:spLocks noGrp="1" noRot="1" noChangeAspect="1"/>
          </p:cNvSpPr>
          <p:nvPr>
            <p:ph type="sldImg" idx="2"/>
          </p:nvPr>
        </p:nvSpPr>
        <p:spPr>
          <a:xfrm>
            <a:off x="2452688" y="1173163"/>
            <a:ext cx="2193925" cy="3167062"/>
          </a:xfrm>
          <a:prstGeom prst="rect">
            <a:avLst/>
          </a:prstGeom>
          <a:noFill/>
          <a:ln w="12700">
            <a:solidFill>
              <a:prstClr val="black"/>
            </a:solidFill>
          </a:ln>
        </p:spPr>
        <p:txBody>
          <a:bodyPr vert="horz" lIns="94192" tIns="47096" rIns="94192" bIns="47096" rtlCol="0" anchor="ctr"/>
          <a:lstStyle/>
          <a:p>
            <a:endParaRPr lang="en-US"/>
          </a:p>
        </p:txBody>
      </p:sp>
      <p:sp>
        <p:nvSpPr>
          <p:cNvPr id="5" name="Notes Placeholder 4"/>
          <p:cNvSpPr>
            <a:spLocks noGrp="1"/>
          </p:cNvSpPr>
          <p:nvPr>
            <p:ph type="body" sz="quarter" idx="3"/>
          </p:nvPr>
        </p:nvSpPr>
        <p:spPr>
          <a:xfrm>
            <a:off x="709930" y="4516676"/>
            <a:ext cx="5679440" cy="3695462"/>
          </a:xfrm>
          <a:prstGeom prst="rect">
            <a:avLst/>
          </a:prstGeom>
        </p:spPr>
        <p:txBody>
          <a:bodyPr vert="horz" lIns="94192" tIns="47096" rIns="94192" bIns="470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4407"/>
            <a:ext cx="3076363" cy="470894"/>
          </a:xfrm>
          <a:prstGeom prst="rect">
            <a:avLst/>
          </a:prstGeom>
        </p:spPr>
        <p:txBody>
          <a:bodyPr vert="horz" lIns="94192" tIns="47096" rIns="94192" bIns="47096" rtlCol="0" anchor="b"/>
          <a:lstStyle>
            <a:lvl1pPr algn="l">
              <a:defRPr sz="1200"/>
            </a:lvl1pPr>
          </a:lstStyle>
          <a:p>
            <a:endParaRPr lang="en-US"/>
          </a:p>
        </p:txBody>
      </p:sp>
      <p:sp>
        <p:nvSpPr>
          <p:cNvPr id="7" name="Slide Number Placeholder 6"/>
          <p:cNvSpPr>
            <a:spLocks noGrp="1"/>
          </p:cNvSpPr>
          <p:nvPr>
            <p:ph type="sldNum" sz="quarter" idx="5"/>
          </p:nvPr>
        </p:nvSpPr>
        <p:spPr>
          <a:xfrm>
            <a:off x="4021294" y="8914407"/>
            <a:ext cx="3076363" cy="470894"/>
          </a:xfrm>
          <a:prstGeom prst="rect">
            <a:avLst/>
          </a:prstGeom>
        </p:spPr>
        <p:txBody>
          <a:bodyPr vert="horz" lIns="94192" tIns="47096" rIns="94192" bIns="47096" rtlCol="0" anchor="b"/>
          <a:lstStyle>
            <a:lvl1pPr algn="r">
              <a:defRPr sz="1200"/>
            </a:lvl1pPr>
          </a:lstStyle>
          <a:p>
            <a:fld id="{A7471D9A-46E7-694C-AB00-B25DE6656492}" type="slidenum">
              <a:rPr lang="en-US" smtClean="0"/>
              <a:t>‹#›</a:t>
            </a:fld>
            <a:endParaRPr lang="en-US"/>
          </a:p>
        </p:txBody>
      </p:sp>
    </p:spTree>
    <p:extLst>
      <p:ext uri="{BB962C8B-B14F-4D97-AF65-F5344CB8AC3E}">
        <p14:creationId xmlns:p14="http://schemas.microsoft.com/office/powerpoint/2010/main" val="364822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471D9A-46E7-694C-AB00-B25DE6656492}" type="slidenum">
              <a:rPr lang="en-US" smtClean="0"/>
              <a:t>1</a:t>
            </a:fld>
            <a:endParaRPr lang="en-US"/>
          </a:p>
        </p:txBody>
      </p:sp>
    </p:spTree>
    <p:extLst>
      <p:ext uri="{BB962C8B-B14F-4D97-AF65-F5344CB8AC3E}">
        <p14:creationId xmlns:p14="http://schemas.microsoft.com/office/powerpoint/2010/main" val="4174597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1.emf"/><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 TEMPLATE</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MANUAL</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HOW TO EDIT THIS TEMPLATE…</a:t>
            </a:r>
            <a:endParaRPr lang="en-US" sz="1600" dirty="0">
              <a:solidFill>
                <a:srgbClr val="005DB7"/>
              </a:solidFill>
              <a:latin typeface="Barlow Condensed" pitchFamily="2" charset="77"/>
            </a:endParaRPr>
          </a:p>
        </p:txBody>
      </p:sp>
      <p:sp>
        <p:nvSpPr>
          <p:cNvPr id="38" name="TextBox 37">
            <a:extLst>
              <a:ext uri="{FF2B5EF4-FFF2-40B4-BE49-F238E27FC236}">
                <a16:creationId xmlns:a16="http://schemas.microsoft.com/office/drawing/2014/main" id="{FE9802CE-C763-5748-8E8E-D6CAD429146D}"/>
              </a:ext>
            </a:extLst>
          </p:cNvPr>
          <p:cNvSpPr txBox="1"/>
          <p:nvPr userDrawn="1"/>
        </p:nvSpPr>
        <p:spPr>
          <a:xfrm>
            <a:off x="998386" y="4773704"/>
            <a:ext cx="5208644" cy="2315377"/>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replace </a:t>
            </a:r>
            <a:r>
              <a:rPr lang="en-US" sz="1200" b="1" i="0" dirty="0">
                <a:solidFill>
                  <a:schemeClr val="tx1">
                    <a:lumMod val="75000"/>
                    <a:lumOff val="25000"/>
                  </a:schemeClr>
                </a:solidFill>
                <a:latin typeface="Arial Nova Light" panose="020B0304020202020204" pitchFamily="34" charset="0"/>
              </a:rPr>
              <a:t>club icons</a:t>
            </a:r>
            <a:r>
              <a:rPr lang="en-US" sz="1200" b="0" i="0" dirty="0">
                <a:solidFill>
                  <a:schemeClr val="tx1">
                    <a:lumMod val="75000"/>
                    <a:lumOff val="25000"/>
                  </a:schemeClr>
                </a:solidFill>
                <a:latin typeface="Arial Nova Light" panose="020B0304020202020204" pitchFamily="34" charset="0"/>
              </a:rPr>
              <a:t>, go to “View” &gt; “Slide Master” then find the icons you need and copy them onto your newsletter slide in “Normal” view.</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add</a:t>
            </a:r>
            <a:r>
              <a:rPr lang="en-US" sz="1200" b="1" i="0" dirty="0">
                <a:solidFill>
                  <a:schemeClr val="tx1">
                    <a:lumMod val="75000"/>
                    <a:lumOff val="25000"/>
                  </a:schemeClr>
                </a:solidFill>
                <a:latin typeface="Arial Nova Light" panose="020B0304020202020204" pitchFamily="34" charset="0"/>
              </a:rPr>
              <a:t> images, </a:t>
            </a:r>
            <a:r>
              <a:rPr lang="en-US" sz="1200" b="0" i="0" dirty="0">
                <a:solidFill>
                  <a:schemeClr val="tx1">
                    <a:lumMod val="75000"/>
                    <a:lumOff val="25000"/>
                  </a:schemeClr>
                </a:solidFill>
                <a:latin typeface="Arial Nova Light" panose="020B0304020202020204" pitchFamily="34" charset="0"/>
              </a:rPr>
              <a:t>click on the image icon and select an image file on your computer.  </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Don’t forget to update your </a:t>
            </a:r>
            <a:r>
              <a:rPr lang="en-US" sz="1200" b="1" i="0" dirty="0">
                <a:solidFill>
                  <a:schemeClr val="tx1">
                    <a:lumMod val="75000"/>
                    <a:lumOff val="25000"/>
                  </a:schemeClr>
                </a:solidFill>
                <a:latin typeface="Arial Nova Light" panose="020B0304020202020204" pitchFamily="34" charset="0"/>
              </a:rPr>
              <a:t>service details </a:t>
            </a:r>
            <a:r>
              <a:rPr lang="en-US" sz="1200" b="0" i="0" dirty="0">
                <a:solidFill>
                  <a:schemeClr val="tx1">
                    <a:lumMod val="75000"/>
                    <a:lumOff val="25000"/>
                  </a:schemeClr>
                </a:solidFill>
                <a:latin typeface="Arial Nova Light" panose="020B0304020202020204" pitchFamily="34" charset="0"/>
              </a:rPr>
              <a:t>in the footer.</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If required, go to “View” &gt; “Slide Master” and </a:t>
            </a:r>
            <a:r>
              <a:rPr lang="en-US" sz="1200" b="1" i="0" dirty="0">
                <a:solidFill>
                  <a:schemeClr val="tx1">
                    <a:lumMod val="75000"/>
                    <a:lumOff val="25000"/>
                  </a:schemeClr>
                </a:solidFill>
                <a:latin typeface="Arial Nova Light" panose="020B0304020202020204" pitchFamily="34" charset="0"/>
              </a:rPr>
              <a:t>adjust the master elements </a:t>
            </a:r>
            <a:r>
              <a:rPr lang="en-US" sz="1200" b="0" i="0" dirty="0">
                <a:solidFill>
                  <a:schemeClr val="tx1">
                    <a:lumMod val="75000"/>
                    <a:lumOff val="25000"/>
                  </a:schemeClr>
                </a:solidFill>
                <a:latin typeface="Arial Nova Light" panose="020B0304020202020204" pitchFamily="34" charset="0"/>
              </a:rPr>
              <a:t>to better fit your content.</a:t>
            </a:r>
          </a:p>
        </p:txBody>
      </p:sp>
      <p:sp>
        <p:nvSpPr>
          <p:cNvPr id="41" name="Oval 40">
            <a:extLst>
              <a:ext uri="{FF2B5EF4-FFF2-40B4-BE49-F238E27FC236}">
                <a16:creationId xmlns:a16="http://schemas.microsoft.com/office/drawing/2014/main" id="{321DBAD2-2269-E345-98A4-3330930A6EF1}"/>
              </a:ext>
            </a:extLst>
          </p:cNvPr>
          <p:cNvSpPr>
            <a:spLocks noChangeAspect="1"/>
          </p:cNvSpPr>
          <p:nvPr userDrawn="1"/>
        </p:nvSpPr>
        <p:spPr>
          <a:xfrm>
            <a:off x="550336" y="3197413"/>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1</a:t>
            </a:r>
          </a:p>
        </p:txBody>
      </p:sp>
      <p:sp>
        <p:nvSpPr>
          <p:cNvPr id="42" name="Oval 41">
            <a:extLst>
              <a:ext uri="{FF2B5EF4-FFF2-40B4-BE49-F238E27FC236}">
                <a16:creationId xmlns:a16="http://schemas.microsoft.com/office/drawing/2014/main" id="{83D1FB18-6ABF-554A-8A1E-6092992D7736}"/>
              </a:ext>
            </a:extLst>
          </p:cNvPr>
          <p:cNvSpPr>
            <a:spLocks noChangeAspect="1"/>
          </p:cNvSpPr>
          <p:nvPr userDrawn="1"/>
        </p:nvSpPr>
        <p:spPr>
          <a:xfrm>
            <a:off x="550336" y="4773704"/>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2</a:t>
            </a:r>
          </a:p>
        </p:txBody>
      </p:sp>
      <p:sp>
        <p:nvSpPr>
          <p:cNvPr id="43" name="Oval 42">
            <a:extLst>
              <a:ext uri="{FF2B5EF4-FFF2-40B4-BE49-F238E27FC236}">
                <a16:creationId xmlns:a16="http://schemas.microsoft.com/office/drawing/2014/main" id="{A30AFF85-3C90-EA48-A225-CEA605925CEE}"/>
              </a:ext>
            </a:extLst>
          </p:cNvPr>
          <p:cNvSpPr>
            <a:spLocks noChangeAspect="1"/>
          </p:cNvSpPr>
          <p:nvPr userDrawn="1"/>
        </p:nvSpPr>
        <p:spPr>
          <a:xfrm>
            <a:off x="550336" y="5444611"/>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3</a:t>
            </a:r>
          </a:p>
        </p:txBody>
      </p:sp>
      <p:sp>
        <p:nvSpPr>
          <p:cNvPr id="44" name="Oval 43">
            <a:extLst>
              <a:ext uri="{FF2B5EF4-FFF2-40B4-BE49-F238E27FC236}">
                <a16:creationId xmlns:a16="http://schemas.microsoft.com/office/drawing/2014/main" id="{52455DEA-4B5C-6C48-BC4B-F6E06289B99B}"/>
              </a:ext>
            </a:extLst>
          </p:cNvPr>
          <p:cNvSpPr>
            <a:spLocks noChangeAspect="1"/>
          </p:cNvSpPr>
          <p:nvPr userDrawn="1"/>
        </p:nvSpPr>
        <p:spPr>
          <a:xfrm>
            <a:off x="550336" y="609564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4</a:t>
            </a:r>
          </a:p>
        </p:txBody>
      </p:sp>
      <p:sp>
        <p:nvSpPr>
          <p:cNvPr id="45" name="Oval 44">
            <a:extLst>
              <a:ext uri="{FF2B5EF4-FFF2-40B4-BE49-F238E27FC236}">
                <a16:creationId xmlns:a16="http://schemas.microsoft.com/office/drawing/2014/main" id="{49A46A9F-350A-744E-B93D-D646140AF959}"/>
              </a:ext>
            </a:extLst>
          </p:cNvPr>
          <p:cNvSpPr>
            <a:spLocks noChangeAspect="1"/>
          </p:cNvSpPr>
          <p:nvPr userDrawn="1"/>
        </p:nvSpPr>
        <p:spPr>
          <a:xfrm>
            <a:off x="550336" y="654898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5</a:t>
            </a:r>
          </a:p>
        </p:txBody>
      </p:sp>
      <p:pic>
        <p:nvPicPr>
          <p:cNvPr id="47" name="Picture 46" descr="A screenshot of a cell phone&#10;&#10;Description automatically generated">
            <a:extLst>
              <a:ext uri="{FF2B5EF4-FFF2-40B4-BE49-F238E27FC236}">
                <a16:creationId xmlns:a16="http://schemas.microsoft.com/office/drawing/2014/main" id="{E157BF49-6D9E-F84F-966C-1548866A6812}"/>
              </a:ext>
            </a:extLst>
          </p:cNvPr>
          <p:cNvPicPr>
            <a:picLocks noChangeAspect="1"/>
          </p:cNvPicPr>
          <p:nvPr userDrawn="1"/>
        </p:nvPicPr>
        <p:blipFill rotWithShape="1">
          <a:blip r:embed="rId3"/>
          <a:srcRect t="-1" r="26888" b="32287"/>
          <a:stretch/>
        </p:blipFill>
        <p:spPr>
          <a:xfrm>
            <a:off x="3880396" y="3333270"/>
            <a:ext cx="1679117" cy="1259655"/>
          </a:xfrm>
          <a:prstGeom prst="rect">
            <a:avLst/>
          </a:prstGeom>
        </p:spPr>
      </p:pic>
      <p:sp>
        <p:nvSpPr>
          <p:cNvPr id="49" name="TextBox 48">
            <a:extLst>
              <a:ext uri="{FF2B5EF4-FFF2-40B4-BE49-F238E27FC236}">
                <a16:creationId xmlns:a16="http://schemas.microsoft.com/office/drawing/2014/main" id="{A401C2B8-9160-CB47-80F9-471831727B7E}"/>
              </a:ext>
            </a:extLst>
          </p:cNvPr>
          <p:cNvSpPr txBox="1"/>
          <p:nvPr userDrawn="1"/>
        </p:nvSpPr>
        <p:spPr>
          <a:xfrm>
            <a:off x="998386" y="3219282"/>
            <a:ext cx="2520455" cy="1401281"/>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Paste </a:t>
            </a:r>
            <a:r>
              <a:rPr lang="en-US" sz="1200" b="1" i="0" dirty="0">
                <a:solidFill>
                  <a:schemeClr val="tx1">
                    <a:lumMod val="75000"/>
                    <a:lumOff val="25000"/>
                  </a:schemeClr>
                </a:solidFill>
                <a:latin typeface="Arial Nova Light" panose="020B0304020202020204" pitchFamily="34" charset="0"/>
              </a:rPr>
              <a:t>your text </a:t>
            </a:r>
            <a:r>
              <a:rPr lang="en-US" sz="1200" b="0" i="0" dirty="0">
                <a:solidFill>
                  <a:schemeClr val="tx1">
                    <a:lumMod val="75000"/>
                    <a:lumOff val="25000"/>
                  </a:schemeClr>
                </a:solidFill>
                <a:latin typeface="Arial Nova Light" panose="020B0304020202020204" pitchFamily="34" charset="0"/>
              </a:rPr>
              <a:t>into the editable elements. Make sure you’re using the “Keep Text Only” option from the menu when pasting copy from other sources to maintain the text styling specified in this template.</a:t>
            </a:r>
          </a:p>
        </p:txBody>
      </p:sp>
      <p:sp>
        <p:nvSpPr>
          <p:cNvPr id="50" name="Left Arrow 49">
            <a:extLst>
              <a:ext uri="{FF2B5EF4-FFF2-40B4-BE49-F238E27FC236}">
                <a16:creationId xmlns:a16="http://schemas.microsoft.com/office/drawing/2014/main" id="{430E0E8B-E14B-8448-8A53-1EBBFA5D0D91}"/>
              </a:ext>
            </a:extLst>
          </p:cNvPr>
          <p:cNvSpPr/>
          <p:nvPr userDrawn="1"/>
        </p:nvSpPr>
        <p:spPr>
          <a:xfrm rot="21177467">
            <a:off x="5494856" y="4241769"/>
            <a:ext cx="695915" cy="308053"/>
          </a:xfrm>
          <a:prstGeom prst="leftArrow">
            <a:avLst/>
          </a:prstGeom>
          <a:solidFill>
            <a:srgbClr val="0070C0"/>
          </a:solidFill>
          <a:ln>
            <a:noFill/>
          </a:ln>
          <a:effectLst>
            <a:outerShdw blurRad="215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21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ASSETS</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CLUBS ICONS </a:t>
            </a:r>
            <a:r>
              <a:rPr lang="en-US" sz="1600" dirty="0">
                <a:solidFill>
                  <a:srgbClr val="005DB7"/>
                </a:solidFill>
                <a:latin typeface="Barlow Condensed" pitchFamily="2" charset="77"/>
              </a:rPr>
              <a:t>(COPY AND PASTE THE ICONS AS REQUIRED )</a:t>
            </a:r>
          </a:p>
        </p:txBody>
      </p:sp>
      <p:pic>
        <p:nvPicPr>
          <p:cNvPr id="38" name="Picture 37" descr="A picture containing room&#10;&#10;Description automatically generated">
            <a:extLst>
              <a:ext uri="{FF2B5EF4-FFF2-40B4-BE49-F238E27FC236}">
                <a16:creationId xmlns:a16="http://schemas.microsoft.com/office/drawing/2014/main" id="{47D7F737-1B12-864D-951D-A8C1D6A2D6FC}"/>
              </a:ext>
            </a:extLst>
          </p:cNvPr>
          <p:cNvPicPr>
            <a:picLocks noChangeAspect="1"/>
          </p:cNvPicPr>
          <p:nvPr userDrawn="1"/>
        </p:nvPicPr>
        <p:blipFill>
          <a:blip r:embed="rId3"/>
          <a:stretch>
            <a:fillRect/>
          </a:stretch>
        </p:blipFill>
        <p:spPr>
          <a:xfrm>
            <a:off x="5189560" y="4995820"/>
            <a:ext cx="729326" cy="729326"/>
          </a:xfrm>
          <a:prstGeom prst="rect">
            <a:avLst/>
          </a:prstGeom>
        </p:spPr>
      </p:pic>
      <p:pic>
        <p:nvPicPr>
          <p:cNvPr id="39" name="Picture 38" descr="A picture containing room&#10;&#10;Description automatically generated">
            <a:extLst>
              <a:ext uri="{FF2B5EF4-FFF2-40B4-BE49-F238E27FC236}">
                <a16:creationId xmlns:a16="http://schemas.microsoft.com/office/drawing/2014/main" id="{CB3BE0AA-B5F4-7841-A02A-F91CB960F2BC}"/>
              </a:ext>
            </a:extLst>
          </p:cNvPr>
          <p:cNvPicPr>
            <a:picLocks noChangeAspect="1"/>
          </p:cNvPicPr>
          <p:nvPr userDrawn="1"/>
        </p:nvPicPr>
        <p:blipFill>
          <a:blip r:embed="rId4"/>
          <a:stretch>
            <a:fillRect/>
          </a:stretch>
        </p:blipFill>
        <p:spPr>
          <a:xfrm>
            <a:off x="5190840" y="3484621"/>
            <a:ext cx="726767" cy="726767"/>
          </a:xfrm>
          <a:prstGeom prst="rect">
            <a:avLst/>
          </a:prstGeom>
        </p:spPr>
      </p:pic>
      <p:pic>
        <p:nvPicPr>
          <p:cNvPr id="40" name="Picture 39" descr="A picture containing room&#10;&#10;Description automatically generated">
            <a:extLst>
              <a:ext uri="{FF2B5EF4-FFF2-40B4-BE49-F238E27FC236}">
                <a16:creationId xmlns:a16="http://schemas.microsoft.com/office/drawing/2014/main" id="{8F85D3B0-03B5-8A4F-BAD9-6ECB05A5F669}"/>
              </a:ext>
            </a:extLst>
          </p:cNvPr>
          <p:cNvPicPr>
            <a:picLocks noChangeAspect="1"/>
          </p:cNvPicPr>
          <p:nvPr userDrawn="1"/>
        </p:nvPicPr>
        <p:blipFill>
          <a:blip r:embed="rId5"/>
          <a:stretch>
            <a:fillRect/>
          </a:stretch>
        </p:blipFill>
        <p:spPr>
          <a:xfrm>
            <a:off x="2298444" y="3484621"/>
            <a:ext cx="729326" cy="726767"/>
          </a:xfrm>
          <a:prstGeom prst="rect">
            <a:avLst/>
          </a:prstGeom>
        </p:spPr>
      </p:pic>
      <p:pic>
        <p:nvPicPr>
          <p:cNvPr id="41" name="Picture 40" descr="A picture containing room&#10;&#10;Description automatically generated">
            <a:extLst>
              <a:ext uri="{FF2B5EF4-FFF2-40B4-BE49-F238E27FC236}">
                <a16:creationId xmlns:a16="http://schemas.microsoft.com/office/drawing/2014/main" id="{67052510-2899-1444-A2CA-256BB78DDB30}"/>
              </a:ext>
            </a:extLst>
          </p:cNvPr>
          <p:cNvPicPr>
            <a:picLocks noChangeAspect="1"/>
          </p:cNvPicPr>
          <p:nvPr userDrawn="1"/>
        </p:nvPicPr>
        <p:blipFill>
          <a:blip r:embed="rId6"/>
          <a:stretch>
            <a:fillRect/>
          </a:stretch>
        </p:blipFill>
        <p:spPr>
          <a:xfrm>
            <a:off x="5189560" y="6463670"/>
            <a:ext cx="729326" cy="729326"/>
          </a:xfrm>
          <a:prstGeom prst="rect">
            <a:avLst/>
          </a:prstGeom>
        </p:spPr>
      </p:pic>
      <p:pic>
        <p:nvPicPr>
          <p:cNvPr id="42" name="Picture 41" descr="A picture containing room&#10;&#10;Description automatically generated">
            <a:extLst>
              <a:ext uri="{FF2B5EF4-FFF2-40B4-BE49-F238E27FC236}">
                <a16:creationId xmlns:a16="http://schemas.microsoft.com/office/drawing/2014/main" id="{4BCEECD1-E7BE-9541-9DFC-FBC3DC379E84}"/>
              </a:ext>
            </a:extLst>
          </p:cNvPr>
          <p:cNvPicPr>
            <a:picLocks noChangeAspect="1"/>
          </p:cNvPicPr>
          <p:nvPr userDrawn="1"/>
        </p:nvPicPr>
        <p:blipFill>
          <a:blip r:embed="rId7"/>
          <a:stretch>
            <a:fillRect/>
          </a:stretch>
        </p:blipFill>
        <p:spPr>
          <a:xfrm>
            <a:off x="3720322" y="6463670"/>
            <a:ext cx="726767" cy="729326"/>
          </a:xfrm>
          <a:prstGeom prst="rect">
            <a:avLst/>
          </a:prstGeom>
        </p:spPr>
      </p:pic>
      <p:pic>
        <p:nvPicPr>
          <p:cNvPr id="43" name="Picture 42" descr="A picture containing room&#10;&#10;Description automatically generated">
            <a:extLst>
              <a:ext uri="{FF2B5EF4-FFF2-40B4-BE49-F238E27FC236}">
                <a16:creationId xmlns:a16="http://schemas.microsoft.com/office/drawing/2014/main" id="{56073885-5CE1-F146-8CA1-5236B3173D92}"/>
              </a:ext>
            </a:extLst>
          </p:cNvPr>
          <p:cNvPicPr>
            <a:picLocks noChangeAspect="1"/>
          </p:cNvPicPr>
          <p:nvPr userDrawn="1"/>
        </p:nvPicPr>
        <p:blipFill>
          <a:blip r:embed="rId8"/>
          <a:stretch>
            <a:fillRect/>
          </a:stretch>
        </p:blipFill>
        <p:spPr>
          <a:xfrm>
            <a:off x="3720322" y="4997100"/>
            <a:ext cx="726767" cy="726767"/>
          </a:xfrm>
          <a:prstGeom prst="rect">
            <a:avLst/>
          </a:prstGeom>
        </p:spPr>
      </p:pic>
      <p:pic>
        <p:nvPicPr>
          <p:cNvPr id="44" name="Picture 43" descr="A close up of a sign&#10;&#10;Description automatically generated">
            <a:extLst>
              <a:ext uri="{FF2B5EF4-FFF2-40B4-BE49-F238E27FC236}">
                <a16:creationId xmlns:a16="http://schemas.microsoft.com/office/drawing/2014/main" id="{486CE676-7106-724C-946A-245C1F6892A3}"/>
              </a:ext>
            </a:extLst>
          </p:cNvPr>
          <p:cNvPicPr>
            <a:picLocks noChangeAspect="1"/>
          </p:cNvPicPr>
          <p:nvPr userDrawn="1"/>
        </p:nvPicPr>
        <p:blipFill>
          <a:blip r:embed="rId9"/>
          <a:stretch>
            <a:fillRect/>
          </a:stretch>
        </p:blipFill>
        <p:spPr>
          <a:xfrm>
            <a:off x="3719042" y="3483341"/>
            <a:ext cx="729326" cy="729326"/>
          </a:xfrm>
          <a:prstGeom prst="rect">
            <a:avLst/>
          </a:prstGeom>
        </p:spPr>
      </p:pic>
      <p:pic>
        <p:nvPicPr>
          <p:cNvPr id="45" name="Picture 44" descr="A close up of a logo&#10;&#10;Description automatically generated">
            <a:extLst>
              <a:ext uri="{FF2B5EF4-FFF2-40B4-BE49-F238E27FC236}">
                <a16:creationId xmlns:a16="http://schemas.microsoft.com/office/drawing/2014/main" id="{D52E2968-729B-6742-950C-C6B7C0AD508E}"/>
              </a:ext>
            </a:extLst>
          </p:cNvPr>
          <p:cNvPicPr>
            <a:picLocks noChangeAspect="1"/>
          </p:cNvPicPr>
          <p:nvPr userDrawn="1"/>
        </p:nvPicPr>
        <p:blipFill>
          <a:blip r:embed="rId10"/>
          <a:stretch>
            <a:fillRect/>
          </a:stretch>
        </p:blipFill>
        <p:spPr>
          <a:xfrm>
            <a:off x="2298444" y="4997100"/>
            <a:ext cx="729326" cy="726767"/>
          </a:xfrm>
          <a:prstGeom prst="rect">
            <a:avLst/>
          </a:prstGeom>
        </p:spPr>
      </p:pic>
      <p:pic>
        <p:nvPicPr>
          <p:cNvPr id="46" name="Picture 45" descr="A picture containing room, drawing, plate&#10;&#10;Description automatically generated">
            <a:extLst>
              <a:ext uri="{FF2B5EF4-FFF2-40B4-BE49-F238E27FC236}">
                <a16:creationId xmlns:a16="http://schemas.microsoft.com/office/drawing/2014/main" id="{5BF1628E-7D04-6747-99AA-AA958225878B}"/>
              </a:ext>
            </a:extLst>
          </p:cNvPr>
          <p:cNvPicPr>
            <a:picLocks noChangeAspect="1"/>
          </p:cNvPicPr>
          <p:nvPr userDrawn="1"/>
        </p:nvPicPr>
        <p:blipFill>
          <a:blip r:embed="rId11"/>
          <a:stretch>
            <a:fillRect/>
          </a:stretch>
        </p:blipFill>
        <p:spPr>
          <a:xfrm>
            <a:off x="2298444" y="6464950"/>
            <a:ext cx="729326" cy="726767"/>
          </a:xfrm>
          <a:prstGeom prst="rect">
            <a:avLst/>
          </a:prstGeom>
        </p:spPr>
      </p:pic>
      <p:pic>
        <p:nvPicPr>
          <p:cNvPr id="47" name="Picture 46" descr="A picture containing room&#10;&#10;Description automatically generated">
            <a:extLst>
              <a:ext uri="{FF2B5EF4-FFF2-40B4-BE49-F238E27FC236}">
                <a16:creationId xmlns:a16="http://schemas.microsoft.com/office/drawing/2014/main" id="{3483E14D-D21A-6841-9739-CF1ECA27598F}"/>
              </a:ext>
            </a:extLst>
          </p:cNvPr>
          <p:cNvPicPr>
            <a:picLocks noChangeAspect="1"/>
          </p:cNvPicPr>
          <p:nvPr userDrawn="1"/>
        </p:nvPicPr>
        <p:blipFill>
          <a:blip r:embed="rId12"/>
          <a:stretch>
            <a:fillRect/>
          </a:stretch>
        </p:blipFill>
        <p:spPr>
          <a:xfrm>
            <a:off x="2299724" y="7921492"/>
            <a:ext cx="726767" cy="726767"/>
          </a:xfrm>
          <a:prstGeom prst="rect">
            <a:avLst/>
          </a:prstGeom>
        </p:spPr>
      </p:pic>
      <p:pic>
        <p:nvPicPr>
          <p:cNvPr id="48" name="Picture 47" descr="A picture containing room, drawing&#10;&#10;Description automatically generated">
            <a:extLst>
              <a:ext uri="{FF2B5EF4-FFF2-40B4-BE49-F238E27FC236}">
                <a16:creationId xmlns:a16="http://schemas.microsoft.com/office/drawing/2014/main" id="{C44AD7FA-CB85-CB4C-B099-884DAFF37027}"/>
              </a:ext>
            </a:extLst>
          </p:cNvPr>
          <p:cNvPicPr>
            <a:picLocks noChangeAspect="1"/>
          </p:cNvPicPr>
          <p:nvPr userDrawn="1"/>
        </p:nvPicPr>
        <p:blipFill>
          <a:blip r:embed="rId13"/>
          <a:stretch>
            <a:fillRect/>
          </a:stretch>
        </p:blipFill>
        <p:spPr>
          <a:xfrm>
            <a:off x="873056" y="3483341"/>
            <a:ext cx="729326" cy="729326"/>
          </a:xfrm>
          <a:prstGeom prst="rect">
            <a:avLst/>
          </a:prstGeom>
        </p:spPr>
      </p:pic>
      <p:pic>
        <p:nvPicPr>
          <p:cNvPr id="49" name="Picture 48" descr="A picture containing room&#10;&#10;Description automatically generated">
            <a:extLst>
              <a:ext uri="{FF2B5EF4-FFF2-40B4-BE49-F238E27FC236}">
                <a16:creationId xmlns:a16="http://schemas.microsoft.com/office/drawing/2014/main" id="{219214A5-43F8-F14C-9225-D7712FC82006}"/>
              </a:ext>
            </a:extLst>
          </p:cNvPr>
          <p:cNvPicPr>
            <a:picLocks noChangeAspect="1"/>
          </p:cNvPicPr>
          <p:nvPr userDrawn="1"/>
        </p:nvPicPr>
        <p:blipFill>
          <a:blip r:embed="rId14"/>
          <a:stretch>
            <a:fillRect/>
          </a:stretch>
        </p:blipFill>
        <p:spPr>
          <a:xfrm>
            <a:off x="874336" y="4995820"/>
            <a:ext cx="726767" cy="729326"/>
          </a:xfrm>
          <a:prstGeom prst="rect">
            <a:avLst/>
          </a:prstGeom>
        </p:spPr>
      </p:pic>
      <p:pic>
        <p:nvPicPr>
          <p:cNvPr id="50" name="Picture 49" descr="A close up of a logo&#10;&#10;Description automatically generated">
            <a:extLst>
              <a:ext uri="{FF2B5EF4-FFF2-40B4-BE49-F238E27FC236}">
                <a16:creationId xmlns:a16="http://schemas.microsoft.com/office/drawing/2014/main" id="{0AEBBD23-FC6C-F044-92D0-A149403A1990}"/>
              </a:ext>
            </a:extLst>
          </p:cNvPr>
          <p:cNvPicPr>
            <a:picLocks noChangeAspect="1"/>
          </p:cNvPicPr>
          <p:nvPr userDrawn="1"/>
        </p:nvPicPr>
        <p:blipFill>
          <a:blip r:embed="rId15"/>
          <a:stretch>
            <a:fillRect/>
          </a:stretch>
        </p:blipFill>
        <p:spPr>
          <a:xfrm>
            <a:off x="874336" y="7921492"/>
            <a:ext cx="726767" cy="729326"/>
          </a:xfrm>
          <a:prstGeom prst="rect">
            <a:avLst/>
          </a:prstGeom>
        </p:spPr>
      </p:pic>
      <p:pic>
        <p:nvPicPr>
          <p:cNvPr id="51" name="Picture 50" descr="A close up of a sign&#10;&#10;Description automatically generated">
            <a:extLst>
              <a:ext uri="{FF2B5EF4-FFF2-40B4-BE49-F238E27FC236}">
                <a16:creationId xmlns:a16="http://schemas.microsoft.com/office/drawing/2014/main" id="{9C8B1509-3459-274D-A716-EE7DFBBFF839}"/>
              </a:ext>
            </a:extLst>
          </p:cNvPr>
          <p:cNvPicPr>
            <a:picLocks noChangeAspect="1"/>
          </p:cNvPicPr>
          <p:nvPr userDrawn="1"/>
        </p:nvPicPr>
        <p:blipFill>
          <a:blip r:embed="rId16"/>
          <a:stretch>
            <a:fillRect/>
          </a:stretch>
        </p:blipFill>
        <p:spPr>
          <a:xfrm>
            <a:off x="874336" y="6463670"/>
            <a:ext cx="726767" cy="729326"/>
          </a:xfrm>
          <a:prstGeom prst="rect">
            <a:avLst/>
          </a:prstGeom>
        </p:spPr>
      </p:pic>
      <p:sp>
        <p:nvSpPr>
          <p:cNvPr id="52" name="TextBox 51">
            <a:extLst>
              <a:ext uri="{FF2B5EF4-FFF2-40B4-BE49-F238E27FC236}">
                <a16:creationId xmlns:a16="http://schemas.microsoft.com/office/drawing/2014/main" id="{525918BA-E934-3845-9B22-4829D963DFE9}"/>
              </a:ext>
            </a:extLst>
          </p:cNvPr>
          <p:cNvSpPr txBox="1"/>
          <p:nvPr userDrawn="1"/>
        </p:nvSpPr>
        <p:spPr>
          <a:xfrm>
            <a:off x="701135"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ADVENTURE</a:t>
            </a:r>
          </a:p>
        </p:txBody>
      </p:sp>
      <p:sp>
        <p:nvSpPr>
          <p:cNvPr id="53" name="TextBox 52">
            <a:extLst>
              <a:ext uri="{FF2B5EF4-FFF2-40B4-BE49-F238E27FC236}">
                <a16:creationId xmlns:a16="http://schemas.microsoft.com/office/drawing/2014/main" id="{7E1365B5-C6E0-8E45-853E-89A66B894208}"/>
              </a:ext>
            </a:extLst>
          </p:cNvPr>
          <p:cNvSpPr txBox="1"/>
          <p:nvPr userDrawn="1"/>
        </p:nvSpPr>
        <p:spPr>
          <a:xfrm>
            <a:off x="660440" y="575966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LEGO MASTERS</a:t>
            </a:r>
          </a:p>
        </p:txBody>
      </p:sp>
      <p:sp>
        <p:nvSpPr>
          <p:cNvPr id="54" name="TextBox 53">
            <a:extLst>
              <a:ext uri="{FF2B5EF4-FFF2-40B4-BE49-F238E27FC236}">
                <a16:creationId xmlns:a16="http://schemas.microsoft.com/office/drawing/2014/main" id="{12575B08-7D01-B443-ACAA-BA2B69285265}"/>
              </a:ext>
            </a:extLst>
          </p:cNvPr>
          <p:cNvSpPr txBox="1"/>
          <p:nvPr userDrawn="1"/>
        </p:nvSpPr>
        <p:spPr>
          <a:xfrm>
            <a:off x="660440" y="721927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CODING</a:t>
            </a:r>
          </a:p>
        </p:txBody>
      </p:sp>
      <p:sp>
        <p:nvSpPr>
          <p:cNvPr id="55" name="TextBox 54">
            <a:extLst>
              <a:ext uri="{FF2B5EF4-FFF2-40B4-BE49-F238E27FC236}">
                <a16:creationId xmlns:a16="http://schemas.microsoft.com/office/drawing/2014/main" id="{B3CA881B-7767-1E4C-BC1C-B90F9003AE98}"/>
              </a:ext>
            </a:extLst>
          </p:cNvPr>
          <p:cNvSpPr txBox="1"/>
          <p:nvPr userDrawn="1"/>
        </p:nvSpPr>
        <p:spPr>
          <a:xfrm>
            <a:off x="613199"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SUSTAINABILITY</a:t>
            </a:r>
          </a:p>
        </p:txBody>
      </p:sp>
      <p:sp>
        <p:nvSpPr>
          <p:cNvPr id="56" name="TextBox 55">
            <a:extLst>
              <a:ext uri="{FF2B5EF4-FFF2-40B4-BE49-F238E27FC236}">
                <a16:creationId xmlns:a16="http://schemas.microsoft.com/office/drawing/2014/main" id="{4F0C8F34-A3ED-8A43-B535-3B9EE29D807D}"/>
              </a:ext>
            </a:extLst>
          </p:cNvPr>
          <p:cNvSpPr txBox="1"/>
          <p:nvPr userDrawn="1"/>
        </p:nvSpPr>
        <p:spPr>
          <a:xfrm>
            <a:off x="2126523"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COOKING</a:t>
            </a:r>
          </a:p>
        </p:txBody>
      </p:sp>
      <p:sp>
        <p:nvSpPr>
          <p:cNvPr id="57" name="TextBox 56">
            <a:extLst>
              <a:ext uri="{FF2B5EF4-FFF2-40B4-BE49-F238E27FC236}">
                <a16:creationId xmlns:a16="http://schemas.microsoft.com/office/drawing/2014/main" id="{F57A2ACC-BBE6-0640-96B4-443FF1BA8288}"/>
              </a:ext>
            </a:extLst>
          </p:cNvPr>
          <p:cNvSpPr txBox="1"/>
          <p:nvPr userDrawn="1"/>
        </p:nvSpPr>
        <p:spPr>
          <a:xfrm>
            <a:off x="2085828"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HOMEWORK</a:t>
            </a:r>
          </a:p>
        </p:txBody>
      </p:sp>
      <p:sp>
        <p:nvSpPr>
          <p:cNvPr id="58" name="TextBox 57">
            <a:extLst>
              <a:ext uri="{FF2B5EF4-FFF2-40B4-BE49-F238E27FC236}">
                <a16:creationId xmlns:a16="http://schemas.microsoft.com/office/drawing/2014/main" id="{03EF412C-9CBB-4D49-AAC7-3CE501462C8C}"/>
              </a:ext>
            </a:extLst>
          </p:cNvPr>
          <p:cNvSpPr txBox="1"/>
          <p:nvPr userDrawn="1"/>
        </p:nvSpPr>
        <p:spPr>
          <a:xfrm>
            <a:off x="2085828"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WRITING</a:t>
            </a:r>
          </a:p>
        </p:txBody>
      </p:sp>
      <p:sp>
        <p:nvSpPr>
          <p:cNvPr id="59" name="TextBox 58">
            <a:extLst>
              <a:ext uri="{FF2B5EF4-FFF2-40B4-BE49-F238E27FC236}">
                <a16:creationId xmlns:a16="http://schemas.microsoft.com/office/drawing/2014/main" id="{F95C2676-703C-CE45-B1DC-94FB302017A6}"/>
              </a:ext>
            </a:extLst>
          </p:cNvPr>
          <p:cNvSpPr txBox="1"/>
          <p:nvPr userDrawn="1"/>
        </p:nvSpPr>
        <p:spPr>
          <a:xfrm>
            <a:off x="2038587"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
        <p:nvSpPr>
          <p:cNvPr id="60" name="TextBox 59">
            <a:extLst>
              <a:ext uri="{FF2B5EF4-FFF2-40B4-BE49-F238E27FC236}">
                <a16:creationId xmlns:a16="http://schemas.microsoft.com/office/drawing/2014/main" id="{0F4FB9C7-F190-1E40-851D-D9B132F588E6}"/>
              </a:ext>
            </a:extLst>
          </p:cNvPr>
          <p:cNvSpPr txBox="1"/>
          <p:nvPr userDrawn="1"/>
        </p:nvSpPr>
        <p:spPr>
          <a:xfrm>
            <a:off x="3547121"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S.T.E.M</a:t>
            </a:r>
          </a:p>
        </p:txBody>
      </p:sp>
      <p:sp>
        <p:nvSpPr>
          <p:cNvPr id="61" name="TextBox 60">
            <a:extLst>
              <a:ext uri="{FF2B5EF4-FFF2-40B4-BE49-F238E27FC236}">
                <a16:creationId xmlns:a16="http://schemas.microsoft.com/office/drawing/2014/main" id="{5603089E-081B-4B4A-B1A7-8A262B1A721A}"/>
              </a:ext>
            </a:extLst>
          </p:cNvPr>
          <p:cNvSpPr txBox="1"/>
          <p:nvPr userDrawn="1"/>
        </p:nvSpPr>
        <p:spPr>
          <a:xfrm>
            <a:off x="3506426"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GARDENING</a:t>
            </a:r>
          </a:p>
        </p:txBody>
      </p:sp>
      <p:sp>
        <p:nvSpPr>
          <p:cNvPr id="62" name="TextBox 61">
            <a:extLst>
              <a:ext uri="{FF2B5EF4-FFF2-40B4-BE49-F238E27FC236}">
                <a16:creationId xmlns:a16="http://schemas.microsoft.com/office/drawing/2014/main" id="{65B7820C-CBED-1142-937E-AF844D66D7E1}"/>
              </a:ext>
            </a:extLst>
          </p:cNvPr>
          <p:cNvSpPr txBox="1"/>
          <p:nvPr userDrawn="1"/>
        </p:nvSpPr>
        <p:spPr>
          <a:xfrm>
            <a:off x="3439013" y="7237207"/>
            <a:ext cx="1289384"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MUSIC THEATRE</a:t>
            </a:r>
          </a:p>
        </p:txBody>
      </p:sp>
      <p:sp>
        <p:nvSpPr>
          <p:cNvPr id="63" name="TextBox 62">
            <a:extLst>
              <a:ext uri="{FF2B5EF4-FFF2-40B4-BE49-F238E27FC236}">
                <a16:creationId xmlns:a16="http://schemas.microsoft.com/office/drawing/2014/main" id="{4D1CD62A-768B-654B-AF72-B6587481A157}"/>
              </a:ext>
            </a:extLst>
          </p:cNvPr>
          <p:cNvSpPr txBox="1"/>
          <p:nvPr userDrawn="1"/>
        </p:nvSpPr>
        <p:spPr>
          <a:xfrm>
            <a:off x="5017639"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ART ATTACK</a:t>
            </a:r>
          </a:p>
        </p:txBody>
      </p:sp>
      <p:sp>
        <p:nvSpPr>
          <p:cNvPr id="64" name="TextBox 63">
            <a:extLst>
              <a:ext uri="{FF2B5EF4-FFF2-40B4-BE49-F238E27FC236}">
                <a16:creationId xmlns:a16="http://schemas.microsoft.com/office/drawing/2014/main" id="{61D8353A-FFF9-8F47-8BF5-0ABBDC9FFA9A}"/>
              </a:ext>
            </a:extLst>
          </p:cNvPr>
          <p:cNvSpPr txBox="1"/>
          <p:nvPr userDrawn="1"/>
        </p:nvSpPr>
        <p:spPr>
          <a:xfrm>
            <a:off x="4976944"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EPIC GAMES</a:t>
            </a:r>
          </a:p>
        </p:txBody>
      </p:sp>
      <p:sp>
        <p:nvSpPr>
          <p:cNvPr id="65" name="TextBox 64">
            <a:extLst>
              <a:ext uri="{FF2B5EF4-FFF2-40B4-BE49-F238E27FC236}">
                <a16:creationId xmlns:a16="http://schemas.microsoft.com/office/drawing/2014/main" id="{34E0AC51-9AB3-BB43-9387-1B2EBC20FB1E}"/>
              </a:ext>
            </a:extLst>
          </p:cNvPr>
          <p:cNvSpPr txBox="1"/>
          <p:nvPr userDrawn="1"/>
        </p:nvSpPr>
        <p:spPr>
          <a:xfrm>
            <a:off x="4976944"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CULTURE</a:t>
            </a:r>
          </a:p>
        </p:txBody>
      </p:sp>
      <p:pic>
        <p:nvPicPr>
          <p:cNvPr id="66" name="Picture 65">
            <a:extLst>
              <a:ext uri="{FF2B5EF4-FFF2-40B4-BE49-F238E27FC236}">
                <a16:creationId xmlns:a16="http://schemas.microsoft.com/office/drawing/2014/main" id="{535606C0-2918-6A45-A3A4-1DADE7F1B312}"/>
              </a:ext>
            </a:extLst>
          </p:cNvPr>
          <p:cNvPicPr>
            <a:picLocks noChangeAspect="1"/>
          </p:cNvPicPr>
          <p:nvPr userDrawn="1"/>
        </p:nvPicPr>
        <p:blipFill>
          <a:blip r:embed="rId17"/>
          <a:srcRect/>
          <a:stretch/>
        </p:blipFill>
        <p:spPr>
          <a:xfrm>
            <a:off x="3730959" y="7921492"/>
            <a:ext cx="726767" cy="726767"/>
          </a:xfrm>
          <a:prstGeom prst="rect">
            <a:avLst/>
          </a:prstGeom>
        </p:spPr>
      </p:pic>
      <p:sp>
        <p:nvSpPr>
          <p:cNvPr id="67" name="TextBox 66">
            <a:extLst>
              <a:ext uri="{FF2B5EF4-FFF2-40B4-BE49-F238E27FC236}">
                <a16:creationId xmlns:a16="http://schemas.microsoft.com/office/drawing/2014/main" id="{BD729833-C33E-8A49-A719-51C4942CFF9F}"/>
              </a:ext>
            </a:extLst>
          </p:cNvPr>
          <p:cNvSpPr txBox="1"/>
          <p:nvPr userDrawn="1"/>
        </p:nvSpPr>
        <p:spPr>
          <a:xfrm>
            <a:off x="3469822"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Tree>
    <p:extLst>
      <p:ext uri="{BB962C8B-B14F-4D97-AF65-F5344CB8AC3E}">
        <p14:creationId xmlns:p14="http://schemas.microsoft.com/office/powerpoint/2010/main" val="61129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8AA2EA-9799-3142-8CE8-F3580CBF3CA2}"/>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AEFD7C1-4F33-E247-B62D-0AF4076458F7}"/>
              </a:ext>
            </a:extLst>
          </p:cNvPr>
          <p:cNvSpPr/>
          <p:nvPr userDrawn="1"/>
        </p:nvSpPr>
        <p:spPr>
          <a:xfrm>
            <a:off x="4013646" y="1944725"/>
            <a:ext cx="2661474" cy="4154059"/>
          </a:xfrm>
          <a:prstGeom prst="rect">
            <a:avLst/>
          </a:prstGeom>
          <a:solidFill>
            <a:srgbClr val="FF85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350676-8E92-8B4D-9D31-3692ACBC0AE6}"/>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NEWSLETTER</a:t>
            </a:r>
          </a:p>
        </p:txBody>
      </p:sp>
      <p:sp>
        <p:nvSpPr>
          <p:cNvPr id="10" name="TextBox 9">
            <a:extLst>
              <a:ext uri="{FF2B5EF4-FFF2-40B4-BE49-F238E27FC236}">
                <a16:creationId xmlns:a16="http://schemas.microsoft.com/office/drawing/2014/main" id="{320C35CA-E619-1F47-9455-9D127C8324AF}"/>
              </a:ext>
            </a:extLst>
          </p:cNvPr>
          <p:cNvSpPr txBox="1"/>
          <p:nvPr userDrawn="1"/>
        </p:nvSpPr>
        <p:spPr>
          <a:xfrm>
            <a:off x="270884" y="6330542"/>
            <a:ext cx="3122565" cy="523220"/>
          </a:xfrm>
          <a:prstGeom prst="rect">
            <a:avLst/>
          </a:prstGeom>
          <a:noFill/>
        </p:spPr>
        <p:txBody>
          <a:bodyPr wrap="square" rtlCol="0">
            <a:spAutoFit/>
          </a:bodyPr>
          <a:lstStyle/>
          <a:p>
            <a:r>
              <a:rPr lang="en-US" sz="2800" dirty="0">
                <a:solidFill>
                  <a:srgbClr val="005DB7"/>
                </a:solidFill>
                <a:latin typeface="Barlow Condensed" pitchFamily="2" charset="77"/>
              </a:rPr>
              <a:t>IMPORTANT DATES</a:t>
            </a:r>
          </a:p>
        </p:txBody>
      </p:sp>
      <p:sp>
        <p:nvSpPr>
          <p:cNvPr id="11" name="Rectangle 10">
            <a:extLst>
              <a:ext uri="{FF2B5EF4-FFF2-40B4-BE49-F238E27FC236}">
                <a16:creationId xmlns:a16="http://schemas.microsoft.com/office/drawing/2014/main" id="{E3E28E80-E395-6A48-8CF3-8876A9ABF79D}"/>
              </a:ext>
            </a:extLst>
          </p:cNvPr>
          <p:cNvSpPr/>
          <p:nvPr userDrawn="1"/>
        </p:nvSpPr>
        <p:spPr>
          <a:xfrm>
            <a:off x="198120" y="9014850"/>
            <a:ext cx="6477000" cy="745264"/>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38B1D2-E6C8-254E-8280-11E09B74D0AC}"/>
              </a:ext>
            </a:extLst>
          </p:cNvPr>
          <p:cNvSpPr txBox="1"/>
          <p:nvPr userDrawn="1"/>
        </p:nvSpPr>
        <p:spPr>
          <a:xfrm>
            <a:off x="40385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Mobile:</a:t>
            </a:r>
          </a:p>
        </p:txBody>
      </p:sp>
      <p:sp>
        <p:nvSpPr>
          <p:cNvPr id="15" name="TextBox 14">
            <a:extLst>
              <a:ext uri="{FF2B5EF4-FFF2-40B4-BE49-F238E27FC236}">
                <a16:creationId xmlns:a16="http://schemas.microsoft.com/office/drawing/2014/main" id="{24EC228E-6E02-514F-9977-90126BCF2D3F}"/>
              </a:ext>
            </a:extLst>
          </p:cNvPr>
          <p:cNvSpPr txBox="1"/>
          <p:nvPr userDrawn="1"/>
        </p:nvSpPr>
        <p:spPr>
          <a:xfrm>
            <a:off x="305561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Email:</a:t>
            </a:r>
          </a:p>
        </p:txBody>
      </p:sp>
      <p:cxnSp>
        <p:nvCxnSpPr>
          <p:cNvPr id="16" name="Straight Connector 15">
            <a:extLst>
              <a:ext uri="{FF2B5EF4-FFF2-40B4-BE49-F238E27FC236}">
                <a16:creationId xmlns:a16="http://schemas.microsoft.com/office/drawing/2014/main" id="{BBA09AE8-5A83-8447-822B-7C591B4F3A5A}"/>
              </a:ext>
            </a:extLst>
          </p:cNvPr>
          <p:cNvCxnSpPr/>
          <p:nvPr userDrawn="1"/>
        </p:nvCxnSpPr>
        <p:spPr>
          <a:xfrm>
            <a:off x="2992119" y="9132736"/>
            <a:ext cx="0" cy="543699"/>
          </a:xfrm>
          <a:prstGeom prst="line">
            <a:avLst/>
          </a:prstGeom>
          <a:ln w="28575">
            <a:solidFill>
              <a:srgbClr val="FF85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A877E43-134D-1349-B957-2F1E31791F35}"/>
              </a:ext>
            </a:extLst>
          </p:cNvPr>
          <p:cNvSpPr txBox="1"/>
          <p:nvPr userDrawn="1"/>
        </p:nvSpPr>
        <p:spPr>
          <a:xfrm>
            <a:off x="40385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Phone:</a:t>
            </a:r>
          </a:p>
        </p:txBody>
      </p:sp>
      <p:sp>
        <p:nvSpPr>
          <p:cNvPr id="18" name="TextBox 17">
            <a:extLst>
              <a:ext uri="{FF2B5EF4-FFF2-40B4-BE49-F238E27FC236}">
                <a16:creationId xmlns:a16="http://schemas.microsoft.com/office/drawing/2014/main" id="{93B01B0C-C15B-9047-A7B0-E2403B99E0D6}"/>
              </a:ext>
            </a:extLst>
          </p:cNvPr>
          <p:cNvSpPr txBox="1"/>
          <p:nvPr userDrawn="1"/>
        </p:nvSpPr>
        <p:spPr>
          <a:xfrm>
            <a:off x="305561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Email:</a:t>
            </a:r>
          </a:p>
        </p:txBody>
      </p:sp>
      <p:sp>
        <p:nvSpPr>
          <p:cNvPr id="19" name="TextBox 18">
            <a:extLst>
              <a:ext uri="{FF2B5EF4-FFF2-40B4-BE49-F238E27FC236}">
                <a16:creationId xmlns:a16="http://schemas.microsoft.com/office/drawing/2014/main" id="{A0D5FBDE-AA33-9147-B4B1-BB6D97B12B5D}"/>
              </a:ext>
            </a:extLst>
          </p:cNvPr>
          <p:cNvSpPr txBox="1"/>
          <p:nvPr userDrawn="1"/>
        </p:nvSpPr>
        <p:spPr>
          <a:xfrm>
            <a:off x="4216653" y="2449768"/>
            <a:ext cx="1102985" cy="313932"/>
          </a:xfrm>
          <a:prstGeom prst="rect">
            <a:avLst/>
          </a:prstGeom>
          <a:noFill/>
        </p:spPr>
        <p:txBody>
          <a:bodyPr wrap="square" rtlCol="0">
            <a:spAutoFit/>
          </a:bodyPr>
          <a:lstStyle/>
          <a:p>
            <a:pPr>
              <a:lnSpc>
                <a:spcPct val="80000"/>
              </a:lnSpc>
            </a:pPr>
            <a:r>
              <a:rPr lang="en-AU" sz="1800" dirty="0">
                <a:solidFill>
                  <a:srgbClr val="005DB7"/>
                </a:solidFill>
                <a:latin typeface="Barlow Condensed" pitchFamily="2" charset="77"/>
              </a:rPr>
              <a:t>ASC WEEK:</a:t>
            </a:r>
            <a:endParaRPr lang="en-US" sz="1800" dirty="0">
              <a:solidFill>
                <a:srgbClr val="005DB7"/>
              </a:solidFill>
              <a:latin typeface="Barlow Condensed" pitchFamily="2" charset="77"/>
            </a:endParaRPr>
          </a:p>
        </p:txBody>
      </p:sp>
      <p:sp>
        <p:nvSpPr>
          <p:cNvPr id="20" name="TextBox 19">
            <a:extLst>
              <a:ext uri="{FF2B5EF4-FFF2-40B4-BE49-F238E27FC236}">
                <a16:creationId xmlns:a16="http://schemas.microsoft.com/office/drawing/2014/main" id="{EF256C27-46BB-A148-8776-F2DAF2A8EB7D}"/>
              </a:ext>
            </a:extLst>
          </p:cNvPr>
          <p:cNvSpPr txBox="1"/>
          <p:nvPr userDrawn="1"/>
        </p:nvSpPr>
        <p:spPr>
          <a:xfrm>
            <a:off x="4228969" y="2885852"/>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MONDAY</a:t>
            </a:r>
          </a:p>
        </p:txBody>
      </p:sp>
      <p:sp>
        <p:nvSpPr>
          <p:cNvPr id="21" name="TextBox 20">
            <a:extLst>
              <a:ext uri="{FF2B5EF4-FFF2-40B4-BE49-F238E27FC236}">
                <a16:creationId xmlns:a16="http://schemas.microsoft.com/office/drawing/2014/main" id="{933EEDD0-A623-4146-B510-A54BD1F5549C}"/>
              </a:ext>
            </a:extLst>
          </p:cNvPr>
          <p:cNvSpPr txBox="1"/>
          <p:nvPr userDrawn="1"/>
        </p:nvSpPr>
        <p:spPr>
          <a:xfrm>
            <a:off x="4228969" y="3494668"/>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TUESDAY</a:t>
            </a:r>
          </a:p>
        </p:txBody>
      </p:sp>
      <p:sp>
        <p:nvSpPr>
          <p:cNvPr id="22" name="TextBox 21">
            <a:extLst>
              <a:ext uri="{FF2B5EF4-FFF2-40B4-BE49-F238E27FC236}">
                <a16:creationId xmlns:a16="http://schemas.microsoft.com/office/drawing/2014/main" id="{B91309C6-D069-5B4E-B274-BFA60E2D6311}"/>
              </a:ext>
            </a:extLst>
          </p:cNvPr>
          <p:cNvSpPr txBox="1"/>
          <p:nvPr userDrawn="1"/>
        </p:nvSpPr>
        <p:spPr>
          <a:xfrm>
            <a:off x="4228969" y="4103484"/>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WEDNESDAY</a:t>
            </a:r>
          </a:p>
        </p:txBody>
      </p:sp>
      <p:sp>
        <p:nvSpPr>
          <p:cNvPr id="23" name="TextBox 22">
            <a:extLst>
              <a:ext uri="{FF2B5EF4-FFF2-40B4-BE49-F238E27FC236}">
                <a16:creationId xmlns:a16="http://schemas.microsoft.com/office/drawing/2014/main" id="{DE7F91B1-AAEC-E847-824E-AB32505F7D1E}"/>
              </a:ext>
            </a:extLst>
          </p:cNvPr>
          <p:cNvSpPr txBox="1"/>
          <p:nvPr userDrawn="1"/>
        </p:nvSpPr>
        <p:spPr>
          <a:xfrm>
            <a:off x="4228969" y="4712300"/>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THURSDAY</a:t>
            </a:r>
          </a:p>
        </p:txBody>
      </p:sp>
      <p:sp>
        <p:nvSpPr>
          <p:cNvPr id="24" name="TextBox 23">
            <a:extLst>
              <a:ext uri="{FF2B5EF4-FFF2-40B4-BE49-F238E27FC236}">
                <a16:creationId xmlns:a16="http://schemas.microsoft.com/office/drawing/2014/main" id="{2BBC027B-CEC9-8A42-BCF1-20A7FBD6538B}"/>
              </a:ext>
            </a:extLst>
          </p:cNvPr>
          <p:cNvSpPr txBox="1"/>
          <p:nvPr userDrawn="1"/>
        </p:nvSpPr>
        <p:spPr>
          <a:xfrm>
            <a:off x="4228969" y="5321116"/>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FRIDAY</a:t>
            </a:r>
          </a:p>
        </p:txBody>
      </p:sp>
      <p:pic>
        <p:nvPicPr>
          <p:cNvPr id="25" name="Graphic 24" descr="Daily calendar">
            <a:extLst>
              <a:ext uri="{FF2B5EF4-FFF2-40B4-BE49-F238E27FC236}">
                <a16:creationId xmlns:a16="http://schemas.microsoft.com/office/drawing/2014/main" id="{127FD304-4098-4443-B81D-6CF4C584DA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6934563"/>
            <a:ext cx="291339" cy="291339"/>
          </a:xfrm>
          <a:prstGeom prst="rect">
            <a:avLst/>
          </a:prstGeom>
        </p:spPr>
      </p:pic>
      <p:pic>
        <p:nvPicPr>
          <p:cNvPr id="26" name="Graphic 25" descr="Daily calendar">
            <a:extLst>
              <a:ext uri="{FF2B5EF4-FFF2-40B4-BE49-F238E27FC236}">
                <a16:creationId xmlns:a16="http://schemas.microsoft.com/office/drawing/2014/main" id="{36107040-4F3E-FB48-BE04-5B101EF00F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7521544"/>
            <a:ext cx="291339" cy="291339"/>
          </a:xfrm>
          <a:prstGeom prst="rect">
            <a:avLst/>
          </a:prstGeom>
        </p:spPr>
      </p:pic>
      <p:pic>
        <p:nvPicPr>
          <p:cNvPr id="27" name="Graphic 26" descr="Daily calendar">
            <a:extLst>
              <a:ext uri="{FF2B5EF4-FFF2-40B4-BE49-F238E27FC236}">
                <a16:creationId xmlns:a16="http://schemas.microsoft.com/office/drawing/2014/main" id="{ECD00F7F-97B2-8649-A4CA-EA2E6136D7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8131102"/>
            <a:ext cx="291339" cy="291339"/>
          </a:xfrm>
          <a:prstGeom prst="rect">
            <a:avLst/>
          </a:prstGeom>
        </p:spPr>
      </p:pic>
      <p:pic>
        <p:nvPicPr>
          <p:cNvPr id="41" name="Picture 40">
            <a:extLst>
              <a:ext uri="{FF2B5EF4-FFF2-40B4-BE49-F238E27FC236}">
                <a16:creationId xmlns:a16="http://schemas.microsoft.com/office/drawing/2014/main" id="{04BADB93-1587-5149-B639-1261B00FA0DA}"/>
              </a:ext>
            </a:extLst>
          </p:cNvPr>
          <p:cNvPicPr>
            <a:picLocks noChangeAspect="1"/>
          </p:cNvPicPr>
          <p:nvPr userDrawn="1"/>
        </p:nvPicPr>
        <p:blipFill>
          <a:blip r:embed="rId4"/>
          <a:stretch>
            <a:fillRect/>
          </a:stretch>
        </p:blipFill>
        <p:spPr>
          <a:xfrm>
            <a:off x="5559513" y="558658"/>
            <a:ext cx="885037" cy="785780"/>
          </a:xfrm>
          <a:prstGeom prst="rect">
            <a:avLst/>
          </a:prstGeom>
        </p:spPr>
      </p:pic>
      <p:sp>
        <p:nvSpPr>
          <p:cNvPr id="42" name="TextBox 41">
            <a:extLst>
              <a:ext uri="{FF2B5EF4-FFF2-40B4-BE49-F238E27FC236}">
                <a16:creationId xmlns:a16="http://schemas.microsoft.com/office/drawing/2014/main" id="{E33E1794-D275-3A4E-B1B0-62067EB9D553}"/>
              </a:ext>
            </a:extLst>
          </p:cNvPr>
          <p:cNvSpPr txBox="1"/>
          <p:nvPr userDrawn="1"/>
        </p:nvSpPr>
        <p:spPr>
          <a:xfrm>
            <a:off x="270884" y="1986981"/>
            <a:ext cx="3308167" cy="954107"/>
          </a:xfrm>
          <a:prstGeom prst="rect">
            <a:avLst/>
          </a:prstGeom>
          <a:noFill/>
        </p:spPr>
        <p:txBody>
          <a:bodyPr wrap="square" rtlCol="0">
            <a:spAutoFit/>
          </a:bodyPr>
          <a:lstStyle/>
          <a:p>
            <a:r>
              <a:rPr lang="en-US" sz="2800" dirty="0">
                <a:solidFill>
                  <a:srgbClr val="005DB7"/>
                </a:solidFill>
                <a:latin typeface="Barlow Condensed" pitchFamily="2" charset="77"/>
              </a:rPr>
              <a:t>WHAT’S BEEN HAPPENING</a:t>
            </a:r>
          </a:p>
          <a:p>
            <a:endParaRPr lang="en-US" sz="2800" dirty="0">
              <a:solidFill>
                <a:srgbClr val="005DB7"/>
              </a:solidFill>
              <a:latin typeface="Barlow Condensed" pitchFamily="2" charset="77"/>
            </a:endParaRPr>
          </a:p>
        </p:txBody>
      </p:sp>
      <p:sp>
        <p:nvSpPr>
          <p:cNvPr id="43" name="TextBox 42">
            <a:extLst>
              <a:ext uri="{FF2B5EF4-FFF2-40B4-BE49-F238E27FC236}">
                <a16:creationId xmlns:a16="http://schemas.microsoft.com/office/drawing/2014/main" id="{62685A07-0DDE-624F-BC00-7270FCB6BF21}"/>
              </a:ext>
            </a:extLst>
          </p:cNvPr>
          <p:cNvSpPr txBox="1"/>
          <p:nvPr userDrawn="1"/>
        </p:nvSpPr>
        <p:spPr>
          <a:xfrm>
            <a:off x="4182383" y="2062667"/>
            <a:ext cx="2162250" cy="430887"/>
          </a:xfrm>
          <a:prstGeom prst="rect">
            <a:avLst/>
          </a:prstGeom>
          <a:noFill/>
        </p:spPr>
        <p:txBody>
          <a:bodyPr wrap="square" rtlCol="0">
            <a:spAutoFit/>
          </a:bodyPr>
          <a:lstStyle/>
          <a:p>
            <a:r>
              <a:rPr lang="en-US" sz="2200" dirty="0">
                <a:solidFill>
                  <a:srgbClr val="005DB7"/>
                </a:solidFill>
                <a:latin typeface="Barlow Condensed" pitchFamily="2" charset="77"/>
              </a:rPr>
              <a:t>TEAMKIDS CLUBS</a:t>
            </a:r>
          </a:p>
        </p:txBody>
      </p:sp>
      <p:pic>
        <p:nvPicPr>
          <p:cNvPr id="44" name="Picture 43">
            <a:extLst>
              <a:ext uri="{FF2B5EF4-FFF2-40B4-BE49-F238E27FC236}">
                <a16:creationId xmlns:a16="http://schemas.microsoft.com/office/drawing/2014/main" id="{EFB3A36F-6FAC-D547-AB03-199A01AFBBEE}"/>
              </a:ext>
            </a:extLst>
          </p:cNvPr>
          <p:cNvPicPr>
            <a:picLocks noChangeAspect="1"/>
          </p:cNvPicPr>
          <p:nvPr userDrawn="1"/>
        </p:nvPicPr>
        <p:blipFill>
          <a:blip r:embed="rId5"/>
          <a:stretch>
            <a:fillRect/>
          </a:stretch>
        </p:blipFill>
        <p:spPr>
          <a:xfrm rot="11566090">
            <a:off x="2875601" y="6617303"/>
            <a:ext cx="792693" cy="206100"/>
          </a:xfrm>
          <a:prstGeom prst="rect">
            <a:avLst/>
          </a:prstGeom>
        </p:spPr>
      </p:pic>
      <p:pic>
        <p:nvPicPr>
          <p:cNvPr id="45" name="Picture 44">
            <a:extLst>
              <a:ext uri="{FF2B5EF4-FFF2-40B4-BE49-F238E27FC236}">
                <a16:creationId xmlns:a16="http://schemas.microsoft.com/office/drawing/2014/main" id="{20C3FA3E-E68D-E240-A789-89E0E237DEAE}"/>
              </a:ext>
            </a:extLst>
          </p:cNvPr>
          <p:cNvPicPr>
            <a:picLocks noChangeAspect="1"/>
          </p:cNvPicPr>
          <p:nvPr userDrawn="1"/>
        </p:nvPicPr>
        <p:blipFill>
          <a:blip r:embed="rId6"/>
          <a:stretch>
            <a:fillRect/>
          </a:stretch>
        </p:blipFill>
        <p:spPr>
          <a:xfrm rot="793448">
            <a:off x="6002031" y="2095101"/>
            <a:ext cx="900810" cy="1365290"/>
          </a:xfrm>
          <a:prstGeom prst="rect">
            <a:avLst/>
          </a:prstGeom>
        </p:spPr>
      </p:pic>
      <p:sp>
        <p:nvSpPr>
          <p:cNvPr id="3" name="Picture Placeholder 2">
            <a:extLst>
              <a:ext uri="{FF2B5EF4-FFF2-40B4-BE49-F238E27FC236}">
                <a16:creationId xmlns:a16="http://schemas.microsoft.com/office/drawing/2014/main" id="{9A6D460D-148F-3145-855D-4A182B6A6988}"/>
              </a:ext>
            </a:extLst>
          </p:cNvPr>
          <p:cNvSpPr>
            <a:spLocks noGrp="1"/>
          </p:cNvSpPr>
          <p:nvPr>
            <p:ph type="pic" sz="quarter" idx="10" hasCustomPrompt="1"/>
          </p:nvPr>
        </p:nvSpPr>
        <p:spPr>
          <a:xfrm>
            <a:off x="4012882" y="6226175"/>
            <a:ext cx="2661474" cy="1465263"/>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6" name="Picture Placeholder 45">
            <a:extLst>
              <a:ext uri="{FF2B5EF4-FFF2-40B4-BE49-F238E27FC236}">
                <a16:creationId xmlns:a16="http://schemas.microsoft.com/office/drawing/2014/main" id="{1B2B9AF4-F40F-7B47-A287-8BD6D96E287E}"/>
              </a:ext>
            </a:extLst>
          </p:cNvPr>
          <p:cNvSpPr>
            <a:spLocks noGrp="1"/>
          </p:cNvSpPr>
          <p:nvPr>
            <p:ph type="pic" sz="quarter" idx="11" hasCustomPrompt="1"/>
          </p:nvPr>
        </p:nvSpPr>
        <p:spPr>
          <a:xfrm>
            <a:off x="4012883" y="7799388"/>
            <a:ext cx="1363272"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8" name="Picture Placeholder 47">
            <a:extLst>
              <a:ext uri="{FF2B5EF4-FFF2-40B4-BE49-F238E27FC236}">
                <a16:creationId xmlns:a16="http://schemas.microsoft.com/office/drawing/2014/main" id="{CFE75158-7F9A-3D48-A60F-8F464ED72CB7}"/>
              </a:ext>
            </a:extLst>
          </p:cNvPr>
          <p:cNvSpPr>
            <a:spLocks noGrp="1"/>
          </p:cNvSpPr>
          <p:nvPr>
            <p:ph type="pic" sz="quarter" idx="12" hasCustomPrompt="1"/>
          </p:nvPr>
        </p:nvSpPr>
        <p:spPr>
          <a:xfrm>
            <a:off x="5501958" y="7799388"/>
            <a:ext cx="1172826"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Tree>
    <p:extLst>
      <p:ext uri="{BB962C8B-B14F-4D97-AF65-F5344CB8AC3E}">
        <p14:creationId xmlns:p14="http://schemas.microsoft.com/office/powerpoint/2010/main" val="3970600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990150"/>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49" r:id="rId3"/>
  </p:sldLayoutIdLst>
  <p:txStyles>
    <p:titleStyle>
      <a:lvl1pPr algn="l" defTabSz="1073117" rtl="0" eaLnBrk="1" latinLnBrk="0" hangingPunct="1">
        <a:lnSpc>
          <a:spcPct val="90000"/>
        </a:lnSpc>
        <a:spcBef>
          <a:spcPct val="0"/>
        </a:spcBef>
        <a:buNone/>
        <a:defRPr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9pPr>
    </p:bodyStyle>
    <p:otherStyle>
      <a:defPPr>
        <a:defRPr lang="en-US"/>
      </a:defPPr>
      <a:lvl1pPr marL="0" algn="l" defTabSz="1073117" rtl="0" eaLnBrk="1" latinLnBrk="0" hangingPunct="1">
        <a:defRPr sz="2113" kern="1200">
          <a:solidFill>
            <a:schemeClr val="tx1"/>
          </a:solidFill>
          <a:latin typeface="+mn-lt"/>
          <a:ea typeface="+mn-ea"/>
          <a:cs typeface="+mn-cs"/>
        </a:defRPr>
      </a:lvl1pPr>
      <a:lvl2pPr marL="536558" algn="l" defTabSz="1073117" rtl="0" eaLnBrk="1" latinLnBrk="0" hangingPunct="1">
        <a:defRPr sz="2113" kern="1200">
          <a:solidFill>
            <a:schemeClr val="tx1"/>
          </a:solidFill>
          <a:latin typeface="+mn-lt"/>
          <a:ea typeface="+mn-ea"/>
          <a:cs typeface="+mn-cs"/>
        </a:defRPr>
      </a:lvl2pPr>
      <a:lvl3pPr marL="1073117" algn="l" defTabSz="1073117" rtl="0" eaLnBrk="1" latinLnBrk="0" hangingPunct="1">
        <a:defRPr sz="2113" kern="1200">
          <a:solidFill>
            <a:schemeClr val="tx1"/>
          </a:solidFill>
          <a:latin typeface="+mn-lt"/>
          <a:ea typeface="+mn-ea"/>
          <a:cs typeface="+mn-cs"/>
        </a:defRPr>
      </a:lvl3pPr>
      <a:lvl4pPr marL="1609675" algn="l" defTabSz="1073117" rtl="0" eaLnBrk="1" latinLnBrk="0" hangingPunct="1">
        <a:defRPr sz="2113" kern="1200">
          <a:solidFill>
            <a:schemeClr val="tx1"/>
          </a:solidFill>
          <a:latin typeface="+mn-lt"/>
          <a:ea typeface="+mn-ea"/>
          <a:cs typeface="+mn-cs"/>
        </a:defRPr>
      </a:lvl4pPr>
      <a:lvl5pPr marL="2146234" algn="l" defTabSz="1073117" rtl="0" eaLnBrk="1" latinLnBrk="0" hangingPunct="1">
        <a:defRPr sz="2113" kern="1200">
          <a:solidFill>
            <a:schemeClr val="tx1"/>
          </a:solidFill>
          <a:latin typeface="+mn-lt"/>
          <a:ea typeface="+mn-ea"/>
          <a:cs typeface="+mn-cs"/>
        </a:defRPr>
      </a:lvl5pPr>
      <a:lvl6pPr marL="2682792" algn="l" defTabSz="1073117" rtl="0" eaLnBrk="1" latinLnBrk="0" hangingPunct="1">
        <a:defRPr sz="2113" kern="1200">
          <a:solidFill>
            <a:schemeClr val="tx1"/>
          </a:solidFill>
          <a:latin typeface="+mn-lt"/>
          <a:ea typeface="+mn-ea"/>
          <a:cs typeface="+mn-cs"/>
        </a:defRPr>
      </a:lvl6pPr>
      <a:lvl7pPr marL="3219351" algn="l" defTabSz="1073117" rtl="0" eaLnBrk="1" latinLnBrk="0" hangingPunct="1">
        <a:defRPr sz="2113" kern="1200">
          <a:solidFill>
            <a:schemeClr val="tx1"/>
          </a:solidFill>
          <a:latin typeface="+mn-lt"/>
          <a:ea typeface="+mn-ea"/>
          <a:cs typeface="+mn-cs"/>
        </a:defRPr>
      </a:lvl7pPr>
      <a:lvl8pPr marL="3755909" algn="l" defTabSz="1073117" rtl="0" eaLnBrk="1" latinLnBrk="0" hangingPunct="1">
        <a:defRPr sz="2113" kern="1200">
          <a:solidFill>
            <a:schemeClr val="tx1"/>
          </a:solidFill>
          <a:latin typeface="+mn-lt"/>
          <a:ea typeface="+mn-ea"/>
          <a:cs typeface="+mn-cs"/>
        </a:defRPr>
      </a:lvl8pPr>
      <a:lvl9pPr marL="4292468" algn="l" defTabSz="1073117" rtl="0" eaLnBrk="1" latinLnBrk="0" hangingPunct="1">
        <a:defRPr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jpe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5.png"/><Relationship Id="rId11" Type="http://schemas.openxmlformats.org/officeDocument/2006/relationships/image" Target="../media/image30.jpe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jpeg"/><Relationship Id="rId4" Type="http://schemas.openxmlformats.org/officeDocument/2006/relationships/image" Target="../media/image23.png"/><Relationship Id="rId9" Type="http://schemas.openxmlformats.org/officeDocument/2006/relationships/image" Target="../media/image28.jpeg"/><Relationship Id="rId1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9FEAEA34-9B18-4A4E-9DF7-22F12C7922B0}"/>
              </a:ext>
            </a:extLst>
          </p:cNvPr>
          <p:cNvSpPr txBox="1"/>
          <p:nvPr/>
        </p:nvSpPr>
        <p:spPr>
          <a:xfrm>
            <a:off x="1699259" y="91338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0432 299 468</a:t>
            </a:r>
          </a:p>
        </p:txBody>
      </p:sp>
      <p:sp>
        <p:nvSpPr>
          <p:cNvPr id="30" name="TextBox 29">
            <a:extLst>
              <a:ext uri="{FF2B5EF4-FFF2-40B4-BE49-F238E27FC236}">
                <a16:creationId xmlns:a16="http://schemas.microsoft.com/office/drawing/2014/main" id="{0F06AA1B-A670-B74D-9E4D-992D2C674986}"/>
              </a:ext>
            </a:extLst>
          </p:cNvPr>
          <p:cNvSpPr txBox="1"/>
          <p:nvPr/>
        </p:nvSpPr>
        <p:spPr>
          <a:xfrm>
            <a:off x="4219204" y="9133840"/>
            <a:ext cx="2926080" cy="246221"/>
          </a:xfrm>
          <a:prstGeom prst="rect">
            <a:avLst/>
          </a:prstGeom>
          <a:noFill/>
        </p:spPr>
        <p:txBody>
          <a:bodyPr wrap="square" rtlCol="0">
            <a:spAutoFit/>
          </a:bodyPr>
          <a:lstStyle/>
          <a:p>
            <a:r>
              <a:rPr lang="en-US" sz="1000" dirty="0">
                <a:solidFill>
                  <a:schemeClr val="tx1">
                    <a:lumMod val="65000"/>
                    <a:lumOff val="35000"/>
                  </a:schemeClr>
                </a:solidFill>
                <a:latin typeface="Arial Nova Light" panose="020B0304020202020204" pitchFamily="34" charset="0"/>
              </a:rPr>
              <a:t>CheltenhamEastPS@teamkids.com.au</a:t>
            </a:r>
          </a:p>
        </p:txBody>
      </p:sp>
      <p:sp>
        <p:nvSpPr>
          <p:cNvPr id="35" name="TextBox 34">
            <a:extLst>
              <a:ext uri="{FF2B5EF4-FFF2-40B4-BE49-F238E27FC236}">
                <a16:creationId xmlns:a16="http://schemas.microsoft.com/office/drawing/2014/main" id="{B9AE16FF-8047-1346-AE91-20AFCECECC74}"/>
              </a:ext>
            </a:extLst>
          </p:cNvPr>
          <p:cNvSpPr txBox="1"/>
          <p:nvPr/>
        </p:nvSpPr>
        <p:spPr>
          <a:xfrm>
            <a:off x="1699259" y="94005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1300 035 000</a:t>
            </a:r>
          </a:p>
        </p:txBody>
      </p:sp>
      <p:sp>
        <p:nvSpPr>
          <p:cNvPr id="36" name="TextBox 35">
            <a:extLst>
              <a:ext uri="{FF2B5EF4-FFF2-40B4-BE49-F238E27FC236}">
                <a16:creationId xmlns:a16="http://schemas.microsoft.com/office/drawing/2014/main" id="{662DEABD-4483-F24B-A572-5C55836B2445}"/>
              </a:ext>
            </a:extLst>
          </p:cNvPr>
          <p:cNvSpPr txBox="1"/>
          <p:nvPr/>
        </p:nvSpPr>
        <p:spPr>
          <a:xfrm>
            <a:off x="4300219" y="9400540"/>
            <a:ext cx="2926080"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info@teamkids.com.au</a:t>
            </a:r>
          </a:p>
        </p:txBody>
      </p:sp>
      <p:sp>
        <p:nvSpPr>
          <p:cNvPr id="48" name="TextBox 47">
            <a:extLst>
              <a:ext uri="{FF2B5EF4-FFF2-40B4-BE49-F238E27FC236}">
                <a16:creationId xmlns:a16="http://schemas.microsoft.com/office/drawing/2014/main" id="{7200E5BC-BBB7-3C49-809B-EB9A84214327}"/>
              </a:ext>
            </a:extLst>
          </p:cNvPr>
          <p:cNvSpPr txBox="1"/>
          <p:nvPr/>
        </p:nvSpPr>
        <p:spPr>
          <a:xfrm>
            <a:off x="4194805" y="4407712"/>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Lego Club</a:t>
            </a:r>
          </a:p>
        </p:txBody>
      </p:sp>
      <p:sp>
        <p:nvSpPr>
          <p:cNvPr id="49" name="TextBox 48">
            <a:extLst>
              <a:ext uri="{FF2B5EF4-FFF2-40B4-BE49-F238E27FC236}">
                <a16:creationId xmlns:a16="http://schemas.microsoft.com/office/drawing/2014/main" id="{36FF00A8-487D-9842-9CF1-66D33AD92F31}"/>
              </a:ext>
            </a:extLst>
          </p:cNvPr>
          <p:cNvSpPr txBox="1"/>
          <p:nvPr/>
        </p:nvSpPr>
        <p:spPr>
          <a:xfrm>
            <a:off x="4261982" y="5009318"/>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Cooking Club</a:t>
            </a:r>
          </a:p>
        </p:txBody>
      </p:sp>
      <p:sp>
        <p:nvSpPr>
          <p:cNvPr id="86" name="TextBox 85">
            <a:extLst>
              <a:ext uri="{FF2B5EF4-FFF2-40B4-BE49-F238E27FC236}">
                <a16:creationId xmlns:a16="http://schemas.microsoft.com/office/drawing/2014/main" id="{63E343B8-5F02-974F-8CDE-DAAB32F1165F}"/>
              </a:ext>
            </a:extLst>
          </p:cNvPr>
          <p:cNvSpPr txBox="1"/>
          <p:nvPr/>
        </p:nvSpPr>
        <p:spPr>
          <a:xfrm>
            <a:off x="-27702" y="2394035"/>
            <a:ext cx="4129013" cy="4124206"/>
          </a:xfrm>
          <a:prstGeom prst="rect">
            <a:avLst/>
          </a:prstGeom>
          <a:noFill/>
        </p:spPr>
        <p:txBody>
          <a:bodyPr wrap="square" rtlCol="0">
            <a:spAutoFit/>
          </a:bodyPr>
          <a:lstStyle/>
          <a:p>
            <a:pPr>
              <a:spcAft>
                <a:spcPts val="600"/>
              </a:spcAft>
            </a:pPr>
            <a:r>
              <a:rPr lang="en-US" sz="1050" dirty="0">
                <a:sym typeface="Wingdings" panose="05000000000000000000" pitchFamily="2" charset="2"/>
              </a:rPr>
              <a:t>Dear families,</a:t>
            </a:r>
          </a:p>
          <a:p>
            <a:pPr>
              <a:buNone/>
            </a:pPr>
            <a:r>
              <a:rPr lang="en-US" sz="1050" dirty="0">
                <a:sym typeface="Wingdings" panose="05000000000000000000" pitchFamily="2" charset="2"/>
              </a:rPr>
              <a:t>What a week it’s been! The fun definitely kept rolling, and our little legends amazed us once again with their creativity, kindness, imagination, and fine motor skills. From thoughtful craft projects to imaginative play and team games, the kids brought so much energy and joy to every session. It’s been such a pleasure to watch their ideas come to life!</a:t>
            </a:r>
          </a:p>
          <a:p>
            <a:pPr>
              <a:buNone/>
            </a:pPr>
            <a:endParaRPr lang="en-US" sz="1050" dirty="0">
              <a:sym typeface="Wingdings" panose="05000000000000000000" pitchFamily="2" charset="2"/>
            </a:endParaRPr>
          </a:p>
          <a:p>
            <a:pPr>
              <a:buNone/>
            </a:pPr>
            <a:r>
              <a:rPr lang="en-US" sz="1050" dirty="0">
                <a:sym typeface="Wingdings" panose="05000000000000000000" pitchFamily="2" charset="2"/>
              </a:rPr>
              <a:t>Can you believe next week is the final week of term? We’ll be wrapping things up with a Last Day of School Celebration on Friday, and we can’t wait to finish the term with a bit of extra fun and excitement. 🎉</a:t>
            </a:r>
          </a:p>
          <a:p>
            <a:pPr>
              <a:buNone/>
            </a:pPr>
            <a:endParaRPr lang="en-US" sz="1050" dirty="0">
              <a:sym typeface="Wingdings" panose="05000000000000000000" pitchFamily="2" charset="2"/>
            </a:endParaRPr>
          </a:p>
          <a:p>
            <a:pPr>
              <a:buNone/>
            </a:pPr>
            <a:r>
              <a:rPr lang="en-US" sz="1050" dirty="0">
                <a:sym typeface="Wingdings" panose="05000000000000000000" pitchFamily="2" charset="2"/>
              </a:rPr>
              <a:t>As we head into the holidays, don’t forget that our Winter School Holiday Program is just around the corner! We’ve got loads of fun activities planned to keep the kids entertained and engaged during the break. Bookings are now open – head to the Team Kids website to secure your spot.</a:t>
            </a:r>
          </a:p>
          <a:p>
            <a:pPr>
              <a:buNone/>
            </a:pPr>
            <a:endParaRPr lang="en-US" sz="1050" dirty="0">
              <a:sym typeface="Wingdings" panose="05000000000000000000" pitchFamily="2" charset="2"/>
            </a:endParaRPr>
          </a:p>
          <a:p>
            <a:pPr>
              <a:buNone/>
            </a:pPr>
            <a:r>
              <a:rPr lang="en-US" sz="1050" dirty="0">
                <a:sym typeface="Wingdings" panose="05000000000000000000" pitchFamily="2" charset="2"/>
              </a:rPr>
              <a:t>Thanks again for all your support this term. We’re so lucky to have such a wonderful group of kids and families. Looking forward to a great last week!</a:t>
            </a:r>
          </a:p>
          <a:p>
            <a:pPr>
              <a:buNone/>
            </a:pPr>
            <a:endParaRPr lang="en-US" sz="1050" dirty="0">
              <a:sym typeface="Wingdings" panose="05000000000000000000" pitchFamily="2" charset="2"/>
            </a:endParaRPr>
          </a:p>
          <a:p>
            <a:pPr>
              <a:spcAft>
                <a:spcPts val="600"/>
              </a:spcAft>
            </a:pPr>
            <a:r>
              <a:rPr lang="en-US" sz="1050" dirty="0">
                <a:sym typeface="Wingdings" panose="05000000000000000000" pitchFamily="2" charset="2"/>
              </a:rPr>
              <a:t>Warm regards,</a:t>
            </a:r>
          </a:p>
          <a:p>
            <a:pPr>
              <a:spcAft>
                <a:spcPts val="600"/>
              </a:spcAft>
            </a:pPr>
            <a:r>
              <a:rPr lang="en-US" sz="1050" dirty="0">
                <a:sym typeface="Wingdings" panose="05000000000000000000" pitchFamily="2" charset="2"/>
              </a:rPr>
              <a:t>Team Kids, Cheltenham East PS</a:t>
            </a:r>
          </a:p>
        </p:txBody>
      </p:sp>
      <p:sp>
        <p:nvSpPr>
          <p:cNvPr id="68" name="TextBox 67">
            <a:extLst>
              <a:ext uri="{FF2B5EF4-FFF2-40B4-BE49-F238E27FC236}">
                <a16:creationId xmlns:a16="http://schemas.microsoft.com/office/drawing/2014/main" id="{4BC1B856-83F0-654D-83AD-AB3D3ED354E3}"/>
              </a:ext>
            </a:extLst>
          </p:cNvPr>
          <p:cNvSpPr txBox="1"/>
          <p:nvPr/>
        </p:nvSpPr>
        <p:spPr>
          <a:xfrm>
            <a:off x="5131011" y="2366333"/>
            <a:ext cx="727798" cy="400110"/>
          </a:xfrm>
          <a:prstGeom prst="rect">
            <a:avLst/>
          </a:prstGeom>
          <a:noFill/>
        </p:spPr>
        <p:txBody>
          <a:bodyPr wrap="square" lIns="90000" rtlCol="0">
            <a:spAutoFit/>
          </a:bodyPr>
          <a:lstStyle/>
          <a:p>
            <a:r>
              <a:rPr lang="en-AU" sz="2000" b="1" dirty="0">
                <a:solidFill>
                  <a:srgbClr val="FF8500"/>
                </a:solidFill>
                <a:latin typeface="Arial Nova" panose="020B0504020202020204" pitchFamily="34" charset="0"/>
              </a:rPr>
              <a:t>11</a:t>
            </a:r>
          </a:p>
        </p:txBody>
      </p:sp>
      <p:sp>
        <p:nvSpPr>
          <p:cNvPr id="37" name="TextBox 36">
            <a:extLst>
              <a:ext uri="{FF2B5EF4-FFF2-40B4-BE49-F238E27FC236}">
                <a16:creationId xmlns:a16="http://schemas.microsoft.com/office/drawing/2014/main" id="{1F6660A4-4371-454B-BF82-609300558EAB}"/>
              </a:ext>
            </a:extLst>
          </p:cNvPr>
          <p:cNvSpPr txBox="1"/>
          <p:nvPr/>
        </p:nvSpPr>
        <p:spPr>
          <a:xfrm>
            <a:off x="364547" y="463083"/>
            <a:ext cx="5078968" cy="461665"/>
          </a:xfrm>
          <a:prstGeom prst="rect">
            <a:avLst/>
          </a:prstGeom>
          <a:noFill/>
        </p:spPr>
        <p:txBody>
          <a:bodyPr wrap="square" rtlCol="0">
            <a:spAutoFit/>
          </a:bodyPr>
          <a:lstStyle/>
          <a:p>
            <a:r>
              <a:rPr lang="en-US" sz="2400" dirty="0">
                <a:solidFill>
                  <a:schemeClr val="bg1"/>
                </a:solidFill>
                <a:latin typeface="Arial Nova" panose="020B0504020202020204" pitchFamily="34" charset="0"/>
              </a:rPr>
              <a:t>Cheltenham East Team Kids</a:t>
            </a:r>
          </a:p>
        </p:txBody>
      </p:sp>
      <p:sp>
        <p:nvSpPr>
          <p:cNvPr id="3" name="TextBox 2">
            <a:extLst>
              <a:ext uri="{FF2B5EF4-FFF2-40B4-BE49-F238E27FC236}">
                <a16:creationId xmlns:a16="http://schemas.microsoft.com/office/drawing/2014/main" id="{2538C33F-12BF-7ACE-E006-C89ECCF04D6E}"/>
              </a:ext>
            </a:extLst>
          </p:cNvPr>
          <p:cNvSpPr txBox="1"/>
          <p:nvPr/>
        </p:nvSpPr>
        <p:spPr>
          <a:xfrm>
            <a:off x="535485" y="8424479"/>
            <a:ext cx="3310139"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National Vegemite Day</a:t>
            </a:r>
          </a:p>
        </p:txBody>
      </p:sp>
      <p:sp>
        <p:nvSpPr>
          <p:cNvPr id="7" name="TextBox 6">
            <a:extLst>
              <a:ext uri="{FF2B5EF4-FFF2-40B4-BE49-F238E27FC236}">
                <a16:creationId xmlns:a16="http://schemas.microsoft.com/office/drawing/2014/main" id="{DC885CEB-C146-E036-8755-7F89699E36CA}"/>
              </a:ext>
            </a:extLst>
          </p:cNvPr>
          <p:cNvSpPr txBox="1"/>
          <p:nvPr/>
        </p:nvSpPr>
        <p:spPr>
          <a:xfrm>
            <a:off x="4261982" y="3800837"/>
            <a:ext cx="2497420" cy="269304"/>
          </a:xfrm>
          <a:prstGeom prst="rect">
            <a:avLst/>
          </a:prstGeom>
          <a:noFill/>
        </p:spPr>
        <p:txBody>
          <a:bodyPr wrap="square" rtlCol="0">
            <a:spAutoFit/>
          </a:bodyPr>
          <a:lstStyle/>
          <a:p>
            <a:r>
              <a:rPr lang="en-AU" sz="1150">
                <a:solidFill>
                  <a:schemeClr val="tx1">
                    <a:lumMod val="65000"/>
                    <a:lumOff val="35000"/>
                  </a:schemeClr>
                </a:solidFill>
                <a:latin typeface="Arial Nova Light" panose="020B0304020202020204" pitchFamily="34" charset="0"/>
              </a:rPr>
              <a:t>Art Attack </a:t>
            </a:r>
            <a:r>
              <a:rPr lang="en-AU" sz="1150" dirty="0">
                <a:solidFill>
                  <a:schemeClr val="tx1">
                    <a:lumMod val="65000"/>
                    <a:lumOff val="35000"/>
                  </a:schemeClr>
                </a:solidFill>
                <a:latin typeface="Arial Nova Light" panose="020B0304020202020204" pitchFamily="34" charset="0"/>
              </a:rPr>
              <a:t>Club</a:t>
            </a:r>
          </a:p>
        </p:txBody>
      </p:sp>
      <p:sp>
        <p:nvSpPr>
          <p:cNvPr id="18" name="TextBox 17">
            <a:extLst>
              <a:ext uri="{FF2B5EF4-FFF2-40B4-BE49-F238E27FC236}">
                <a16:creationId xmlns:a16="http://schemas.microsoft.com/office/drawing/2014/main" id="{FB0A4C6F-E808-7403-24CE-C085BBFDE544}"/>
              </a:ext>
            </a:extLst>
          </p:cNvPr>
          <p:cNvSpPr txBox="1"/>
          <p:nvPr/>
        </p:nvSpPr>
        <p:spPr>
          <a:xfrm>
            <a:off x="568202" y="7739571"/>
            <a:ext cx="3506457"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Winter School Holiday Program</a:t>
            </a:r>
            <a:endParaRPr lang="en-AU" sz="1200" dirty="0">
              <a:solidFill>
                <a:schemeClr val="tx1">
                  <a:lumMod val="65000"/>
                  <a:lumOff val="35000"/>
                </a:schemeClr>
              </a:solidFill>
              <a:latin typeface="Arial Nova Light" panose="020B0304020202020204" pitchFamily="34" charset="0"/>
            </a:endParaRPr>
          </a:p>
        </p:txBody>
      </p:sp>
      <p:sp>
        <p:nvSpPr>
          <p:cNvPr id="11" name="TextBox 10">
            <a:extLst>
              <a:ext uri="{FF2B5EF4-FFF2-40B4-BE49-F238E27FC236}">
                <a16:creationId xmlns:a16="http://schemas.microsoft.com/office/drawing/2014/main" id="{D676AF0F-0279-F4B3-AD0B-FF5EFA09A70D}"/>
              </a:ext>
            </a:extLst>
          </p:cNvPr>
          <p:cNvSpPr txBox="1"/>
          <p:nvPr/>
        </p:nvSpPr>
        <p:spPr>
          <a:xfrm>
            <a:off x="568202" y="6915675"/>
            <a:ext cx="3310139"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4</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July </a:t>
            </a:r>
          </a:p>
        </p:txBody>
      </p:sp>
      <p:sp>
        <p:nvSpPr>
          <p:cNvPr id="15" name="TextBox 14">
            <a:extLst>
              <a:ext uri="{FF2B5EF4-FFF2-40B4-BE49-F238E27FC236}">
                <a16:creationId xmlns:a16="http://schemas.microsoft.com/office/drawing/2014/main" id="{16687CFA-9787-7015-7A94-4D7CBBA75958}"/>
              </a:ext>
            </a:extLst>
          </p:cNvPr>
          <p:cNvSpPr txBox="1"/>
          <p:nvPr/>
        </p:nvSpPr>
        <p:spPr>
          <a:xfrm>
            <a:off x="318545" y="7215325"/>
            <a:ext cx="3193815" cy="276999"/>
          </a:xfrm>
          <a:prstGeom prst="rect">
            <a:avLst/>
          </a:prstGeom>
          <a:noFill/>
        </p:spPr>
        <p:txBody>
          <a:bodyPr wrap="square" rtlCol="0">
            <a:spAutoFit/>
          </a:bodyPr>
          <a:lstStyle/>
          <a:p>
            <a:r>
              <a:rPr lang="en-AU" sz="1200" dirty="0">
                <a:solidFill>
                  <a:schemeClr val="tx1">
                    <a:lumMod val="65000"/>
                    <a:lumOff val="35000"/>
                  </a:schemeClr>
                </a:solidFill>
                <a:latin typeface="Arial Nova Light" panose="020B0304020202020204" pitchFamily="34" charset="0"/>
              </a:rPr>
              <a:t> Last Day of School Party</a:t>
            </a:r>
          </a:p>
        </p:txBody>
      </p:sp>
      <p:sp>
        <p:nvSpPr>
          <p:cNvPr id="17" name="TextBox 16">
            <a:extLst>
              <a:ext uri="{FF2B5EF4-FFF2-40B4-BE49-F238E27FC236}">
                <a16:creationId xmlns:a16="http://schemas.microsoft.com/office/drawing/2014/main" id="{D54C4B2D-E872-CBAF-2283-E866E395C4FA}"/>
              </a:ext>
            </a:extLst>
          </p:cNvPr>
          <p:cNvSpPr txBox="1"/>
          <p:nvPr/>
        </p:nvSpPr>
        <p:spPr>
          <a:xfrm>
            <a:off x="4219203" y="3158731"/>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Cooking Club</a:t>
            </a:r>
          </a:p>
        </p:txBody>
      </p:sp>
      <p:sp>
        <p:nvSpPr>
          <p:cNvPr id="19" name="TextBox 18">
            <a:extLst>
              <a:ext uri="{FF2B5EF4-FFF2-40B4-BE49-F238E27FC236}">
                <a16:creationId xmlns:a16="http://schemas.microsoft.com/office/drawing/2014/main" id="{9B98D455-56A1-9F52-F71B-DF1215A5812A}"/>
              </a:ext>
            </a:extLst>
          </p:cNvPr>
          <p:cNvSpPr txBox="1"/>
          <p:nvPr/>
        </p:nvSpPr>
        <p:spPr>
          <a:xfrm>
            <a:off x="4286381" y="5650550"/>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Lego Club</a:t>
            </a:r>
          </a:p>
        </p:txBody>
      </p:sp>
      <p:sp>
        <p:nvSpPr>
          <p:cNvPr id="10" name="TextBox 9">
            <a:extLst>
              <a:ext uri="{FF2B5EF4-FFF2-40B4-BE49-F238E27FC236}">
                <a16:creationId xmlns:a16="http://schemas.microsoft.com/office/drawing/2014/main" id="{D0BA64F5-235F-B9D2-9919-436A8D275AEA}"/>
              </a:ext>
            </a:extLst>
          </p:cNvPr>
          <p:cNvSpPr txBox="1"/>
          <p:nvPr/>
        </p:nvSpPr>
        <p:spPr>
          <a:xfrm>
            <a:off x="666360" y="7532825"/>
            <a:ext cx="3310139" cy="307777"/>
          </a:xfrm>
          <a:prstGeom prst="rect">
            <a:avLst/>
          </a:prstGeom>
          <a:noFill/>
        </p:spPr>
        <p:txBody>
          <a:bodyPr wrap="square" rtlCol="0">
            <a:spAutoFit/>
          </a:bodyPr>
          <a:lstStyle/>
          <a:p>
            <a:r>
              <a:rPr lang="en-AU" sz="1400" b="1" baseline="30000" dirty="0">
                <a:solidFill>
                  <a:srgbClr val="FF8500"/>
                </a:solidFill>
                <a:latin typeface="Arial Nova" panose="020B0504020202020204" pitchFamily="34" charset="0"/>
              </a:rPr>
              <a:t>      </a:t>
            </a:r>
            <a:endParaRPr lang="en-AU" sz="1400" b="1" dirty="0">
              <a:solidFill>
                <a:srgbClr val="FF8500"/>
              </a:solidFill>
              <a:latin typeface="Arial Nova" panose="020B0504020202020204" pitchFamily="34" charset="0"/>
            </a:endParaRPr>
          </a:p>
        </p:txBody>
      </p:sp>
      <p:sp>
        <p:nvSpPr>
          <p:cNvPr id="4" name="TextBox 3">
            <a:extLst>
              <a:ext uri="{FF2B5EF4-FFF2-40B4-BE49-F238E27FC236}">
                <a16:creationId xmlns:a16="http://schemas.microsoft.com/office/drawing/2014/main" id="{6B7B0EA8-8D34-7D51-B32B-2D693ECA86F4}"/>
              </a:ext>
            </a:extLst>
          </p:cNvPr>
          <p:cNvSpPr txBox="1"/>
          <p:nvPr/>
        </p:nvSpPr>
        <p:spPr>
          <a:xfrm>
            <a:off x="527535" y="8135886"/>
            <a:ext cx="3310139"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16</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June</a:t>
            </a:r>
          </a:p>
        </p:txBody>
      </p:sp>
      <p:pic>
        <p:nvPicPr>
          <p:cNvPr id="55" name="Picture 54">
            <a:extLst>
              <a:ext uri="{FF2B5EF4-FFF2-40B4-BE49-F238E27FC236}">
                <a16:creationId xmlns:a16="http://schemas.microsoft.com/office/drawing/2014/main" id="{8ACA6D31-F921-FF45-93B8-4118A75A2E8C}"/>
              </a:ext>
            </a:extLst>
          </p:cNvPr>
          <p:cNvPicPr>
            <a:picLocks noChangeAspect="1"/>
          </p:cNvPicPr>
          <p:nvPr/>
        </p:nvPicPr>
        <p:blipFill>
          <a:blip r:embed="rId3"/>
          <a:stretch>
            <a:fillRect/>
          </a:stretch>
        </p:blipFill>
        <p:spPr>
          <a:xfrm>
            <a:off x="1717198" y="5744976"/>
            <a:ext cx="544461" cy="544461"/>
          </a:xfrm>
          <a:prstGeom prst="rect">
            <a:avLst/>
          </a:prstGeom>
        </p:spPr>
      </p:pic>
      <p:pic>
        <p:nvPicPr>
          <p:cNvPr id="56" name="Picture 55">
            <a:extLst>
              <a:ext uri="{FF2B5EF4-FFF2-40B4-BE49-F238E27FC236}">
                <a16:creationId xmlns:a16="http://schemas.microsoft.com/office/drawing/2014/main" id="{73492C03-C66F-D6CE-5B69-C8734631AB1C}"/>
              </a:ext>
            </a:extLst>
          </p:cNvPr>
          <p:cNvPicPr>
            <a:picLocks noChangeAspect="1"/>
          </p:cNvPicPr>
          <p:nvPr/>
        </p:nvPicPr>
        <p:blipFill>
          <a:blip r:embed="rId4"/>
          <a:stretch>
            <a:fillRect/>
          </a:stretch>
        </p:blipFill>
        <p:spPr>
          <a:xfrm>
            <a:off x="3443460" y="2044219"/>
            <a:ext cx="575099" cy="575099"/>
          </a:xfrm>
          <a:prstGeom prst="rect">
            <a:avLst/>
          </a:prstGeom>
        </p:spPr>
      </p:pic>
      <p:pic>
        <p:nvPicPr>
          <p:cNvPr id="57" name="Picture 56">
            <a:extLst>
              <a:ext uri="{FF2B5EF4-FFF2-40B4-BE49-F238E27FC236}">
                <a16:creationId xmlns:a16="http://schemas.microsoft.com/office/drawing/2014/main" id="{84218D45-EB9B-1AE8-481F-CE9058400D92}"/>
              </a:ext>
            </a:extLst>
          </p:cNvPr>
          <p:cNvPicPr>
            <a:picLocks noChangeAspect="1"/>
          </p:cNvPicPr>
          <p:nvPr/>
        </p:nvPicPr>
        <p:blipFill>
          <a:blip r:embed="rId5"/>
          <a:stretch>
            <a:fillRect/>
          </a:stretch>
        </p:blipFill>
        <p:spPr>
          <a:xfrm>
            <a:off x="1242390" y="1759697"/>
            <a:ext cx="1335542" cy="364438"/>
          </a:xfrm>
          <a:prstGeom prst="rect">
            <a:avLst/>
          </a:prstGeom>
        </p:spPr>
      </p:pic>
      <p:pic>
        <p:nvPicPr>
          <p:cNvPr id="13" name="Picture 12">
            <a:extLst>
              <a:ext uri="{FF2B5EF4-FFF2-40B4-BE49-F238E27FC236}">
                <a16:creationId xmlns:a16="http://schemas.microsoft.com/office/drawing/2014/main" id="{76A24BA4-313E-334D-AFBF-586D5D44F5DF}"/>
              </a:ext>
            </a:extLst>
          </p:cNvPr>
          <p:cNvPicPr>
            <a:picLocks noChangeAspect="1"/>
          </p:cNvPicPr>
          <p:nvPr/>
        </p:nvPicPr>
        <p:blipFill>
          <a:blip r:embed="rId6"/>
          <a:stretch>
            <a:fillRect/>
          </a:stretch>
        </p:blipFill>
        <p:spPr>
          <a:xfrm>
            <a:off x="632945" y="7988115"/>
            <a:ext cx="2657061" cy="960970"/>
          </a:xfrm>
          <a:prstGeom prst="rect">
            <a:avLst/>
          </a:prstGeom>
        </p:spPr>
      </p:pic>
      <p:pic>
        <p:nvPicPr>
          <p:cNvPr id="31" name="Picture 30">
            <a:extLst>
              <a:ext uri="{FF2B5EF4-FFF2-40B4-BE49-F238E27FC236}">
                <a16:creationId xmlns:a16="http://schemas.microsoft.com/office/drawing/2014/main" id="{641A23E5-3C3E-C6C2-6DFF-F58A45750EE1}"/>
              </a:ext>
            </a:extLst>
          </p:cNvPr>
          <p:cNvPicPr>
            <a:picLocks noChangeAspect="1"/>
          </p:cNvPicPr>
          <p:nvPr/>
        </p:nvPicPr>
        <p:blipFill>
          <a:blip r:embed="rId7"/>
          <a:stretch>
            <a:fillRect/>
          </a:stretch>
        </p:blipFill>
        <p:spPr>
          <a:xfrm>
            <a:off x="2355153" y="5759858"/>
            <a:ext cx="1274172" cy="509669"/>
          </a:xfrm>
          <a:prstGeom prst="rect">
            <a:avLst/>
          </a:prstGeom>
        </p:spPr>
      </p:pic>
      <p:sp>
        <p:nvSpPr>
          <p:cNvPr id="9" name="TextBox 8">
            <a:extLst>
              <a:ext uri="{FF2B5EF4-FFF2-40B4-BE49-F238E27FC236}">
                <a16:creationId xmlns:a16="http://schemas.microsoft.com/office/drawing/2014/main" id="{C89871E9-3580-CEDE-5EAD-5AE7F5631C16}"/>
              </a:ext>
            </a:extLst>
          </p:cNvPr>
          <p:cNvSpPr txBox="1"/>
          <p:nvPr/>
        </p:nvSpPr>
        <p:spPr>
          <a:xfrm>
            <a:off x="588548" y="7507038"/>
            <a:ext cx="3310139" cy="307777"/>
          </a:xfrm>
          <a:prstGeom prst="rect">
            <a:avLst/>
          </a:prstGeom>
          <a:noFill/>
        </p:spPr>
        <p:txBody>
          <a:bodyPr wrap="square" rtlCol="0">
            <a:spAutoFit/>
          </a:bodyPr>
          <a:lstStyle/>
          <a:p>
            <a:r>
              <a:rPr lang="en-AU" sz="1400" b="1" dirty="0">
                <a:solidFill>
                  <a:srgbClr val="FF8500"/>
                </a:solidFill>
                <a:latin typeface="Arial Nova" panose="020B0504020202020204" pitchFamily="34" charset="0"/>
              </a:rPr>
              <a:t>7</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 18</a:t>
            </a:r>
            <a:r>
              <a:rPr lang="en-AU" sz="1400" b="1" baseline="30000" dirty="0">
                <a:solidFill>
                  <a:srgbClr val="FF8500"/>
                </a:solidFill>
                <a:latin typeface="Arial Nova" panose="020B0504020202020204" pitchFamily="34" charset="0"/>
              </a:rPr>
              <a:t>th</a:t>
            </a:r>
            <a:r>
              <a:rPr lang="en-AU" sz="1400" b="1" dirty="0">
                <a:solidFill>
                  <a:srgbClr val="FF8500"/>
                </a:solidFill>
                <a:latin typeface="Arial Nova" panose="020B0504020202020204" pitchFamily="34" charset="0"/>
              </a:rPr>
              <a:t> July </a:t>
            </a:r>
          </a:p>
        </p:txBody>
      </p:sp>
      <p:pic>
        <p:nvPicPr>
          <p:cNvPr id="6" name="Picture 5" descr="A child and child sitting at a table&#10;&#10;AI-generated content may be incorrect.">
            <a:extLst>
              <a:ext uri="{FF2B5EF4-FFF2-40B4-BE49-F238E27FC236}">
                <a16:creationId xmlns:a16="http://schemas.microsoft.com/office/drawing/2014/main" id="{8FDF1251-8FF4-5C9C-3AA8-82404C85F3AF}"/>
              </a:ext>
            </a:extLst>
          </p:cNvPr>
          <p:cNvPicPr>
            <a:picLocks noChangeAspect="1"/>
          </p:cNvPicPr>
          <p:nvPr/>
        </p:nvPicPr>
        <p:blipFill>
          <a:blip r:embed="rId8"/>
          <a:stretch>
            <a:fillRect/>
          </a:stretch>
        </p:blipFill>
        <p:spPr>
          <a:xfrm>
            <a:off x="4018559" y="1790383"/>
            <a:ext cx="2637431" cy="1978073"/>
          </a:xfrm>
          <a:prstGeom prst="rect">
            <a:avLst/>
          </a:prstGeom>
        </p:spPr>
      </p:pic>
      <p:pic>
        <p:nvPicPr>
          <p:cNvPr id="21" name="Picture 20" descr="A child holding a box of cupcakes&#10;&#10;AI-generated content may be incorrect.">
            <a:extLst>
              <a:ext uri="{FF2B5EF4-FFF2-40B4-BE49-F238E27FC236}">
                <a16:creationId xmlns:a16="http://schemas.microsoft.com/office/drawing/2014/main" id="{C78E76F9-2D9C-70CA-930C-0B7ADC4847AA}"/>
              </a:ext>
            </a:extLst>
          </p:cNvPr>
          <p:cNvPicPr>
            <a:picLocks noChangeAspect="1"/>
          </p:cNvPicPr>
          <p:nvPr/>
        </p:nvPicPr>
        <p:blipFill>
          <a:blip r:embed="rId9"/>
          <a:stretch>
            <a:fillRect/>
          </a:stretch>
        </p:blipFill>
        <p:spPr>
          <a:xfrm rot="5400000">
            <a:off x="3759291" y="5465785"/>
            <a:ext cx="1894401" cy="1420801"/>
          </a:xfrm>
          <a:prstGeom prst="rect">
            <a:avLst/>
          </a:prstGeom>
        </p:spPr>
      </p:pic>
      <p:pic>
        <p:nvPicPr>
          <p:cNvPr id="12" name="Picture 11" descr="Two girls playing with clay&#10;&#10;AI-generated content may be incorrect.">
            <a:extLst>
              <a:ext uri="{FF2B5EF4-FFF2-40B4-BE49-F238E27FC236}">
                <a16:creationId xmlns:a16="http://schemas.microsoft.com/office/drawing/2014/main" id="{220DBF89-8EE5-0C7E-1816-4C25C673D119}"/>
              </a:ext>
            </a:extLst>
          </p:cNvPr>
          <p:cNvPicPr>
            <a:picLocks noChangeAspect="1"/>
          </p:cNvPicPr>
          <p:nvPr/>
        </p:nvPicPr>
        <p:blipFill>
          <a:blip r:embed="rId10"/>
          <a:stretch>
            <a:fillRect/>
          </a:stretch>
        </p:blipFill>
        <p:spPr>
          <a:xfrm rot="5400000">
            <a:off x="3781758" y="3768145"/>
            <a:ext cx="1894402" cy="1420801"/>
          </a:xfrm>
          <a:prstGeom prst="rect">
            <a:avLst/>
          </a:prstGeom>
        </p:spPr>
      </p:pic>
      <p:pic>
        <p:nvPicPr>
          <p:cNvPr id="24" name="Picture 23" descr="A child holding a cookie&#10;&#10;AI-generated content may be incorrect.">
            <a:extLst>
              <a:ext uri="{FF2B5EF4-FFF2-40B4-BE49-F238E27FC236}">
                <a16:creationId xmlns:a16="http://schemas.microsoft.com/office/drawing/2014/main" id="{ABA998AC-5A03-34C4-13EE-F2C6809ED446}"/>
              </a:ext>
            </a:extLst>
          </p:cNvPr>
          <p:cNvPicPr>
            <a:picLocks noChangeAspect="1"/>
          </p:cNvPicPr>
          <p:nvPr/>
        </p:nvPicPr>
        <p:blipFill>
          <a:blip r:embed="rId11"/>
          <a:stretch>
            <a:fillRect/>
          </a:stretch>
        </p:blipFill>
        <p:spPr>
          <a:xfrm rot="5400000">
            <a:off x="5199073" y="3742451"/>
            <a:ext cx="1698896" cy="1274172"/>
          </a:xfrm>
          <a:prstGeom prst="rect">
            <a:avLst/>
          </a:prstGeom>
        </p:spPr>
      </p:pic>
      <p:pic>
        <p:nvPicPr>
          <p:cNvPr id="27" name="Picture 26" descr="A child smiling at camera&#10;&#10;AI-generated content may be incorrect.">
            <a:extLst>
              <a:ext uri="{FF2B5EF4-FFF2-40B4-BE49-F238E27FC236}">
                <a16:creationId xmlns:a16="http://schemas.microsoft.com/office/drawing/2014/main" id="{9CCD0CCE-1008-2AC1-0C43-FB3EBE98037F}"/>
              </a:ext>
            </a:extLst>
          </p:cNvPr>
          <p:cNvPicPr>
            <a:picLocks noChangeAspect="1"/>
          </p:cNvPicPr>
          <p:nvPr/>
        </p:nvPicPr>
        <p:blipFill>
          <a:blip r:embed="rId12"/>
          <a:stretch>
            <a:fillRect/>
          </a:stretch>
        </p:blipFill>
        <p:spPr>
          <a:xfrm rot="5400000">
            <a:off x="5045384" y="5432093"/>
            <a:ext cx="1932909" cy="1449681"/>
          </a:xfrm>
          <a:prstGeom prst="rect">
            <a:avLst/>
          </a:prstGeom>
        </p:spPr>
      </p:pic>
      <p:pic>
        <p:nvPicPr>
          <p:cNvPr id="32" name="Picture 31" descr="A person holding clay flowers&#10;&#10;AI-generated content may be incorrect.">
            <a:extLst>
              <a:ext uri="{FF2B5EF4-FFF2-40B4-BE49-F238E27FC236}">
                <a16:creationId xmlns:a16="http://schemas.microsoft.com/office/drawing/2014/main" id="{718334C0-266A-0EA6-DBAF-27BF6C6A8F15}"/>
              </a:ext>
            </a:extLst>
          </p:cNvPr>
          <p:cNvPicPr>
            <a:picLocks noChangeAspect="1"/>
          </p:cNvPicPr>
          <p:nvPr/>
        </p:nvPicPr>
        <p:blipFill>
          <a:blip r:embed="rId13"/>
          <a:stretch>
            <a:fillRect/>
          </a:stretch>
        </p:blipFill>
        <p:spPr>
          <a:xfrm rot="5400000">
            <a:off x="5079076" y="7360187"/>
            <a:ext cx="1894403" cy="1420802"/>
          </a:xfrm>
          <a:prstGeom prst="rect">
            <a:avLst/>
          </a:prstGeom>
        </p:spPr>
      </p:pic>
      <p:pic>
        <p:nvPicPr>
          <p:cNvPr id="38" name="Picture 37" descr="A hand holding a small green frog&#10;&#10;AI-generated content may be incorrect.">
            <a:extLst>
              <a:ext uri="{FF2B5EF4-FFF2-40B4-BE49-F238E27FC236}">
                <a16:creationId xmlns:a16="http://schemas.microsoft.com/office/drawing/2014/main" id="{CCBEE07B-D0BC-D278-1374-157D4B9C1524}"/>
              </a:ext>
            </a:extLst>
          </p:cNvPr>
          <p:cNvPicPr>
            <a:picLocks noChangeAspect="1"/>
          </p:cNvPicPr>
          <p:nvPr/>
        </p:nvPicPr>
        <p:blipFill>
          <a:blip r:embed="rId14"/>
          <a:stretch>
            <a:fillRect/>
          </a:stretch>
        </p:blipFill>
        <p:spPr>
          <a:xfrm rot="5400000">
            <a:off x="3731688" y="7329411"/>
            <a:ext cx="1929579" cy="1447184"/>
          </a:xfrm>
          <a:prstGeom prst="rect">
            <a:avLst/>
          </a:prstGeom>
        </p:spPr>
      </p:pic>
      <p:pic>
        <p:nvPicPr>
          <p:cNvPr id="41" name="Picture 40">
            <a:extLst>
              <a:ext uri="{FF2B5EF4-FFF2-40B4-BE49-F238E27FC236}">
                <a16:creationId xmlns:a16="http://schemas.microsoft.com/office/drawing/2014/main" id="{BBD90861-5DD4-541B-3D49-EE1C8478C784}"/>
              </a:ext>
            </a:extLst>
          </p:cNvPr>
          <p:cNvPicPr>
            <a:picLocks noChangeAspect="1"/>
          </p:cNvPicPr>
          <p:nvPr/>
        </p:nvPicPr>
        <p:blipFill>
          <a:blip r:embed="rId15"/>
          <a:stretch>
            <a:fillRect/>
          </a:stretch>
        </p:blipFill>
        <p:spPr>
          <a:xfrm flipH="1">
            <a:off x="2153611" y="6915675"/>
            <a:ext cx="1735964" cy="911381"/>
          </a:xfrm>
          <a:prstGeom prst="rect">
            <a:avLst/>
          </a:prstGeom>
        </p:spPr>
      </p:pic>
    </p:spTree>
    <p:extLst>
      <p:ext uri="{BB962C8B-B14F-4D97-AF65-F5344CB8AC3E}">
        <p14:creationId xmlns:p14="http://schemas.microsoft.com/office/powerpoint/2010/main" val="874476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19242</TotalTime>
  <Words>275</Words>
  <Application>Microsoft Office PowerPoint</Application>
  <PresentationFormat>A4 Paper (210x297 mm)</PresentationFormat>
  <Paragraphs>30</Paragraphs>
  <Slides>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Arial Nova Light</vt:lpstr>
      <vt:lpstr>Futura Std Book</vt:lpstr>
      <vt:lpstr>Calibri</vt:lpstr>
      <vt:lpstr>Arial Nova</vt:lpstr>
      <vt:lpstr>Futura Std Medium</vt:lpstr>
      <vt:lpstr>Wingdings</vt:lpstr>
      <vt:lpstr>Barlow Condensed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Zofia Szyszka</dc:creator>
  <cp:lastModifiedBy>TeamKids - Cheltenham East Primary</cp:lastModifiedBy>
  <cp:revision>42</cp:revision>
  <cp:lastPrinted>2024-02-01T23:25:30Z</cp:lastPrinted>
  <dcterms:created xsi:type="dcterms:W3CDTF">2019-04-12T06:09:32Z</dcterms:created>
  <dcterms:modified xsi:type="dcterms:W3CDTF">2025-06-26T23:12:59Z</dcterms:modified>
</cp:coreProperties>
</file>