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256" r:id="rId5"/>
    <p:sldId id="659" r:id="rId6"/>
    <p:sldId id="329" r:id="rId7"/>
    <p:sldId id="388" r:id="rId8"/>
    <p:sldId id="668" r:id="rId9"/>
    <p:sldId id="669" r:id="rId10"/>
    <p:sldId id="670" r:id="rId11"/>
    <p:sldId id="671" r:id="rId12"/>
    <p:sldId id="672" r:id="rId13"/>
    <p:sldId id="673" r:id="rId14"/>
    <p:sldId id="674" r:id="rId15"/>
    <p:sldId id="645" r:id="rId16"/>
    <p:sldId id="382" r:id="rId17"/>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guide id="3"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62261"/>
    <a:srgbClr val="27AA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B8E17E-1E42-6F42-B056-D3CDF0FA08A5}" v="1" dt="2023-07-07T01:46:04.30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973"/>
    <p:restoredTop sz="94768"/>
  </p:normalViewPr>
  <p:slideViewPr>
    <p:cSldViewPr snapToGrid="0">
      <p:cViewPr varScale="1">
        <p:scale>
          <a:sx n="105" d="100"/>
          <a:sy n="105" d="100"/>
        </p:scale>
        <p:origin x="1408" y="192"/>
      </p:cViewPr>
      <p:guideLst>
        <p:guide orient="horz" pos="2880"/>
        <p:guide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Jackson" userId="869490ee-6c0f-459f-85ef-4cae894e7985" providerId="ADAL" clId="{57B8E17E-1E42-6F42-B056-D3CDF0FA08A5}"/>
    <pc:docChg chg="modSld sldOrd">
      <pc:chgData name="Anthony Jackson" userId="869490ee-6c0f-459f-85ef-4cae894e7985" providerId="ADAL" clId="{57B8E17E-1E42-6F42-B056-D3CDF0FA08A5}" dt="2023-07-07T01:47:37.828" v="8" actId="20578"/>
      <pc:docMkLst>
        <pc:docMk/>
      </pc:docMkLst>
      <pc:sldChg chg="modSp mod">
        <pc:chgData name="Anthony Jackson" userId="869490ee-6c0f-459f-85ef-4cae894e7985" providerId="ADAL" clId="{57B8E17E-1E42-6F42-B056-D3CDF0FA08A5}" dt="2023-07-07T01:45:27.442" v="3" actId="20577"/>
        <pc:sldMkLst>
          <pc:docMk/>
          <pc:sldMk cId="1269180584" sldId="256"/>
        </pc:sldMkLst>
        <pc:spChg chg="mod">
          <ac:chgData name="Anthony Jackson" userId="869490ee-6c0f-459f-85ef-4cae894e7985" providerId="ADAL" clId="{57B8E17E-1E42-6F42-B056-D3CDF0FA08A5}" dt="2023-07-07T01:45:27.442" v="3" actId="20577"/>
          <ac:spMkLst>
            <pc:docMk/>
            <pc:sldMk cId="1269180584" sldId="256"/>
            <ac:spMk id="4" creationId="{00000000-0000-0000-0000-000000000000}"/>
          </ac:spMkLst>
        </pc:spChg>
      </pc:sldChg>
      <pc:sldChg chg="ord">
        <pc:chgData name="Anthony Jackson" userId="869490ee-6c0f-459f-85ef-4cae894e7985" providerId="ADAL" clId="{57B8E17E-1E42-6F42-B056-D3CDF0FA08A5}" dt="2023-07-07T01:47:37.828" v="8" actId="20578"/>
        <pc:sldMkLst>
          <pc:docMk/>
          <pc:sldMk cId="525231992" sldId="329"/>
        </pc:sldMkLst>
      </pc:sldChg>
      <pc:sldChg chg="modSp modAnim">
        <pc:chgData name="Anthony Jackson" userId="869490ee-6c0f-459f-85ef-4cae894e7985" providerId="ADAL" clId="{57B8E17E-1E42-6F42-B056-D3CDF0FA08A5}" dt="2023-07-07T01:46:45.150" v="7"/>
        <pc:sldMkLst>
          <pc:docMk/>
          <pc:sldMk cId="3688295930" sldId="388"/>
        </pc:sldMkLst>
        <pc:picChg chg="mod">
          <ac:chgData name="Anthony Jackson" userId="869490ee-6c0f-459f-85ef-4cae894e7985" providerId="ADAL" clId="{57B8E17E-1E42-6F42-B056-D3CDF0FA08A5}" dt="2023-07-07T01:46:45.150" v="7"/>
          <ac:picMkLst>
            <pc:docMk/>
            <pc:sldMk cId="3688295930" sldId="388"/>
            <ac:picMk id="4" creationId="{3C7FA74A-BB04-CEAD-540C-87B7E9A1594B}"/>
          </ac:picMkLst>
        </pc:picChg>
      </pc:sldChg>
    </pc:docChg>
  </pc:docChgLst>
  <pc:docChgLst>
    <pc:chgData name="Anthony Jackson" userId="869490ee-6c0f-459f-85ef-4cae894e7985" providerId="ADAL" clId="{B6C80D65-1564-9F43-8AA9-0AE95D355FD1}"/>
    <pc:docChg chg="undo redo custSel addSld delSld modSld sldOrd">
      <pc:chgData name="Anthony Jackson" userId="869490ee-6c0f-459f-85ef-4cae894e7985" providerId="ADAL" clId="{B6C80D65-1564-9F43-8AA9-0AE95D355FD1}" dt="2023-04-27T12:14:41.125" v="202" actId="14100"/>
      <pc:docMkLst>
        <pc:docMk/>
      </pc:docMkLst>
      <pc:sldChg chg="addSp modSp">
        <pc:chgData name="Anthony Jackson" userId="869490ee-6c0f-459f-85ef-4cae894e7985" providerId="ADAL" clId="{B6C80D65-1564-9F43-8AA9-0AE95D355FD1}" dt="2023-04-27T11:13:45.611" v="162" actId="767"/>
        <pc:sldMkLst>
          <pc:docMk/>
          <pc:sldMk cId="1269180584" sldId="256"/>
        </pc:sldMkLst>
        <pc:spChg chg="add mod">
          <ac:chgData name="Anthony Jackson" userId="869490ee-6c0f-459f-85ef-4cae894e7985" providerId="ADAL" clId="{B6C80D65-1564-9F43-8AA9-0AE95D355FD1}" dt="2023-04-27T11:13:45.611" v="162" actId="767"/>
          <ac:spMkLst>
            <pc:docMk/>
            <pc:sldMk cId="1269180584" sldId="256"/>
            <ac:spMk id="2" creationId="{C4F5304B-18AB-B055-9FB1-C0AE7ACC46F9}"/>
          </ac:spMkLst>
        </pc:spChg>
      </pc:sldChg>
      <pc:sldChg chg="addSp delSp modSp add del mod ord modTransition modAnim">
        <pc:chgData name="Anthony Jackson" userId="869490ee-6c0f-459f-85ef-4cae894e7985" providerId="ADAL" clId="{B6C80D65-1564-9F43-8AA9-0AE95D355FD1}" dt="2023-04-27T11:05:20.970" v="105" actId="2696"/>
        <pc:sldMkLst>
          <pc:docMk/>
          <pc:sldMk cId="4249996460" sldId="263"/>
        </pc:sldMkLst>
        <pc:spChg chg="add del mod">
          <ac:chgData name="Anthony Jackson" userId="869490ee-6c0f-459f-85ef-4cae894e7985" providerId="ADAL" clId="{B6C80D65-1564-9F43-8AA9-0AE95D355FD1}" dt="2023-04-27T11:01:49.966" v="79"/>
          <ac:spMkLst>
            <pc:docMk/>
            <pc:sldMk cId="4249996460" sldId="263"/>
            <ac:spMk id="5" creationId="{D75B04F8-37F4-D14D-812B-BD57E12A6041}"/>
          </ac:spMkLst>
        </pc:spChg>
        <pc:picChg chg="add mod modCrop">
          <ac:chgData name="Anthony Jackson" userId="869490ee-6c0f-459f-85ef-4cae894e7985" providerId="ADAL" clId="{B6C80D65-1564-9F43-8AA9-0AE95D355FD1}" dt="2023-04-27T10:59:09.043" v="57" actId="732"/>
          <ac:picMkLst>
            <pc:docMk/>
            <pc:sldMk cId="4249996460" sldId="263"/>
            <ac:picMk id="3" creationId="{87E3F77B-E582-65CC-A809-4C387A1742F7}"/>
          </ac:picMkLst>
        </pc:picChg>
        <pc:picChg chg="mod modCrop">
          <ac:chgData name="Anthony Jackson" userId="869490ee-6c0f-459f-85ef-4cae894e7985" providerId="ADAL" clId="{B6C80D65-1564-9F43-8AA9-0AE95D355FD1}" dt="2023-04-27T11:01:49.462" v="78" actId="732"/>
          <ac:picMkLst>
            <pc:docMk/>
            <pc:sldMk cId="4249996460" sldId="263"/>
            <ac:picMk id="4" creationId="{00000000-0000-0000-0000-000000000000}"/>
          </ac:picMkLst>
        </pc:picChg>
      </pc:sldChg>
      <pc:sldChg chg="addSp delSp modSp mod ord modTransition modAnim">
        <pc:chgData name="Anthony Jackson" userId="869490ee-6c0f-459f-85ef-4cae894e7985" providerId="ADAL" clId="{B6C80D65-1564-9F43-8AA9-0AE95D355FD1}" dt="2023-04-27T11:13:38.121" v="161" actId="20578"/>
        <pc:sldMkLst>
          <pc:docMk/>
          <pc:sldMk cId="2395166867" sldId="382"/>
        </pc:sldMkLst>
        <pc:grpChg chg="add">
          <ac:chgData name="Anthony Jackson" userId="869490ee-6c0f-459f-85ef-4cae894e7985" providerId="ADAL" clId="{B6C80D65-1564-9F43-8AA9-0AE95D355FD1}" dt="2023-04-27T11:11:24.343" v="149" actId="164"/>
          <ac:grpSpMkLst>
            <pc:docMk/>
            <pc:sldMk cId="2395166867" sldId="382"/>
            <ac:grpSpMk id="7" creationId="{EC374CA8-0687-ECFE-D4FC-9C8F6FC7FC11}"/>
          </ac:grpSpMkLst>
        </pc:grpChg>
        <pc:picChg chg="add del mod">
          <ac:chgData name="Anthony Jackson" userId="869490ee-6c0f-459f-85ef-4cae894e7985" providerId="ADAL" clId="{B6C80D65-1564-9F43-8AA9-0AE95D355FD1}" dt="2023-04-27T11:10:35.294" v="144"/>
          <ac:picMkLst>
            <pc:docMk/>
            <pc:sldMk cId="2395166867" sldId="382"/>
            <ac:picMk id="6" creationId="{CB281C45-C987-895E-ECB0-2AD524E4F8F9}"/>
          </ac:picMkLst>
        </pc:picChg>
        <pc:picChg chg="mod">
          <ac:chgData name="Anthony Jackson" userId="869490ee-6c0f-459f-85ef-4cae894e7985" providerId="ADAL" clId="{B6C80D65-1564-9F43-8AA9-0AE95D355FD1}" dt="2023-04-27T11:07:16.024" v="117" actId="1035"/>
          <ac:picMkLst>
            <pc:docMk/>
            <pc:sldMk cId="2395166867" sldId="382"/>
            <ac:picMk id="24" creationId="{C3C827A9-5339-AC44-BE91-6BB1C13DD3CB}"/>
          </ac:picMkLst>
        </pc:picChg>
      </pc:sldChg>
      <pc:sldChg chg="modSp add mod">
        <pc:chgData name="Anthony Jackson" userId="869490ee-6c0f-459f-85ef-4cae894e7985" providerId="ADAL" clId="{B6C80D65-1564-9F43-8AA9-0AE95D355FD1}" dt="2023-04-27T12:14:41.125" v="202" actId="14100"/>
        <pc:sldMkLst>
          <pc:docMk/>
          <pc:sldMk cId="3688295930" sldId="388"/>
        </pc:sldMkLst>
        <pc:picChg chg="mod">
          <ac:chgData name="Anthony Jackson" userId="869490ee-6c0f-459f-85ef-4cae894e7985" providerId="ADAL" clId="{B6C80D65-1564-9F43-8AA9-0AE95D355FD1}" dt="2023-04-27T12:14:41.125" v="202" actId="14100"/>
          <ac:picMkLst>
            <pc:docMk/>
            <pc:sldMk cId="3688295930" sldId="388"/>
            <ac:picMk id="4" creationId="{3C7FA74A-BB04-CEAD-540C-87B7E9A1594B}"/>
          </ac:picMkLst>
        </pc:picChg>
      </pc:sldChg>
      <pc:sldChg chg="addSp delSp modSp modAnim">
        <pc:chgData name="Anthony Jackson" userId="869490ee-6c0f-459f-85ef-4cae894e7985" providerId="ADAL" clId="{B6C80D65-1564-9F43-8AA9-0AE95D355FD1}" dt="2023-04-27T11:30:21.288" v="199" actId="478"/>
        <pc:sldMkLst>
          <pc:docMk/>
          <pc:sldMk cId="3625846003" sldId="645"/>
        </pc:sldMkLst>
        <pc:picChg chg="add del mod">
          <ac:chgData name="Anthony Jackson" userId="869490ee-6c0f-459f-85ef-4cae894e7985" providerId="ADAL" clId="{B6C80D65-1564-9F43-8AA9-0AE95D355FD1}" dt="2023-04-27T11:30:21.288" v="199" actId="478"/>
          <ac:picMkLst>
            <pc:docMk/>
            <pc:sldMk cId="3625846003" sldId="645"/>
            <ac:picMk id="6146" creationId="{89CA4052-CE08-184B-9B27-007F592DB7E7}"/>
          </ac:picMkLst>
        </pc:picChg>
      </pc:sldChg>
      <pc:sldChg chg="addSp delSp modSp mod modTransition addAnim delAnim modAnim modNotesTx">
        <pc:chgData name="Anthony Jackson" userId="869490ee-6c0f-459f-85ef-4cae894e7985" providerId="ADAL" clId="{B6C80D65-1564-9F43-8AA9-0AE95D355FD1}" dt="2023-04-27T11:22:49.971" v="192" actId="20577"/>
        <pc:sldMkLst>
          <pc:docMk/>
          <pc:sldMk cId="1024491537" sldId="668"/>
        </pc:sldMkLst>
        <pc:spChg chg="add del mod">
          <ac:chgData name="Anthony Jackson" userId="869490ee-6c0f-459f-85ef-4cae894e7985" providerId="ADAL" clId="{B6C80D65-1564-9F43-8AA9-0AE95D355FD1}" dt="2023-04-27T11:16:46.532" v="168"/>
          <ac:spMkLst>
            <pc:docMk/>
            <pc:sldMk cId="1024491537" sldId="668"/>
            <ac:spMk id="5" creationId="{1E3E60A8-1F62-A127-0E1A-957FACD7BA13}"/>
          </ac:spMkLst>
        </pc:spChg>
        <pc:spChg chg="add del mod">
          <ac:chgData name="Anthony Jackson" userId="869490ee-6c0f-459f-85ef-4cae894e7985" providerId="ADAL" clId="{B6C80D65-1564-9F43-8AA9-0AE95D355FD1}" dt="2023-04-27T11:22:25.441" v="175" actId="478"/>
          <ac:spMkLst>
            <pc:docMk/>
            <pc:sldMk cId="1024491537" sldId="668"/>
            <ac:spMk id="8" creationId="{E9811F42-CBD6-5945-F7F6-6C21ECA2F94B}"/>
          </ac:spMkLst>
        </pc:spChg>
        <pc:picChg chg="del">
          <ac:chgData name="Anthony Jackson" userId="869490ee-6c0f-459f-85ef-4cae894e7985" providerId="ADAL" clId="{B6C80D65-1564-9F43-8AA9-0AE95D355FD1}" dt="2023-04-27T11:16:31.360" v="167" actId="478"/>
          <ac:picMkLst>
            <pc:docMk/>
            <pc:sldMk cId="1024491537" sldId="668"/>
            <ac:picMk id="4" creationId="{F23CB09D-7B8A-9ABE-C1FD-9037AE982269}"/>
          </ac:picMkLst>
        </pc:picChg>
        <pc:picChg chg="add del mod modCrop">
          <ac:chgData name="Anthony Jackson" userId="869490ee-6c0f-459f-85ef-4cae894e7985" providerId="ADAL" clId="{B6C80D65-1564-9F43-8AA9-0AE95D355FD1}" dt="2023-04-27T11:22:25.441" v="175" actId="478"/>
          <ac:picMkLst>
            <pc:docMk/>
            <pc:sldMk cId="1024491537" sldId="668"/>
            <ac:picMk id="6" creationId="{822AC848-A97C-B2F2-8344-0A81C1566088}"/>
          </ac:picMkLst>
        </pc:picChg>
      </pc:sldChg>
      <pc:sldChg chg="addSp modSp add mod modTransition modAnim">
        <pc:chgData name="Anthony Jackson" userId="869490ee-6c0f-459f-85ef-4cae894e7985" providerId="ADAL" clId="{B6C80D65-1564-9F43-8AA9-0AE95D355FD1}" dt="2023-04-27T11:07:52.620" v="120" actId="732"/>
        <pc:sldMkLst>
          <pc:docMk/>
          <pc:sldMk cId="506921877" sldId="670"/>
        </pc:sldMkLst>
        <pc:spChg chg="add mod">
          <ac:chgData name="Anthony Jackson" userId="869490ee-6c0f-459f-85ef-4cae894e7985" providerId="ADAL" clId="{B6C80D65-1564-9F43-8AA9-0AE95D355FD1}" dt="2023-04-27T10:55:29.505" v="26" actId="2085"/>
          <ac:spMkLst>
            <pc:docMk/>
            <pc:sldMk cId="506921877" sldId="670"/>
            <ac:spMk id="5" creationId="{782FBB39-C7F6-C84E-44DA-4BD6E67FEC07}"/>
          </ac:spMkLst>
        </pc:spChg>
        <pc:picChg chg="add mod modCrop">
          <ac:chgData name="Anthony Jackson" userId="869490ee-6c0f-459f-85ef-4cae894e7985" providerId="ADAL" clId="{B6C80D65-1564-9F43-8AA9-0AE95D355FD1}" dt="2023-04-27T11:07:52.620" v="120" actId="732"/>
          <ac:picMkLst>
            <pc:docMk/>
            <pc:sldMk cId="506921877" sldId="670"/>
            <ac:picMk id="3" creationId="{7E75B2D8-CFF8-A815-85C4-0A499CCBE8BF}"/>
          </ac:picMkLst>
        </pc:picChg>
        <pc:picChg chg="mod modCrop">
          <ac:chgData name="Anthony Jackson" userId="869490ee-6c0f-459f-85ef-4cae894e7985" providerId="ADAL" clId="{B6C80D65-1564-9F43-8AA9-0AE95D355FD1}" dt="2023-04-27T10:52:49.145" v="8" actId="732"/>
          <ac:picMkLst>
            <pc:docMk/>
            <pc:sldMk cId="506921877" sldId="670"/>
            <ac:picMk id="4" creationId="{00000000-0000-0000-0000-000000000000}"/>
          </ac:picMkLst>
        </pc:picChg>
      </pc:sldChg>
      <pc:sldChg chg="addSp modSp add mod modTransition modAnim">
        <pc:chgData name="Anthony Jackson" userId="869490ee-6c0f-459f-85ef-4cae894e7985" providerId="ADAL" clId="{B6C80D65-1564-9F43-8AA9-0AE95D355FD1}" dt="2023-04-27T11:09:14.644" v="127" actId="1035"/>
        <pc:sldMkLst>
          <pc:docMk/>
          <pc:sldMk cId="3254801052" sldId="671"/>
        </pc:sldMkLst>
        <pc:spChg chg="add mod">
          <ac:chgData name="Anthony Jackson" userId="869490ee-6c0f-459f-85ef-4cae894e7985" providerId="ADAL" clId="{B6C80D65-1564-9F43-8AA9-0AE95D355FD1}" dt="2023-04-27T10:55:34.408" v="27"/>
          <ac:spMkLst>
            <pc:docMk/>
            <pc:sldMk cId="3254801052" sldId="671"/>
            <ac:spMk id="5" creationId="{A7C72456-992E-C039-C9F7-4EC3C6367EAC}"/>
          </ac:spMkLst>
        </pc:spChg>
        <pc:picChg chg="mod modCrop">
          <ac:chgData name="Anthony Jackson" userId="869490ee-6c0f-459f-85ef-4cae894e7985" providerId="ADAL" clId="{B6C80D65-1564-9F43-8AA9-0AE95D355FD1}" dt="2023-04-27T11:09:14.644" v="127" actId="1035"/>
          <ac:picMkLst>
            <pc:docMk/>
            <pc:sldMk cId="3254801052" sldId="671"/>
            <ac:picMk id="3" creationId="{7E75B2D8-CFF8-A815-85C4-0A499CCBE8BF}"/>
          </ac:picMkLst>
        </pc:picChg>
        <pc:picChg chg="add mod modCrop">
          <ac:chgData name="Anthony Jackson" userId="869490ee-6c0f-459f-85ef-4cae894e7985" providerId="ADAL" clId="{B6C80D65-1564-9F43-8AA9-0AE95D355FD1}" dt="2023-04-27T11:09:12.097" v="126" actId="1035"/>
          <ac:picMkLst>
            <pc:docMk/>
            <pc:sldMk cId="3254801052" sldId="671"/>
            <ac:picMk id="6" creationId="{0CDDDCE3-89ED-600E-BF52-089BE71A0C28}"/>
          </ac:picMkLst>
        </pc:picChg>
      </pc:sldChg>
      <pc:sldChg chg="addSp delSp modSp add mod modTransition modAnim">
        <pc:chgData name="Anthony Jackson" userId="869490ee-6c0f-459f-85ef-4cae894e7985" providerId="ADAL" clId="{B6C80D65-1564-9F43-8AA9-0AE95D355FD1}" dt="2023-04-27T11:08:12.242" v="123" actId="732"/>
        <pc:sldMkLst>
          <pc:docMk/>
          <pc:sldMk cId="3420018532" sldId="672"/>
        </pc:sldMkLst>
        <pc:spChg chg="add mod">
          <ac:chgData name="Anthony Jackson" userId="869490ee-6c0f-459f-85ef-4cae894e7985" providerId="ADAL" clId="{B6C80D65-1564-9F43-8AA9-0AE95D355FD1}" dt="2023-04-27T10:55:36.998" v="28"/>
          <ac:spMkLst>
            <pc:docMk/>
            <pc:sldMk cId="3420018532" sldId="672"/>
            <ac:spMk id="5" creationId="{DC8E3A0E-DA12-BC46-68F1-1116151F0B47}"/>
          </ac:spMkLst>
        </pc:spChg>
        <pc:picChg chg="mod modCrop">
          <ac:chgData name="Anthony Jackson" userId="869490ee-6c0f-459f-85ef-4cae894e7985" providerId="ADAL" clId="{B6C80D65-1564-9F43-8AA9-0AE95D355FD1}" dt="2023-04-27T11:03:03.579" v="92" actId="1035"/>
          <ac:picMkLst>
            <pc:docMk/>
            <pc:sldMk cId="3420018532" sldId="672"/>
            <ac:picMk id="3" creationId="{7E75B2D8-CFF8-A815-85C4-0A499CCBE8BF}"/>
          </ac:picMkLst>
        </pc:picChg>
        <pc:picChg chg="add mod modCrop">
          <ac:chgData name="Anthony Jackson" userId="869490ee-6c0f-459f-85ef-4cae894e7985" providerId="ADAL" clId="{B6C80D65-1564-9F43-8AA9-0AE95D355FD1}" dt="2023-04-27T11:08:12.242" v="123" actId="732"/>
          <ac:picMkLst>
            <pc:docMk/>
            <pc:sldMk cId="3420018532" sldId="672"/>
            <ac:picMk id="6" creationId="{A472C324-9BCA-D84D-25D9-E64217E7A4DF}"/>
          </ac:picMkLst>
        </pc:picChg>
        <pc:picChg chg="add del mod">
          <ac:chgData name="Anthony Jackson" userId="869490ee-6c0f-459f-85ef-4cae894e7985" providerId="ADAL" clId="{B6C80D65-1564-9F43-8AA9-0AE95D355FD1}" dt="2023-04-27T11:02:44.929" v="86" actId="478"/>
          <ac:picMkLst>
            <pc:docMk/>
            <pc:sldMk cId="3420018532" sldId="672"/>
            <ac:picMk id="7" creationId="{A8896DF6-DD38-FD6A-021F-BCB574379CC7}"/>
          </ac:picMkLst>
        </pc:picChg>
      </pc:sldChg>
      <pc:sldChg chg="addSp delSp modSp add mod modTransition modAnim">
        <pc:chgData name="Anthony Jackson" userId="869490ee-6c0f-459f-85ef-4cae894e7985" providerId="ADAL" clId="{B6C80D65-1564-9F43-8AA9-0AE95D355FD1}" dt="2023-04-27T11:08:23.670" v="124" actId="732"/>
        <pc:sldMkLst>
          <pc:docMk/>
          <pc:sldMk cId="3040509778" sldId="673"/>
        </pc:sldMkLst>
        <pc:spChg chg="add mod">
          <ac:chgData name="Anthony Jackson" userId="869490ee-6c0f-459f-85ef-4cae894e7985" providerId="ADAL" clId="{B6C80D65-1564-9F43-8AA9-0AE95D355FD1}" dt="2023-04-27T10:55:44.152" v="30" actId="171"/>
          <ac:spMkLst>
            <pc:docMk/>
            <pc:sldMk cId="3040509778" sldId="673"/>
            <ac:spMk id="5" creationId="{3FE1FBCA-5B20-C7DC-5107-C65A3D804866}"/>
          </ac:spMkLst>
        </pc:spChg>
        <pc:picChg chg="mod modCrop">
          <ac:chgData name="Anthony Jackson" userId="869490ee-6c0f-459f-85ef-4cae894e7985" providerId="ADAL" clId="{B6C80D65-1564-9F43-8AA9-0AE95D355FD1}" dt="2023-04-27T11:03:27.207" v="96" actId="1035"/>
          <ac:picMkLst>
            <pc:docMk/>
            <pc:sldMk cId="3040509778" sldId="673"/>
            <ac:picMk id="3" creationId="{7E75B2D8-CFF8-A815-85C4-0A499CCBE8BF}"/>
          </ac:picMkLst>
        </pc:picChg>
        <pc:picChg chg="add mod modCrop">
          <ac:chgData name="Anthony Jackson" userId="869490ee-6c0f-459f-85ef-4cae894e7985" providerId="ADAL" clId="{B6C80D65-1564-9F43-8AA9-0AE95D355FD1}" dt="2023-04-27T11:08:23.670" v="124" actId="732"/>
          <ac:picMkLst>
            <pc:docMk/>
            <pc:sldMk cId="3040509778" sldId="673"/>
            <ac:picMk id="6" creationId="{1E8498A2-1F73-B7BF-A7CE-7B57FB0FAE07}"/>
          </ac:picMkLst>
        </pc:picChg>
        <pc:picChg chg="add del mod">
          <ac:chgData name="Anthony Jackson" userId="869490ee-6c0f-459f-85ef-4cae894e7985" providerId="ADAL" clId="{B6C80D65-1564-9F43-8AA9-0AE95D355FD1}" dt="2023-04-27T11:03:14.650" v="93" actId="478"/>
          <ac:picMkLst>
            <pc:docMk/>
            <pc:sldMk cId="3040509778" sldId="673"/>
            <ac:picMk id="7" creationId="{ED3CA378-9174-6964-8CED-8C06C6FD517F}"/>
          </ac:picMkLst>
        </pc:picChg>
        <pc:picChg chg="add del mod">
          <ac:chgData name="Anthony Jackson" userId="869490ee-6c0f-459f-85ef-4cae894e7985" providerId="ADAL" clId="{B6C80D65-1564-9F43-8AA9-0AE95D355FD1}" dt="2023-04-27T11:03:14.650" v="93" actId="478"/>
          <ac:picMkLst>
            <pc:docMk/>
            <pc:sldMk cId="3040509778" sldId="673"/>
            <ac:picMk id="8" creationId="{C3D83677-15FF-D162-12CF-A1D7D1A9932E}"/>
          </ac:picMkLst>
        </pc:picChg>
      </pc:sldChg>
      <pc:sldChg chg="addSp delSp modSp add del mod modTransition modAnim">
        <pc:chgData name="Anthony Jackson" userId="869490ee-6c0f-459f-85ef-4cae894e7985" providerId="ADAL" clId="{B6C80D65-1564-9F43-8AA9-0AE95D355FD1}" dt="2023-04-27T11:08:31.398" v="125" actId="732"/>
        <pc:sldMkLst>
          <pc:docMk/>
          <pc:sldMk cId="4171676662" sldId="674"/>
        </pc:sldMkLst>
        <pc:spChg chg="add del mod">
          <ac:chgData name="Anthony Jackson" userId="869490ee-6c0f-459f-85ef-4cae894e7985" providerId="ADAL" clId="{B6C80D65-1564-9F43-8AA9-0AE95D355FD1}" dt="2023-04-27T10:56:36.323" v="34"/>
          <ac:spMkLst>
            <pc:docMk/>
            <pc:sldMk cId="4171676662" sldId="674"/>
            <ac:spMk id="5" creationId="{DBA642D8-C741-A91B-4E72-5D2A66FE0D14}"/>
          </ac:spMkLst>
        </pc:spChg>
        <pc:picChg chg="mod modCrop">
          <ac:chgData name="Anthony Jackson" userId="869490ee-6c0f-459f-85ef-4cae894e7985" providerId="ADAL" clId="{B6C80D65-1564-9F43-8AA9-0AE95D355FD1}" dt="2023-04-27T11:05:19.288" v="104" actId="1038"/>
          <ac:picMkLst>
            <pc:docMk/>
            <pc:sldMk cId="4171676662" sldId="674"/>
            <ac:picMk id="3" creationId="{7E75B2D8-CFF8-A815-85C4-0A499CCBE8BF}"/>
          </ac:picMkLst>
        </pc:picChg>
        <pc:picChg chg="add mod modCrop">
          <ac:chgData name="Anthony Jackson" userId="869490ee-6c0f-459f-85ef-4cae894e7985" providerId="ADAL" clId="{B6C80D65-1564-9F43-8AA9-0AE95D355FD1}" dt="2023-04-27T11:08:31.398" v="125" actId="732"/>
          <ac:picMkLst>
            <pc:docMk/>
            <pc:sldMk cId="4171676662" sldId="674"/>
            <ac:picMk id="6" creationId="{C49FAA0C-DB6B-E57A-C591-EB75C197CE83}"/>
          </ac:picMkLst>
        </pc:picChg>
      </pc:sldChg>
      <pc:sldChg chg="addSp delSp modSp add del mod modTransition">
        <pc:chgData name="Anthony Jackson" userId="869490ee-6c0f-459f-85ef-4cae894e7985" providerId="ADAL" clId="{B6C80D65-1564-9F43-8AA9-0AE95D355FD1}" dt="2023-04-27T11:13:29.229" v="160" actId="2696"/>
        <pc:sldMkLst>
          <pc:docMk/>
          <pc:sldMk cId="2426851695" sldId="675"/>
        </pc:sldMkLst>
        <pc:grpChg chg="add">
          <ac:chgData name="Anthony Jackson" userId="869490ee-6c0f-459f-85ef-4cae894e7985" providerId="ADAL" clId="{B6C80D65-1564-9F43-8AA9-0AE95D355FD1}" dt="2023-04-27T11:11:53.782" v="155" actId="164"/>
          <ac:grpSpMkLst>
            <pc:docMk/>
            <pc:sldMk cId="2426851695" sldId="675"/>
            <ac:grpSpMk id="7" creationId="{16FC7933-05EE-EA55-7140-44B3AF6396FC}"/>
          </ac:grpSpMkLst>
        </pc:grpChg>
        <pc:picChg chg="del mod">
          <ac:chgData name="Anthony Jackson" userId="869490ee-6c0f-459f-85ef-4cae894e7985" providerId="ADAL" clId="{B6C80D65-1564-9F43-8AA9-0AE95D355FD1}" dt="2023-04-27T11:11:29.281" v="150" actId="21"/>
          <ac:picMkLst>
            <pc:docMk/>
            <pc:sldMk cId="2426851695" sldId="675"/>
            <ac:picMk id="4" creationId="{AB93F88E-6E0A-944D-82BB-9BC8E00A07E3}"/>
          </ac:picMkLst>
        </pc:picChg>
        <pc:picChg chg="add del">
          <ac:chgData name="Anthony Jackson" userId="869490ee-6c0f-459f-85ef-4cae894e7985" providerId="ADAL" clId="{B6C80D65-1564-9F43-8AA9-0AE95D355FD1}" dt="2023-04-27T11:11:49.458" v="154" actId="478"/>
          <ac:picMkLst>
            <pc:docMk/>
            <pc:sldMk cId="2426851695" sldId="675"/>
            <ac:picMk id="5" creationId="{AC4971A5-EE40-DD43-96B6-E175D49219D7}"/>
          </ac:picMkLst>
        </pc:picChg>
        <pc:picChg chg="add del mod">
          <ac:chgData name="Anthony Jackson" userId="869490ee-6c0f-459f-85ef-4cae894e7985" providerId="ADAL" clId="{B6C80D65-1564-9F43-8AA9-0AE95D355FD1}" dt="2023-04-27T11:11:48.383" v="153"/>
          <ac:picMkLst>
            <pc:docMk/>
            <pc:sldMk cId="2426851695" sldId="675"/>
            <ac:picMk id="6" creationId="{9F79B377-2A6E-B375-42B0-7185FBC6330C}"/>
          </ac:picMkLst>
        </pc:picChg>
        <pc:picChg chg="add mod">
          <ac:chgData name="Anthony Jackson" userId="869490ee-6c0f-459f-85ef-4cae894e7985" providerId="ADAL" clId="{B6C80D65-1564-9F43-8AA9-0AE95D355FD1}" dt="2023-04-27T11:12:13.657" v="157" actId="166"/>
          <ac:picMkLst>
            <pc:docMk/>
            <pc:sldMk cId="2426851695" sldId="675"/>
            <ac:picMk id="8" creationId="{3F4DDDAD-7158-E8B3-E7A7-C2B23C09BA57}"/>
          </ac:picMkLst>
        </pc:picChg>
        <pc:picChg chg="add del">
          <ac:chgData name="Anthony Jackson" userId="869490ee-6c0f-459f-85ef-4cae894e7985" providerId="ADAL" clId="{B6C80D65-1564-9F43-8AA9-0AE95D355FD1}" dt="2023-04-27T11:11:49.458" v="154" actId="478"/>
          <ac:picMkLst>
            <pc:docMk/>
            <pc:sldMk cId="2426851695" sldId="675"/>
            <ac:picMk id="9" creationId="{568AF35E-2DAD-0643-92CD-6F3F0C8E8EA9}"/>
          </ac:picMkLst>
        </pc:picChg>
        <pc:picChg chg="add del">
          <ac:chgData name="Anthony Jackson" userId="869490ee-6c0f-459f-85ef-4cae894e7985" providerId="ADAL" clId="{B6C80D65-1564-9F43-8AA9-0AE95D355FD1}" dt="2023-04-27T11:11:49.458" v="154" actId="478"/>
          <ac:picMkLst>
            <pc:docMk/>
            <pc:sldMk cId="2426851695" sldId="675"/>
            <ac:picMk id="11" creationId="{AC020F52-A176-194C-BC57-09B36096BC97}"/>
          </ac:picMkLst>
        </pc:picChg>
        <pc:picChg chg="add del">
          <ac:chgData name="Anthony Jackson" userId="869490ee-6c0f-459f-85ef-4cae894e7985" providerId="ADAL" clId="{B6C80D65-1564-9F43-8AA9-0AE95D355FD1}" dt="2023-04-27T11:11:49.458" v="154" actId="478"/>
          <ac:picMkLst>
            <pc:docMk/>
            <pc:sldMk cId="2426851695" sldId="675"/>
            <ac:picMk id="15" creationId="{1BAF257B-DC0A-2041-8CA2-DDA8251C6314}"/>
          </ac:picMkLst>
        </pc:picChg>
        <pc:picChg chg="add del">
          <ac:chgData name="Anthony Jackson" userId="869490ee-6c0f-459f-85ef-4cae894e7985" providerId="ADAL" clId="{B6C80D65-1564-9F43-8AA9-0AE95D355FD1}" dt="2023-04-27T11:11:49.458" v="154" actId="478"/>
          <ac:picMkLst>
            <pc:docMk/>
            <pc:sldMk cId="2426851695" sldId="675"/>
            <ac:picMk id="23" creationId="{2DD20C76-3A18-3448-B661-B1154852E164}"/>
          </ac:picMkLst>
        </pc:picChg>
        <pc:picChg chg="add del">
          <ac:chgData name="Anthony Jackson" userId="869490ee-6c0f-459f-85ef-4cae894e7985" providerId="ADAL" clId="{B6C80D65-1564-9F43-8AA9-0AE95D355FD1}" dt="2023-04-27T11:11:49.458" v="154" actId="478"/>
          <ac:picMkLst>
            <pc:docMk/>
            <pc:sldMk cId="2426851695" sldId="675"/>
            <ac:picMk id="24" creationId="{C3C827A9-5339-AC44-BE91-6BB1C13DD3C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3CC374-0541-A84D-A741-F28C878CE505}"/>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56CAF37-9BDC-7C4E-A177-9765A1EA1221}"/>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095585FC-89A7-3146-9017-B725EF4A5A7B}" type="datetimeFigureOut">
              <a:rPr lang="en-US" smtClean="0"/>
              <a:t>7/7/23</a:t>
            </a:fld>
            <a:endParaRPr lang="en-US"/>
          </a:p>
        </p:txBody>
      </p:sp>
      <p:sp>
        <p:nvSpPr>
          <p:cNvPr id="4" name="Footer Placeholder 3">
            <a:extLst>
              <a:ext uri="{FF2B5EF4-FFF2-40B4-BE49-F238E27FC236}">
                <a16:creationId xmlns:a16="http://schemas.microsoft.com/office/drawing/2014/main" id="{B6343ECD-2AEB-B24F-9FB0-C137B05EA267}"/>
              </a:ext>
            </a:extLst>
          </p:cNvPr>
          <p:cNvSpPr>
            <a:spLocks noGrp="1"/>
          </p:cNvSpPr>
          <p:nvPr>
            <p:ph type="ftr" sz="quarter" idx="2"/>
          </p:nvPr>
        </p:nvSpPr>
        <p:spPr>
          <a:xfrm>
            <a:off x="0" y="6513515"/>
            <a:ext cx="52832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CF9300-B886-3643-BED7-7837003192D3}"/>
              </a:ext>
            </a:extLst>
          </p:cNvPr>
          <p:cNvSpPr>
            <a:spLocks noGrp="1"/>
          </p:cNvSpPr>
          <p:nvPr>
            <p:ph type="sldNum" sz="quarter" idx="3"/>
          </p:nvPr>
        </p:nvSpPr>
        <p:spPr>
          <a:xfrm>
            <a:off x="6905625" y="6513515"/>
            <a:ext cx="5283200" cy="344487"/>
          </a:xfrm>
          <a:prstGeom prst="rect">
            <a:avLst/>
          </a:prstGeom>
        </p:spPr>
        <p:txBody>
          <a:bodyPr vert="horz" lIns="91440" tIns="45720" rIns="91440" bIns="45720" rtlCol="0" anchor="b"/>
          <a:lstStyle>
            <a:lvl1pPr algn="r">
              <a:defRPr sz="1200"/>
            </a:lvl1pPr>
          </a:lstStyle>
          <a:p>
            <a:fld id="{2916136A-E11E-7641-A601-FDD2600B3ACC}" type="slidenum">
              <a:rPr lang="en-US" smtClean="0"/>
              <a:t>‹#›</a:t>
            </a:fld>
            <a:endParaRPr lang="en-US"/>
          </a:p>
        </p:txBody>
      </p:sp>
    </p:spTree>
    <p:extLst>
      <p:ext uri="{BB962C8B-B14F-4D97-AF65-F5344CB8AC3E}">
        <p14:creationId xmlns:p14="http://schemas.microsoft.com/office/powerpoint/2010/main" val="33726713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AD18797A-E309-4C76-A0BD-66B446F1CEE7}" type="datetimeFigureOut">
              <a:rPr lang="en-AU" smtClean="0"/>
              <a:t>7/7/2023</a:t>
            </a:fld>
            <a:endParaRPr lang="en-AU"/>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1219200" y="3300415"/>
            <a:ext cx="97536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515"/>
            <a:ext cx="5283200" cy="3444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6905625" y="6513515"/>
            <a:ext cx="5283200" cy="344487"/>
          </a:xfrm>
          <a:prstGeom prst="rect">
            <a:avLst/>
          </a:prstGeom>
        </p:spPr>
        <p:txBody>
          <a:bodyPr vert="horz" lIns="91440" tIns="45720" rIns="91440" bIns="45720" rtlCol="0" anchor="b"/>
          <a:lstStyle>
            <a:lvl1pPr algn="r">
              <a:defRPr sz="1200"/>
            </a:lvl1pPr>
          </a:lstStyle>
          <a:p>
            <a:fld id="{77922CCB-C0BE-4EE1-8FD2-70382104C2ED}" type="slidenum">
              <a:rPr lang="en-AU" smtClean="0"/>
              <a:t>‹#›</a:t>
            </a:fld>
            <a:endParaRPr lang="en-AU"/>
          </a:p>
        </p:txBody>
      </p:sp>
    </p:spTree>
    <p:extLst>
      <p:ext uri="{BB962C8B-B14F-4D97-AF65-F5344CB8AC3E}">
        <p14:creationId xmlns:p14="http://schemas.microsoft.com/office/powerpoint/2010/main" val="26972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22CCB-C0BE-4EE1-8FD2-70382104C2ED}" type="slidenum">
              <a:rPr lang="en-AU" smtClean="0"/>
              <a:t>1</a:t>
            </a:fld>
            <a:endParaRPr lang="en-AU"/>
          </a:p>
        </p:txBody>
      </p:sp>
    </p:spTree>
    <p:extLst>
      <p:ext uri="{BB962C8B-B14F-4D97-AF65-F5344CB8AC3E}">
        <p14:creationId xmlns:p14="http://schemas.microsoft.com/office/powerpoint/2010/main" val="3414812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dirty="0">
                <a:solidFill>
                  <a:schemeClr val="tx1"/>
                </a:solidFill>
                <a:effectLst/>
                <a:latin typeface="+mn-lt"/>
                <a:ea typeface="+mn-ea"/>
                <a:cs typeface="+mn-cs"/>
              </a:rPr>
              <a:t>Before we begin can I acknowledge the transitional owners on the land we meet today, the </a:t>
            </a:r>
            <a:r>
              <a:rPr lang="en-AU" sz="1200" b="1" i="0" kern="1200" dirty="0">
                <a:solidFill>
                  <a:schemeClr val="tx1"/>
                </a:solidFill>
                <a:effectLst/>
                <a:latin typeface="+mn-lt"/>
                <a:ea typeface="+mn-ea"/>
                <a:cs typeface="+mn-cs"/>
              </a:rPr>
              <a:t>Wathaurong peoples of the Kulin nation,</a:t>
            </a:r>
            <a:r>
              <a:rPr lang="en-AU" sz="1200" b="0" i="0" u="none" strike="noStrike" kern="1200" dirty="0">
                <a:solidFill>
                  <a:schemeClr val="tx1"/>
                </a:solidFill>
                <a:effectLst/>
                <a:latin typeface="+mn-lt"/>
                <a:ea typeface="+mn-ea"/>
                <a:cs typeface="+mn-cs"/>
              </a:rPr>
              <a:t> and pay my respect to any indigenous peoples past, present and emerging.</a:t>
            </a:r>
          </a:p>
        </p:txBody>
      </p:sp>
      <p:sp>
        <p:nvSpPr>
          <p:cNvPr id="4" name="Slide Number Placeholder 3"/>
          <p:cNvSpPr>
            <a:spLocks noGrp="1"/>
          </p:cNvSpPr>
          <p:nvPr>
            <p:ph type="sldNum" sz="quarter" idx="5"/>
          </p:nvPr>
        </p:nvSpPr>
        <p:spPr/>
        <p:txBody>
          <a:bodyPr/>
          <a:lstStyle/>
          <a:p>
            <a:fld id="{77922CCB-C0BE-4EE1-8FD2-70382104C2ED}" type="slidenum">
              <a:rPr lang="en-AU" smtClean="0"/>
              <a:t>2</a:t>
            </a:fld>
            <a:endParaRPr lang="en-AU"/>
          </a:p>
        </p:txBody>
      </p:sp>
    </p:spTree>
    <p:extLst>
      <p:ext uri="{BB962C8B-B14F-4D97-AF65-F5344CB8AC3E}">
        <p14:creationId xmlns:p14="http://schemas.microsoft.com/office/powerpoint/2010/main" val="2846183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View: https://</a:t>
            </a:r>
            <a:r>
              <a:rPr lang="en-US" dirty="0" err="1"/>
              <a:t>youtu.be</a:t>
            </a:r>
            <a:r>
              <a:rPr lang="en-US" dirty="0"/>
              <a:t>/dLEW0s504tc </a:t>
            </a:r>
          </a:p>
        </p:txBody>
      </p:sp>
      <p:sp>
        <p:nvSpPr>
          <p:cNvPr id="4" name="Slide Number Placeholder 3"/>
          <p:cNvSpPr>
            <a:spLocks noGrp="1"/>
          </p:cNvSpPr>
          <p:nvPr>
            <p:ph type="sldNum" sz="quarter" idx="5"/>
          </p:nvPr>
        </p:nvSpPr>
        <p:spPr/>
        <p:txBody>
          <a:bodyPr/>
          <a:lstStyle/>
          <a:p>
            <a:fld id="{77922CCB-C0BE-4EE1-8FD2-70382104C2ED}" type="slidenum">
              <a:rPr lang="en-AU" smtClean="0"/>
              <a:t>5</a:t>
            </a:fld>
            <a:endParaRPr lang="en-AU"/>
          </a:p>
        </p:txBody>
      </p:sp>
    </p:spTree>
    <p:extLst>
      <p:ext uri="{BB962C8B-B14F-4D97-AF65-F5344CB8AC3E}">
        <p14:creationId xmlns:p14="http://schemas.microsoft.com/office/powerpoint/2010/main" val="1682582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922CCB-C0BE-4EE1-8FD2-70382104C2ED}" type="slidenum">
              <a:rPr lang="en-AU" smtClean="0"/>
              <a:t>6</a:t>
            </a:fld>
            <a:endParaRPr lang="en-AU"/>
          </a:p>
        </p:txBody>
      </p:sp>
    </p:spTree>
    <p:extLst>
      <p:ext uri="{BB962C8B-B14F-4D97-AF65-F5344CB8AC3E}">
        <p14:creationId xmlns:p14="http://schemas.microsoft.com/office/powerpoint/2010/main" val="1296370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22CCB-C0BE-4EE1-8FD2-70382104C2ED}" type="slidenum">
              <a:rPr lang="en-AU" smtClean="0"/>
              <a:t>13</a:t>
            </a:fld>
            <a:endParaRPr lang="en-AU"/>
          </a:p>
        </p:txBody>
      </p:sp>
    </p:spTree>
    <p:extLst>
      <p:ext uri="{BB962C8B-B14F-4D97-AF65-F5344CB8AC3E}">
        <p14:creationId xmlns:p14="http://schemas.microsoft.com/office/powerpoint/2010/main" val="2719140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p:cNvPicPr>
            <a:picLocks noGrp="1" noChangeAspect="1"/>
          </p:cNvPicPr>
          <p:nvPr userDrawn="1"/>
        </p:nvPicPr>
        <p:blipFill rotWithShape="1">
          <a:blip r:embed="rId2" cstate="print">
            <a:extLst>
              <a:ext uri="{28A0092B-C50C-407E-A947-70E740481C1C}">
                <a14:useLocalDpi xmlns:a14="http://schemas.microsoft.com/office/drawing/2010/main" val="0"/>
              </a:ext>
            </a:extLst>
          </a:blip>
          <a:srcRect t="29975" r="2239" b="21875"/>
          <a:stretch/>
        </p:blipFill>
        <p:spPr>
          <a:xfrm>
            <a:off x="479376" y="1186390"/>
            <a:ext cx="11631047" cy="3823387"/>
          </a:xfrm>
          <a:prstGeom prst="rect">
            <a:avLst/>
          </a:prstGeom>
        </p:spPr>
      </p:pic>
      <p:sp>
        <p:nvSpPr>
          <p:cNvPr id="8" name="object 3"/>
          <p:cNvSpPr/>
          <p:nvPr userDrawn="1"/>
        </p:nvSpPr>
        <p:spPr>
          <a:xfrm>
            <a:off x="96492" y="125569"/>
            <a:ext cx="9802495" cy="999490"/>
          </a:xfrm>
          <a:custGeom>
            <a:avLst/>
            <a:gdLst/>
            <a:ahLst/>
            <a:cxnLst/>
            <a:rect l="l" t="t" r="r" b="b"/>
            <a:pathLst>
              <a:path w="9802495" h="999490">
                <a:moveTo>
                  <a:pt x="9802228" y="0"/>
                </a:moveTo>
                <a:lnTo>
                  <a:pt x="0" y="0"/>
                </a:lnTo>
                <a:lnTo>
                  <a:pt x="0" y="999185"/>
                </a:lnTo>
                <a:lnTo>
                  <a:pt x="9529178" y="999185"/>
                </a:lnTo>
                <a:lnTo>
                  <a:pt x="9802228" y="0"/>
                </a:lnTo>
                <a:close/>
              </a:path>
            </a:pathLst>
          </a:custGeom>
          <a:solidFill>
            <a:srgbClr val="262261"/>
          </a:solidFill>
        </p:spPr>
        <p:txBody>
          <a:bodyPr wrap="square" lIns="0" tIns="0" rIns="0" bIns="0" rtlCol="0"/>
          <a:lstStyle/>
          <a:p>
            <a:endParaRPr/>
          </a:p>
        </p:txBody>
      </p:sp>
      <p:sp>
        <p:nvSpPr>
          <p:cNvPr id="10" name="object 11"/>
          <p:cNvSpPr/>
          <p:nvPr userDrawn="1"/>
        </p:nvSpPr>
        <p:spPr>
          <a:xfrm>
            <a:off x="96492" y="1186392"/>
            <a:ext cx="1534795" cy="5495290"/>
          </a:xfrm>
          <a:custGeom>
            <a:avLst/>
            <a:gdLst/>
            <a:ahLst/>
            <a:cxnLst/>
            <a:rect l="l" t="t" r="r" b="b"/>
            <a:pathLst>
              <a:path w="1534795" h="5495290">
                <a:moveTo>
                  <a:pt x="1778" y="0"/>
                </a:moveTo>
                <a:lnTo>
                  <a:pt x="0" y="5495213"/>
                </a:lnTo>
                <a:lnTo>
                  <a:pt x="1534528" y="5495213"/>
                </a:lnTo>
                <a:lnTo>
                  <a:pt x="1778" y="0"/>
                </a:lnTo>
                <a:close/>
              </a:path>
            </a:pathLst>
          </a:custGeom>
          <a:solidFill>
            <a:srgbClr val="262261"/>
          </a:solidFill>
        </p:spPr>
        <p:txBody>
          <a:bodyPr wrap="square" lIns="0" tIns="0" rIns="0" bIns="0" rtlCol="0"/>
          <a:lstStyle/>
          <a:p>
            <a:endParaRPr/>
          </a:p>
        </p:txBody>
      </p:sp>
      <p:sp>
        <p:nvSpPr>
          <p:cNvPr id="11" name="object 12"/>
          <p:cNvSpPr/>
          <p:nvPr userDrawn="1"/>
        </p:nvSpPr>
        <p:spPr>
          <a:xfrm>
            <a:off x="96497" y="1186390"/>
            <a:ext cx="955675" cy="4147185"/>
          </a:xfrm>
          <a:custGeom>
            <a:avLst/>
            <a:gdLst/>
            <a:ahLst/>
            <a:cxnLst/>
            <a:rect l="l" t="t" r="r" b="b"/>
            <a:pathLst>
              <a:path w="955675" h="4147185">
                <a:moveTo>
                  <a:pt x="1778" y="0"/>
                </a:moveTo>
                <a:lnTo>
                  <a:pt x="0" y="4146956"/>
                </a:lnTo>
                <a:lnTo>
                  <a:pt x="876211" y="3135033"/>
                </a:lnTo>
                <a:lnTo>
                  <a:pt x="695591" y="2487485"/>
                </a:lnTo>
                <a:lnTo>
                  <a:pt x="955484" y="1588541"/>
                </a:lnTo>
                <a:lnTo>
                  <a:pt x="1778" y="0"/>
                </a:lnTo>
                <a:close/>
              </a:path>
            </a:pathLst>
          </a:custGeom>
          <a:solidFill>
            <a:srgbClr val="A0A3A4">
              <a:alpha val="16998"/>
            </a:srgbClr>
          </a:solidFill>
        </p:spPr>
        <p:txBody>
          <a:bodyPr wrap="square" lIns="0" tIns="0" rIns="0" bIns="0" rtlCol="0"/>
          <a:lstStyle/>
          <a:p>
            <a:endParaRPr/>
          </a:p>
        </p:txBody>
      </p:sp>
      <p:sp>
        <p:nvSpPr>
          <p:cNvPr id="12" name="object 13"/>
          <p:cNvSpPr/>
          <p:nvPr userDrawn="1"/>
        </p:nvSpPr>
        <p:spPr>
          <a:xfrm>
            <a:off x="98271" y="1186390"/>
            <a:ext cx="1459865" cy="2496820"/>
          </a:xfrm>
          <a:custGeom>
            <a:avLst/>
            <a:gdLst/>
            <a:ahLst/>
            <a:cxnLst/>
            <a:rect l="l" t="t" r="r" b="b"/>
            <a:pathLst>
              <a:path w="1459865" h="2496820">
                <a:moveTo>
                  <a:pt x="1459788" y="0"/>
                </a:moveTo>
                <a:lnTo>
                  <a:pt x="0" y="0"/>
                </a:lnTo>
                <a:lnTo>
                  <a:pt x="696328" y="2496477"/>
                </a:lnTo>
                <a:lnTo>
                  <a:pt x="1459788" y="0"/>
                </a:lnTo>
                <a:close/>
              </a:path>
            </a:pathLst>
          </a:custGeom>
          <a:solidFill>
            <a:srgbClr val="27AAE1"/>
          </a:solidFill>
        </p:spPr>
        <p:txBody>
          <a:bodyPr wrap="square" lIns="0" tIns="0" rIns="0" bIns="0" rtlCol="0"/>
          <a:lstStyle/>
          <a:p>
            <a:endParaRPr/>
          </a:p>
        </p:txBody>
      </p:sp>
      <p:sp>
        <p:nvSpPr>
          <p:cNvPr id="25" name="Text Placeholder 24"/>
          <p:cNvSpPr>
            <a:spLocks noGrp="1"/>
          </p:cNvSpPr>
          <p:nvPr>
            <p:ph type="body" sz="quarter" idx="12" hasCustomPrompt="1"/>
          </p:nvPr>
        </p:nvSpPr>
        <p:spPr>
          <a:xfrm>
            <a:off x="2057399" y="5333575"/>
            <a:ext cx="9574031" cy="533825"/>
          </a:xfrm>
          <a:prstGeom prst="rect">
            <a:avLst/>
          </a:prstGeom>
        </p:spPr>
        <p:txBody>
          <a:bodyPr/>
          <a:lstStyle>
            <a:lvl1pPr algn="r">
              <a:defRPr sz="3200">
                <a:solidFill>
                  <a:srgbClr val="262261"/>
                </a:solidFill>
              </a:defRPr>
            </a:lvl1pPr>
          </a:lstStyle>
          <a:p>
            <a:pPr lvl="0"/>
            <a:r>
              <a:rPr lang="en-US"/>
              <a:t>Click to add a Title</a:t>
            </a:r>
            <a:endParaRPr lang="en-AU"/>
          </a:p>
        </p:txBody>
      </p:sp>
      <p:sp>
        <p:nvSpPr>
          <p:cNvPr id="27" name="Text Placeholder 26"/>
          <p:cNvSpPr>
            <a:spLocks noGrp="1"/>
          </p:cNvSpPr>
          <p:nvPr>
            <p:ph type="body" sz="quarter" idx="13" hasCustomPrompt="1"/>
          </p:nvPr>
        </p:nvSpPr>
        <p:spPr>
          <a:xfrm>
            <a:off x="2057399" y="5990062"/>
            <a:ext cx="9574031" cy="457200"/>
          </a:xfrm>
          <a:prstGeom prst="rect">
            <a:avLst/>
          </a:prstGeom>
        </p:spPr>
        <p:txBody>
          <a:bodyPr/>
          <a:lstStyle>
            <a:lvl1pPr algn="r">
              <a:defRPr baseline="0">
                <a:solidFill>
                  <a:srgbClr val="27AAE1"/>
                </a:solidFill>
                <a:latin typeface="Century Gothic" panose="020B0502020202020204" pitchFamily="34" charset="0"/>
              </a:defRPr>
            </a:lvl1pPr>
          </a:lstStyle>
          <a:p>
            <a:pPr lvl="0"/>
            <a:r>
              <a:rPr lang="en-AU"/>
              <a:t>Click to add a subheading</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8400" y="218618"/>
            <a:ext cx="1956058" cy="741047"/>
          </a:xfrm>
          <a:prstGeom prst="rect">
            <a:avLst/>
          </a:prstGeom>
        </p:spPr>
      </p:pic>
      <p:sp>
        <p:nvSpPr>
          <p:cNvPr id="16" name="object 10"/>
          <p:cNvSpPr txBox="1"/>
          <p:nvPr userDrawn="1"/>
        </p:nvSpPr>
        <p:spPr>
          <a:xfrm>
            <a:off x="336085" y="240665"/>
            <a:ext cx="1852930" cy="749935"/>
          </a:xfrm>
          <a:prstGeom prst="rect">
            <a:avLst/>
          </a:prstGeom>
        </p:spPr>
        <p:txBody>
          <a:bodyPr vert="horz" wrap="square" lIns="0" tIns="12700" rIns="0" bIns="0" rtlCol="0">
            <a:spAutoFit/>
          </a:bodyPr>
          <a:lstStyle/>
          <a:p>
            <a:pPr marL="12700" marR="5080">
              <a:lnSpc>
                <a:spcPct val="121800"/>
              </a:lnSpc>
              <a:spcBef>
                <a:spcPts val="100"/>
              </a:spcBef>
            </a:pPr>
            <a:r>
              <a:rPr sz="1300" spc="-5">
                <a:solidFill>
                  <a:srgbClr val="FFFFFF"/>
                </a:solidFill>
                <a:latin typeface="Century Gothic"/>
                <a:cs typeface="Century Gothic"/>
              </a:rPr>
              <a:t>Developing </a:t>
            </a:r>
            <a:r>
              <a:rPr sz="1300">
                <a:solidFill>
                  <a:srgbClr val="FFFFFF"/>
                </a:solidFill>
                <a:latin typeface="Century Gothic"/>
                <a:cs typeface="Century Gothic"/>
              </a:rPr>
              <a:t>Futures  </a:t>
            </a:r>
            <a:r>
              <a:rPr sz="1300">
                <a:solidFill>
                  <a:srgbClr val="27AAE1"/>
                </a:solidFill>
                <a:latin typeface="Century Gothic"/>
                <a:cs typeface="Century Gothic"/>
              </a:rPr>
              <a:t>Creating</a:t>
            </a:r>
            <a:r>
              <a:rPr sz="1300" spc="-85">
                <a:solidFill>
                  <a:srgbClr val="27AAE1"/>
                </a:solidFill>
                <a:latin typeface="Century Gothic"/>
                <a:cs typeface="Century Gothic"/>
              </a:rPr>
              <a:t> </a:t>
            </a:r>
            <a:r>
              <a:rPr sz="1300" spc="-5">
                <a:solidFill>
                  <a:srgbClr val="27AAE1"/>
                </a:solidFill>
                <a:latin typeface="Century Gothic"/>
                <a:cs typeface="Century Gothic"/>
              </a:rPr>
              <a:t>Opportunities  </a:t>
            </a:r>
            <a:r>
              <a:rPr sz="1300" spc="-5">
                <a:solidFill>
                  <a:srgbClr val="FFFFFF"/>
                </a:solidFill>
                <a:latin typeface="Century Gothic"/>
                <a:cs typeface="Century Gothic"/>
              </a:rPr>
              <a:t>Inspiring</a:t>
            </a:r>
            <a:r>
              <a:rPr sz="1300" spc="-10">
                <a:solidFill>
                  <a:srgbClr val="FFFFFF"/>
                </a:solidFill>
                <a:latin typeface="Century Gothic"/>
                <a:cs typeface="Century Gothic"/>
              </a:rPr>
              <a:t> </a:t>
            </a:r>
            <a:r>
              <a:rPr sz="1300">
                <a:solidFill>
                  <a:srgbClr val="FFFFFF"/>
                </a:solidFill>
                <a:latin typeface="Century Gothic"/>
                <a:cs typeface="Century Gothic"/>
              </a:rPr>
              <a:t>Potential</a:t>
            </a:r>
            <a:endParaRPr sz="1300">
              <a:latin typeface="Century Gothic"/>
              <a:cs typeface="Century Gothic"/>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grpSp>
        <p:nvGrpSpPr>
          <p:cNvPr id="2" name="Group 1"/>
          <p:cNvGrpSpPr/>
          <p:nvPr userDrawn="1"/>
        </p:nvGrpSpPr>
        <p:grpSpPr>
          <a:xfrm>
            <a:off x="139557" y="5304225"/>
            <a:ext cx="11914515" cy="1417849"/>
            <a:chOff x="139557" y="5187279"/>
            <a:chExt cx="11914515" cy="1534795"/>
          </a:xfrm>
        </p:grpSpPr>
        <p:sp>
          <p:nvSpPr>
            <p:cNvPr id="3" name="object 2"/>
            <p:cNvSpPr/>
            <p:nvPr userDrawn="1"/>
          </p:nvSpPr>
          <p:spPr>
            <a:xfrm>
              <a:off x="139567" y="5187279"/>
              <a:ext cx="11914505" cy="1534795"/>
            </a:xfrm>
            <a:custGeom>
              <a:avLst/>
              <a:gdLst/>
              <a:ahLst/>
              <a:cxnLst/>
              <a:rect l="l" t="t" r="r" b="b"/>
              <a:pathLst>
                <a:path w="11914505" h="1534795">
                  <a:moveTo>
                    <a:pt x="11914060" y="0"/>
                  </a:moveTo>
                  <a:lnTo>
                    <a:pt x="0" y="1532737"/>
                  </a:lnTo>
                  <a:lnTo>
                    <a:pt x="11914060" y="1534515"/>
                  </a:lnTo>
                  <a:lnTo>
                    <a:pt x="11914060" y="0"/>
                  </a:lnTo>
                  <a:close/>
                </a:path>
              </a:pathLst>
            </a:custGeom>
            <a:solidFill>
              <a:srgbClr val="262261"/>
            </a:solidFill>
          </p:spPr>
          <p:txBody>
            <a:bodyPr wrap="square" lIns="0" tIns="0" rIns="0" bIns="0" rtlCol="0"/>
            <a:lstStyle/>
            <a:p>
              <a:endParaRPr/>
            </a:p>
          </p:txBody>
        </p:sp>
        <p:sp>
          <p:nvSpPr>
            <p:cNvPr id="4" name="object 3"/>
            <p:cNvSpPr/>
            <p:nvPr userDrawn="1"/>
          </p:nvSpPr>
          <p:spPr>
            <a:xfrm>
              <a:off x="139567" y="5766311"/>
              <a:ext cx="8990965" cy="955675"/>
            </a:xfrm>
            <a:custGeom>
              <a:avLst/>
              <a:gdLst/>
              <a:ahLst/>
              <a:cxnLst/>
              <a:rect l="l" t="t" r="r" b="b"/>
              <a:pathLst>
                <a:path w="8990965" h="955675">
                  <a:moveTo>
                    <a:pt x="3444087" y="0"/>
                  </a:moveTo>
                  <a:lnTo>
                    <a:pt x="0" y="953706"/>
                  </a:lnTo>
                  <a:lnTo>
                    <a:pt x="8990926" y="955484"/>
                  </a:lnTo>
                  <a:lnTo>
                    <a:pt x="7249250" y="259892"/>
                  </a:lnTo>
                  <a:lnTo>
                    <a:pt x="5393055" y="259892"/>
                  </a:lnTo>
                  <a:lnTo>
                    <a:pt x="3444087" y="0"/>
                  </a:lnTo>
                  <a:close/>
                </a:path>
                <a:path w="8990965" h="955675">
                  <a:moveTo>
                    <a:pt x="6797001" y="79273"/>
                  </a:moveTo>
                  <a:lnTo>
                    <a:pt x="5393055" y="259892"/>
                  </a:lnTo>
                  <a:lnTo>
                    <a:pt x="7249250" y="259892"/>
                  </a:lnTo>
                  <a:lnTo>
                    <a:pt x="6797001" y="79273"/>
                  </a:lnTo>
                  <a:close/>
                </a:path>
              </a:pathLst>
            </a:custGeom>
            <a:solidFill>
              <a:srgbClr val="A0A3A4">
                <a:alpha val="16998"/>
              </a:srgbClr>
            </a:solidFill>
          </p:spPr>
          <p:txBody>
            <a:bodyPr wrap="square" lIns="0" tIns="0" rIns="0" bIns="0" rtlCol="0"/>
            <a:lstStyle/>
            <a:p>
              <a:endParaRPr/>
            </a:p>
          </p:txBody>
        </p:sp>
        <p:sp>
          <p:nvSpPr>
            <p:cNvPr id="5" name="object 4"/>
            <p:cNvSpPr/>
            <p:nvPr userDrawn="1"/>
          </p:nvSpPr>
          <p:spPr>
            <a:xfrm>
              <a:off x="139557" y="5260232"/>
              <a:ext cx="5412740" cy="1459865"/>
            </a:xfrm>
            <a:custGeom>
              <a:avLst/>
              <a:gdLst/>
              <a:ahLst/>
              <a:cxnLst/>
              <a:rect l="l" t="t" r="r" b="b"/>
              <a:pathLst>
                <a:path w="5412740" h="1459865">
                  <a:moveTo>
                    <a:pt x="0" y="0"/>
                  </a:moveTo>
                  <a:lnTo>
                    <a:pt x="0" y="1459788"/>
                  </a:lnTo>
                  <a:lnTo>
                    <a:pt x="5412574" y="763460"/>
                  </a:lnTo>
                  <a:lnTo>
                    <a:pt x="0" y="0"/>
                  </a:lnTo>
                  <a:close/>
                </a:path>
              </a:pathLst>
            </a:custGeom>
            <a:solidFill>
              <a:srgbClr val="27AAE1"/>
            </a:solidFill>
          </p:spPr>
          <p:txBody>
            <a:bodyPr wrap="square" lIns="0" tIns="0" rIns="0" bIns="0" rtlCol="0"/>
            <a:lstStyle/>
            <a:p>
              <a:endParaRPr/>
            </a:p>
          </p:txBody>
        </p:sp>
      </p:grpSp>
      <p:sp>
        <p:nvSpPr>
          <p:cNvPr id="8" name="object 11"/>
          <p:cNvSpPr/>
          <p:nvPr userDrawn="1"/>
        </p:nvSpPr>
        <p:spPr>
          <a:xfrm>
            <a:off x="193985" y="174313"/>
            <a:ext cx="9579209" cy="660400"/>
          </a:xfrm>
          <a:custGeom>
            <a:avLst/>
            <a:gdLst/>
            <a:ahLst/>
            <a:cxnLst/>
            <a:rect l="l" t="t" r="r" b="b"/>
            <a:pathLst>
              <a:path w="6064885" h="660400">
                <a:moveTo>
                  <a:pt x="6064300" y="0"/>
                </a:moveTo>
                <a:lnTo>
                  <a:pt x="0" y="0"/>
                </a:lnTo>
                <a:lnTo>
                  <a:pt x="0" y="660400"/>
                </a:lnTo>
                <a:lnTo>
                  <a:pt x="5879033" y="660400"/>
                </a:lnTo>
                <a:lnTo>
                  <a:pt x="6064300" y="0"/>
                </a:lnTo>
                <a:close/>
              </a:path>
            </a:pathLst>
          </a:custGeom>
          <a:solidFill>
            <a:srgbClr val="262261"/>
          </a:solidFill>
        </p:spPr>
        <p:txBody>
          <a:bodyPr wrap="square" lIns="0" tIns="0" rIns="0" bIns="0" rtlCol="0"/>
          <a:lstStyle/>
          <a:p>
            <a:endParaRPr/>
          </a:p>
        </p:txBody>
      </p:sp>
      <p:sp>
        <p:nvSpPr>
          <p:cNvPr id="13" name="Text Placeholder 12"/>
          <p:cNvSpPr>
            <a:spLocks noGrp="1"/>
          </p:cNvSpPr>
          <p:nvPr>
            <p:ph type="body" sz="quarter" idx="10" hasCustomPrompt="1"/>
          </p:nvPr>
        </p:nvSpPr>
        <p:spPr>
          <a:xfrm>
            <a:off x="292346" y="250513"/>
            <a:ext cx="8685405" cy="508000"/>
          </a:xfrm>
          <a:prstGeom prst="rect">
            <a:avLst/>
          </a:prstGeom>
        </p:spPr>
        <p:txBody>
          <a:bodyPr/>
          <a:lstStyle>
            <a:lvl1pPr algn="l">
              <a:defRPr sz="3000" b="1" baseline="0">
                <a:solidFill>
                  <a:schemeClr val="bg1"/>
                </a:solidFill>
                <a:latin typeface="Century Gothic" panose="020B0502020202020204" pitchFamily="34" charset="0"/>
              </a:defRPr>
            </a:lvl1pPr>
          </a:lstStyle>
          <a:p>
            <a:pPr lvl="0"/>
            <a:r>
              <a:rPr lang="en-AU"/>
              <a:t>Click to add Heading</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8979" y="174313"/>
            <a:ext cx="1956058" cy="741047"/>
          </a:xfrm>
          <a:prstGeom prst="rect">
            <a:avLst/>
          </a:prstGeom>
        </p:spPr>
      </p:pic>
      <p:sp>
        <p:nvSpPr>
          <p:cNvPr id="21" name="Content Placeholder 20"/>
          <p:cNvSpPr>
            <a:spLocks noGrp="1"/>
          </p:cNvSpPr>
          <p:nvPr>
            <p:ph sz="quarter" idx="13" hasCustomPrompt="1"/>
          </p:nvPr>
        </p:nvSpPr>
        <p:spPr>
          <a:xfrm>
            <a:off x="139557" y="1031874"/>
            <a:ext cx="11914515" cy="4191703"/>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 typeface="+mj-lt"/>
              <a:buNone/>
              <a:tabLst/>
              <a:defRPr u="none" baseline="0">
                <a:solidFill>
                  <a:srgbClr val="262261"/>
                </a:solidFill>
                <a:latin typeface="Century Gothic" panose="020B0502020202020204" pitchFamily="34" charset="0"/>
              </a:defRPr>
            </a:lvl1pPr>
          </a:lstStyle>
          <a:p>
            <a:pPr marL="0" marR="0" lvl="0" indent="0" defTabSz="914400" eaLnBrk="1" fontAlgn="auto" latinLnBrk="0" hangingPunct="1">
              <a:lnSpc>
                <a:spcPct val="100000"/>
              </a:lnSpc>
              <a:spcBef>
                <a:spcPts val="0"/>
              </a:spcBef>
              <a:spcAft>
                <a:spcPts val="0"/>
              </a:spcAft>
              <a:buClrTx/>
              <a:buSzTx/>
              <a:buFont typeface="+mj-lt"/>
              <a:buNone/>
              <a:tabLst/>
              <a:defRPr/>
            </a:pPr>
            <a:r>
              <a:rPr lang="en-US"/>
              <a:t>Click to add text</a:t>
            </a:r>
            <a:endParaRPr lang="en-AU"/>
          </a:p>
        </p:txBody>
      </p:sp>
    </p:spTree>
    <p:extLst>
      <p:ext uri="{BB962C8B-B14F-4D97-AF65-F5344CB8AC3E}">
        <p14:creationId xmlns:p14="http://schemas.microsoft.com/office/powerpoint/2010/main" val="2872114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19" name="object 11"/>
          <p:cNvSpPr/>
          <p:nvPr userDrawn="1"/>
        </p:nvSpPr>
        <p:spPr>
          <a:xfrm>
            <a:off x="193985" y="174313"/>
            <a:ext cx="9579209" cy="660400"/>
          </a:xfrm>
          <a:custGeom>
            <a:avLst/>
            <a:gdLst/>
            <a:ahLst/>
            <a:cxnLst/>
            <a:rect l="l" t="t" r="r" b="b"/>
            <a:pathLst>
              <a:path w="6064885" h="660400">
                <a:moveTo>
                  <a:pt x="6064300" y="0"/>
                </a:moveTo>
                <a:lnTo>
                  <a:pt x="0" y="0"/>
                </a:lnTo>
                <a:lnTo>
                  <a:pt x="0" y="660400"/>
                </a:lnTo>
                <a:lnTo>
                  <a:pt x="5879033" y="660400"/>
                </a:lnTo>
                <a:lnTo>
                  <a:pt x="6064300" y="0"/>
                </a:lnTo>
                <a:close/>
              </a:path>
            </a:pathLst>
          </a:custGeom>
          <a:solidFill>
            <a:srgbClr val="262261"/>
          </a:solidFill>
        </p:spPr>
        <p:txBody>
          <a:bodyPr wrap="square" lIns="0" tIns="0" rIns="0" bIns="0" rtlCol="0"/>
          <a:lstStyle/>
          <a:p>
            <a:endParaRPr/>
          </a:p>
        </p:txBody>
      </p:sp>
      <p:sp>
        <p:nvSpPr>
          <p:cNvPr id="20" name="Text Placeholder 12"/>
          <p:cNvSpPr>
            <a:spLocks noGrp="1"/>
          </p:cNvSpPr>
          <p:nvPr>
            <p:ph type="body" sz="quarter" idx="17" hasCustomPrompt="1"/>
          </p:nvPr>
        </p:nvSpPr>
        <p:spPr>
          <a:xfrm>
            <a:off x="445126" y="250513"/>
            <a:ext cx="8685405" cy="508000"/>
          </a:xfrm>
          <a:prstGeom prst="rect">
            <a:avLst/>
          </a:prstGeom>
        </p:spPr>
        <p:txBody>
          <a:bodyPr/>
          <a:lstStyle>
            <a:lvl1pPr algn="l">
              <a:defRPr sz="3000" b="1">
                <a:solidFill>
                  <a:schemeClr val="bg1"/>
                </a:solidFill>
                <a:latin typeface="Century Gothic" panose="020B0502020202020204" pitchFamily="34" charset="0"/>
              </a:defRPr>
            </a:lvl1pPr>
          </a:lstStyle>
          <a:p>
            <a:pPr lvl="0"/>
            <a:r>
              <a:rPr lang="en-AU"/>
              <a:t>Click to add Heading</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8979" y="174313"/>
            <a:ext cx="1956058" cy="741047"/>
          </a:xfrm>
          <a:prstGeom prst="rect">
            <a:avLst/>
          </a:prstGeom>
        </p:spPr>
      </p:pic>
      <p:sp>
        <p:nvSpPr>
          <p:cNvPr id="23" name="Content Placeholder 22"/>
          <p:cNvSpPr>
            <a:spLocks noGrp="1"/>
          </p:cNvSpPr>
          <p:nvPr>
            <p:ph sz="quarter" idx="18" hasCustomPrompt="1"/>
          </p:nvPr>
        </p:nvSpPr>
        <p:spPr>
          <a:xfrm>
            <a:off x="304801" y="1029180"/>
            <a:ext cx="11582400" cy="5181600"/>
          </a:xfrm>
          <a:prstGeom prst="rect">
            <a:avLst/>
          </a:prstGeom>
        </p:spPr>
        <p:txBody>
          <a:bodyPr/>
          <a:lstStyle>
            <a:lvl1pPr>
              <a:defRPr>
                <a:solidFill>
                  <a:srgbClr val="262261"/>
                </a:solidFill>
              </a:defRPr>
            </a:lvl1pPr>
            <a:lvl2pPr>
              <a:defRPr>
                <a:solidFill>
                  <a:srgbClr val="262261"/>
                </a:solidFill>
              </a:defRPr>
            </a:lvl2pPr>
            <a:lvl3pPr>
              <a:defRPr>
                <a:solidFill>
                  <a:srgbClr val="262261"/>
                </a:solidFill>
              </a:defRPr>
            </a:lvl3pPr>
            <a:lvl4pPr>
              <a:defRPr>
                <a:solidFill>
                  <a:srgbClr val="262261"/>
                </a:solidFill>
              </a:defRPr>
            </a:lvl4pPr>
            <a:lvl5pPr>
              <a:defRPr>
                <a:solidFill>
                  <a:srgbClr val="262261"/>
                </a:solidFill>
              </a:defRPr>
            </a:lvl5pPr>
          </a:lstStyle>
          <a:p>
            <a:pPr lvl="0"/>
            <a:r>
              <a:rPr lang="en-US"/>
              <a:t>Click to add text</a:t>
            </a:r>
            <a:endParaRPr lang="en-AU"/>
          </a:p>
        </p:txBody>
      </p:sp>
      <p:sp>
        <p:nvSpPr>
          <p:cNvPr id="25" name="Date Placeholder 24"/>
          <p:cNvSpPr>
            <a:spLocks noGrp="1"/>
          </p:cNvSpPr>
          <p:nvPr>
            <p:ph type="dt" sz="half" idx="19"/>
          </p:nvPr>
        </p:nvSpPr>
        <p:spPr>
          <a:xfrm>
            <a:off x="304800" y="6356349"/>
            <a:ext cx="2743200" cy="365125"/>
          </a:xfrm>
        </p:spPr>
        <p:txBody>
          <a:bodyPr/>
          <a:lstStyle/>
          <a:p>
            <a:fld id="{08B0479D-64F9-4088-B65F-09E282D6D8EE}" type="datetimeFigureOut">
              <a:rPr lang="en-AU" smtClean="0"/>
              <a:pPr/>
              <a:t>7/7/2023</a:t>
            </a:fld>
            <a:endParaRPr lang="en-AU"/>
          </a:p>
        </p:txBody>
      </p:sp>
      <p:sp>
        <p:nvSpPr>
          <p:cNvPr id="26" name="Footer Placeholder 25"/>
          <p:cNvSpPr>
            <a:spLocks noGrp="1"/>
          </p:cNvSpPr>
          <p:nvPr>
            <p:ph type="ftr" sz="quarter" idx="20"/>
          </p:nvPr>
        </p:nvSpPr>
        <p:spPr/>
        <p:txBody>
          <a:bodyPr/>
          <a:lstStyle/>
          <a:p>
            <a:endParaRPr lang="en-AU"/>
          </a:p>
        </p:txBody>
      </p:sp>
      <p:sp>
        <p:nvSpPr>
          <p:cNvPr id="27" name="Slide Number Placeholder 26"/>
          <p:cNvSpPr>
            <a:spLocks noGrp="1"/>
          </p:cNvSpPr>
          <p:nvPr>
            <p:ph type="sldNum" sz="quarter" idx="21"/>
          </p:nvPr>
        </p:nvSpPr>
        <p:spPr/>
        <p:txBody>
          <a:bodyPr/>
          <a:lstStyle/>
          <a:p>
            <a:fld id="{1FCF9772-08DE-4621-8315-F73C53CB6DE4}" type="slidenum">
              <a:rPr lang="en-AU" smtClean="0"/>
              <a:pPr/>
              <a:t>‹#›</a:t>
            </a:fld>
            <a:endParaRPr lang="en-AU"/>
          </a:p>
        </p:txBody>
      </p:sp>
    </p:spTree>
    <p:extLst>
      <p:ext uri="{BB962C8B-B14F-4D97-AF65-F5344CB8AC3E}">
        <p14:creationId xmlns:p14="http://schemas.microsoft.com/office/powerpoint/2010/main" val="1056585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2 Column">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1FCF9772-08DE-4621-8315-F73C53CB6DE4}" type="slidenum">
              <a:rPr lang="en-AU" smtClean="0"/>
              <a:t>‹#›</a:t>
            </a:fld>
            <a:endParaRPr lang="en-AU"/>
          </a:p>
        </p:txBody>
      </p:sp>
      <p:sp>
        <p:nvSpPr>
          <p:cNvPr id="13" name="Date Placeholder 12"/>
          <p:cNvSpPr>
            <a:spLocks noGrp="1"/>
          </p:cNvSpPr>
          <p:nvPr>
            <p:ph type="dt" sz="half" idx="13"/>
          </p:nvPr>
        </p:nvSpPr>
        <p:spPr>
          <a:xfrm>
            <a:off x="228600" y="6356350"/>
            <a:ext cx="2743200" cy="365125"/>
          </a:xfrm>
        </p:spPr>
        <p:txBody>
          <a:bodyPr/>
          <a:lstStyle/>
          <a:p>
            <a:fld id="{08B0479D-64F9-4088-B65F-09E282D6D8EE}" type="datetimeFigureOut">
              <a:rPr lang="en-AU" smtClean="0"/>
              <a:pPr/>
              <a:t>7/7/2023</a:t>
            </a:fld>
            <a:endParaRPr lang="en-AU"/>
          </a:p>
        </p:txBody>
      </p:sp>
      <p:sp>
        <p:nvSpPr>
          <p:cNvPr id="14" name="Footer Placeholder 13"/>
          <p:cNvSpPr>
            <a:spLocks noGrp="1"/>
          </p:cNvSpPr>
          <p:nvPr>
            <p:ph type="ftr" sz="quarter" idx="14"/>
          </p:nvPr>
        </p:nvSpPr>
        <p:spPr/>
        <p:txBody>
          <a:bodyPr/>
          <a:lstStyle/>
          <a:p>
            <a:endParaRPr lang="en-AU"/>
          </a:p>
        </p:txBody>
      </p:sp>
      <p:sp>
        <p:nvSpPr>
          <p:cNvPr id="15" name="Content Placeholder 20"/>
          <p:cNvSpPr>
            <a:spLocks noGrp="1"/>
          </p:cNvSpPr>
          <p:nvPr>
            <p:ph sz="quarter" idx="16" hasCustomPrompt="1"/>
          </p:nvPr>
        </p:nvSpPr>
        <p:spPr>
          <a:xfrm>
            <a:off x="228600" y="985703"/>
            <a:ext cx="5729288" cy="5204098"/>
          </a:xfrm>
          <a:prstGeom prst="rect">
            <a:avLst/>
          </a:prstGeom>
        </p:spPr>
        <p:txBody>
          <a:bodyPr/>
          <a:lstStyle>
            <a:lvl1pPr>
              <a:defRPr baseline="0">
                <a:solidFill>
                  <a:srgbClr val="262261"/>
                </a:solidFill>
                <a:latin typeface="Century Gothic" panose="020B0502020202020204" pitchFamily="34" charset="0"/>
              </a:defRPr>
            </a:lvl1pPr>
          </a:lstStyle>
          <a:p>
            <a:pPr lvl="0"/>
            <a:r>
              <a:rPr lang="en-AU"/>
              <a:t>Click to add text</a:t>
            </a:r>
          </a:p>
        </p:txBody>
      </p:sp>
      <p:sp>
        <p:nvSpPr>
          <p:cNvPr id="16" name="Content Placeholder 20"/>
          <p:cNvSpPr>
            <a:spLocks noGrp="1"/>
          </p:cNvSpPr>
          <p:nvPr>
            <p:ph sz="quarter" idx="17" hasCustomPrompt="1"/>
          </p:nvPr>
        </p:nvSpPr>
        <p:spPr>
          <a:xfrm>
            <a:off x="6096000" y="1001261"/>
            <a:ext cx="5791200" cy="5188539"/>
          </a:xfrm>
          <a:prstGeom prst="rect">
            <a:avLst/>
          </a:prstGeom>
        </p:spPr>
        <p:txBody>
          <a:bodyPr/>
          <a:lstStyle>
            <a:lvl1pPr>
              <a:defRPr baseline="0">
                <a:solidFill>
                  <a:srgbClr val="262261"/>
                </a:solidFill>
                <a:latin typeface="Century Gothic" panose="020B0502020202020204" pitchFamily="34" charset="0"/>
              </a:defRPr>
            </a:lvl1pPr>
          </a:lstStyle>
          <a:p>
            <a:pPr lvl="0"/>
            <a:r>
              <a:rPr lang="en-AU"/>
              <a:t>Click to add text</a:t>
            </a:r>
          </a:p>
        </p:txBody>
      </p:sp>
      <p:sp>
        <p:nvSpPr>
          <p:cNvPr id="17" name="object 11"/>
          <p:cNvSpPr/>
          <p:nvPr userDrawn="1"/>
        </p:nvSpPr>
        <p:spPr>
          <a:xfrm>
            <a:off x="193985" y="174313"/>
            <a:ext cx="9579209" cy="660400"/>
          </a:xfrm>
          <a:custGeom>
            <a:avLst/>
            <a:gdLst/>
            <a:ahLst/>
            <a:cxnLst/>
            <a:rect l="l" t="t" r="r" b="b"/>
            <a:pathLst>
              <a:path w="6064885" h="660400">
                <a:moveTo>
                  <a:pt x="6064300" y="0"/>
                </a:moveTo>
                <a:lnTo>
                  <a:pt x="0" y="0"/>
                </a:lnTo>
                <a:lnTo>
                  <a:pt x="0" y="660400"/>
                </a:lnTo>
                <a:lnTo>
                  <a:pt x="5879033" y="660400"/>
                </a:lnTo>
                <a:lnTo>
                  <a:pt x="6064300" y="0"/>
                </a:lnTo>
                <a:close/>
              </a:path>
            </a:pathLst>
          </a:custGeom>
          <a:solidFill>
            <a:srgbClr val="262261"/>
          </a:solidFill>
        </p:spPr>
        <p:txBody>
          <a:bodyPr wrap="square" lIns="0" tIns="0" rIns="0" bIns="0" rtlCol="0"/>
          <a:lstStyle/>
          <a:p>
            <a:endParaRPr/>
          </a:p>
        </p:txBody>
      </p:sp>
      <p:sp>
        <p:nvSpPr>
          <p:cNvPr id="18" name="Text Placeholder 12"/>
          <p:cNvSpPr>
            <a:spLocks noGrp="1"/>
          </p:cNvSpPr>
          <p:nvPr>
            <p:ph type="body" sz="quarter" idx="18" hasCustomPrompt="1"/>
          </p:nvPr>
        </p:nvSpPr>
        <p:spPr>
          <a:xfrm>
            <a:off x="329827" y="250513"/>
            <a:ext cx="8685405" cy="508000"/>
          </a:xfrm>
          <a:prstGeom prst="rect">
            <a:avLst/>
          </a:prstGeom>
        </p:spPr>
        <p:txBody>
          <a:bodyPr/>
          <a:lstStyle>
            <a:lvl1pPr algn="l">
              <a:defRPr sz="3000" b="1">
                <a:solidFill>
                  <a:schemeClr val="bg1"/>
                </a:solidFill>
                <a:latin typeface="Century Gothic" panose="020B0502020202020204" pitchFamily="34" charset="0"/>
              </a:defRPr>
            </a:lvl1pPr>
          </a:lstStyle>
          <a:p>
            <a:pPr lvl="0"/>
            <a:r>
              <a:rPr lang="en-AU"/>
              <a:t>Click to add Heading</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8979" y="174313"/>
            <a:ext cx="1956058" cy="741047"/>
          </a:xfrm>
          <a:prstGeom prst="rect">
            <a:avLst/>
          </a:prstGeom>
        </p:spPr>
      </p:pic>
    </p:spTree>
    <p:extLst>
      <p:ext uri="{BB962C8B-B14F-4D97-AF65-F5344CB8AC3E}">
        <p14:creationId xmlns:p14="http://schemas.microsoft.com/office/powerpoint/2010/main" val="2157800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3 Column">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1FCF9772-08DE-4621-8315-F73C53CB6DE4}" type="slidenum">
              <a:rPr lang="en-AU" smtClean="0"/>
              <a:t>‹#›</a:t>
            </a:fld>
            <a:endParaRPr lang="en-AU"/>
          </a:p>
        </p:txBody>
      </p:sp>
      <p:sp>
        <p:nvSpPr>
          <p:cNvPr id="13" name="Date Placeholder 12"/>
          <p:cNvSpPr>
            <a:spLocks noGrp="1"/>
          </p:cNvSpPr>
          <p:nvPr>
            <p:ph type="dt" sz="half" idx="13"/>
          </p:nvPr>
        </p:nvSpPr>
        <p:spPr>
          <a:xfrm>
            <a:off x="228600" y="6356350"/>
            <a:ext cx="2743200" cy="365125"/>
          </a:xfrm>
        </p:spPr>
        <p:txBody>
          <a:bodyPr/>
          <a:lstStyle/>
          <a:p>
            <a:fld id="{08B0479D-64F9-4088-B65F-09E282D6D8EE}" type="datetimeFigureOut">
              <a:rPr lang="en-AU" smtClean="0"/>
              <a:pPr/>
              <a:t>7/7/2023</a:t>
            </a:fld>
            <a:endParaRPr lang="en-AU"/>
          </a:p>
        </p:txBody>
      </p:sp>
      <p:sp>
        <p:nvSpPr>
          <p:cNvPr id="14" name="Footer Placeholder 13"/>
          <p:cNvSpPr>
            <a:spLocks noGrp="1"/>
          </p:cNvSpPr>
          <p:nvPr>
            <p:ph type="ftr" sz="quarter" idx="14"/>
          </p:nvPr>
        </p:nvSpPr>
        <p:spPr/>
        <p:txBody>
          <a:bodyPr/>
          <a:lstStyle/>
          <a:p>
            <a:endParaRPr lang="en-AU"/>
          </a:p>
        </p:txBody>
      </p:sp>
      <p:sp>
        <p:nvSpPr>
          <p:cNvPr id="15" name="Content Placeholder 20"/>
          <p:cNvSpPr>
            <a:spLocks noGrp="1"/>
          </p:cNvSpPr>
          <p:nvPr>
            <p:ph sz="quarter" idx="16" hasCustomPrompt="1"/>
          </p:nvPr>
        </p:nvSpPr>
        <p:spPr>
          <a:xfrm>
            <a:off x="228600" y="985703"/>
            <a:ext cx="3600000" cy="5204098"/>
          </a:xfrm>
          <a:prstGeom prst="rect">
            <a:avLst/>
          </a:prstGeom>
        </p:spPr>
        <p:txBody>
          <a:bodyPr/>
          <a:lstStyle>
            <a:lvl1pPr>
              <a:defRPr baseline="0">
                <a:solidFill>
                  <a:srgbClr val="262261"/>
                </a:solidFill>
                <a:latin typeface="Century Gothic" panose="020B0502020202020204" pitchFamily="34" charset="0"/>
              </a:defRPr>
            </a:lvl1pPr>
          </a:lstStyle>
          <a:p>
            <a:pPr lvl="0"/>
            <a:r>
              <a:rPr lang="en-AU"/>
              <a:t>Click to add text</a:t>
            </a:r>
          </a:p>
        </p:txBody>
      </p:sp>
      <p:sp>
        <p:nvSpPr>
          <p:cNvPr id="17" name="object 11"/>
          <p:cNvSpPr/>
          <p:nvPr userDrawn="1"/>
        </p:nvSpPr>
        <p:spPr>
          <a:xfrm>
            <a:off x="193985" y="174313"/>
            <a:ext cx="9579209" cy="660400"/>
          </a:xfrm>
          <a:custGeom>
            <a:avLst/>
            <a:gdLst/>
            <a:ahLst/>
            <a:cxnLst/>
            <a:rect l="l" t="t" r="r" b="b"/>
            <a:pathLst>
              <a:path w="6064885" h="660400">
                <a:moveTo>
                  <a:pt x="6064300" y="0"/>
                </a:moveTo>
                <a:lnTo>
                  <a:pt x="0" y="0"/>
                </a:lnTo>
                <a:lnTo>
                  <a:pt x="0" y="660400"/>
                </a:lnTo>
                <a:lnTo>
                  <a:pt x="5879033" y="660400"/>
                </a:lnTo>
                <a:lnTo>
                  <a:pt x="6064300" y="0"/>
                </a:lnTo>
                <a:close/>
              </a:path>
            </a:pathLst>
          </a:custGeom>
          <a:solidFill>
            <a:srgbClr val="262261"/>
          </a:solidFill>
        </p:spPr>
        <p:txBody>
          <a:bodyPr wrap="square" lIns="0" tIns="0" rIns="0" bIns="0" rtlCol="0"/>
          <a:lstStyle/>
          <a:p>
            <a:endParaRPr/>
          </a:p>
        </p:txBody>
      </p:sp>
      <p:sp>
        <p:nvSpPr>
          <p:cNvPr id="18" name="Text Placeholder 12"/>
          <p:cNvSpPr>
            <a:spLocks noGrp="1"/>
          </p:cNvSpPr>
          <p:nvPr>
            <p:ph type="body" sz="quarter" idx="18" hasCustomPrompt="1"/>
          </p:nvPr>
        </p:nvSpPr>
        <p:spPr>
          <a:xfrm>
            <a:off x="445126" y="250513"/>
            <a:ext cx="8685405" cy="508000"/>
          </a:xfrm>
          <a:prstGeom prst="rect">
            <a:avLst/>
          </a:prstGeom>
        </p:spPr>
        <p:txBody>
          <a:bodyPr/>
          <a:lstStyle>
            <a:lvl1pPr algn="l">
              <a:defRPr sz="3000" b="1">
                <a:solidFill>
                  <a:schemeClr val="bg1"/>
                </a:solidFill>
                <a:latin typeface="Century Gothic" panose="020B0502020202020204" pitchFamily="34" charset="0"/>
              </a:defRPr>
            </a:lvl1pPr>
          </a:lstStyle>
          <a:p>
            <a:pPr lvl="0"/>
            <a:r>
              <a:rPr lang="en-AU"/>
              <a:t>Click to add Heading</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8979" y="174313"/>
            <a:ext cx="1956058" cy="741047"/>
          </a:xfrm>
          <a:prstGeom prst="rect">
            <a:avLst/>
          </a:prstGeom>
        </p:spPr>
      </p:pic>
      <p:sp>
        <p:nvSpPr>
          <p:cNvPr id="10" name="Content Placeholder 20"/>
          <p:cNvSpPr>
            <a:spLocks noGrp="1"/>
          </p:cNvSpPr>
          <p:nvPr>
            <p:ph sz="quarter" idx="19" hasCustomPrompt="1"/>
          </p:nvPr>
        </p:nvSpPr>
        <p:spPr>
          <a:xfrm>
            <a:off x="4296000" y="985703"/>
            <a:ext cx="3600000" cy="5204098"/>
          </a:xfrm>
          <a:prstGeom prst="rect">
            <a:avLst/>
          </a:prstGeom>
        </p:spPr>
        <p:txBody>
          <a:bodyPr/>
          <a:lstStyle>
            <a:lvl1pPr>
              <a:defRPr baseline="0">
                <a:solidFill>
                  <a:srgbClr val="262261"/>
                </a:solidFill>
                <a:latin typeface="Century Gothic" panose="020B0502020202020204" pitchFamily="34" charset="0"/>
              </a:defRPr>
            </a:lvl1pPr>
          </a:lstStyle>
          <a:p>
            <a:pPr lvl="0"/>
            <a:r>
              <a:rPr lang="en-AU"/>
              <a:t>Click to add text</a:t>
            </a:r>
          </a:p>
        </p:txBody>
      </p:sp>
      <p:sp>
        <p:nvSpPr>
          <p:cNvPr id="11" name="Content Placeholder 20"/>
          <p:cNvSpPr>
            <a:spLocks noGrp="1"/>
          </p:cNvSpPr>
          <p:nvPr>
            <p:ph sz="quarter" idx="20" hasCustomPrompt="1"/>
          </p:nvPr>
        </p:nvSpPr>
        <p:spPr>
          <a:xfrm>
            <a:off x="8287200" y="993482"/>
            <a:ext cx="3600000" cy="5204098"/>
          </a:xfrm>
          <a:prstGeom prst="rect">
            <a:avLst/>
          </a:prstGeom>
        </p:spPr>
        <p:txBody>
          <a:bodyPr/>
          <a:lstStyle>
            <a:lvl1pPr>
              <a:defRPr baseline="0">
                <a:solidFill>
                  <a:srgbClr val="262261"/>
                </a:solidFill>
                <a:latin typeface="Century Gothic" panose="020B0502020202020204" pitchFamily="34" charset="0"/>
              </a:defRPr>
            </a:lvl1pPr>
          </a:lstStyle>
          <a:p>
            <a:pPr lvl="0"/>
            <a:r>
              <a:rPr lang="en-AU"/>
              <a:t>Click to add text</a:t>
            </a:r>
          </a:p>
        </p:txBody>
      </p:sp>
    </p:spTree>
    <p:extLst>
      <p:ext uri="{BB962C8B-B14F-4D97-AF65-F5344CB8AC3E}">
        <p14:creationId xmlns:p14="http://schemas.microsoft.com/office/powerpoint/2010/main" val="939623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9" name="object 11"/>
          <p:cNvSpPr/>
          <p:nvPr userDrawn="1"/>
        </p:nvSpPr>
        <p:spPr>
          <a:xfrm>
            <a:off x="193985" y="174313"/>
            <a:ext cx="9579209" cy="660400"/>
          </a:xfrm>
          <a:custGeom>
            <a:avLst/>
            <a:gdLst/>
            <a:ahLst/>
            <a:cxnLst/>
            <a:rect l="l" t="t" r="r" b="b"/>
            <a:pathLst>
              <a:path w="6064885" h="660400">
                <a:moveTo>
                  <a:pt x="6064300" y="0"/>
                </a:moveTo>
                <a:lnTo>
                  <a:pt x="0" y="0"/>
                </a:lnTo>
                <a:lnTo>
                  <a:pt x="0" y="660400"/>
                </a:lnTo>
                <a:lnTo>
                  <a:pt x="5879033" y="660400"/>
                </a:lnTo>
                <a:lnTo>
                  <a:pt x="6064300" y="0"/>
                </a:lnTo>
                <a:close/>
              </a:path>
            </a:pathLst>
          </a:custGeom>
          <a:solidFill>
            <a:srgbClr val="262261"/>
          </a:solidFill>
        </p:spPr>
        <p:txBody>
          <a:bodyPr wrap="square" lIns="0" tIns="0" rIns="0" bIns="0" rtlCol="0"/>
          <a:lstStyle/>
          <a:p>
            <a:endParaRP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8979" y="174313"/>
            <a:ext cx="1956058" cy="741047"/>
          </a:xfrm>
          <a:prstGeom prst="rect">
            <a:avLst/>
          </a:prstGeom>
        </p:spPr>
      </p:pic>
    </p:spTree>
    <p:extLst>
      <p:ext uri="{BB962C8B-B14F-4D97-AF65-F5344CB8AC3E}">
        <p14:creationId xmlns:p14="http://schemas.microsoft.com/office/powerpoint/2010/main" val="3550414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 Alternate 01">
    <p:spTree>
      <p:nvGrpSpPr>
        <p:cNvPr id="1" name=""/>
        <p:cNvGrpSpPr/>
        <p:nvPr/>
      </p:nvGrpSpPr>
      <p:grpSpPr>
        <a:xfrm>
          <a:off x="0" y="0"/>
          <a:ext cx="0" cy="0"/>
          <a:chOff x="0" y="0"/>
          <a:chExt cx="0" cy="0"/>
        </a:xfrm>
      </p:grpSpPr>
      <p:sp>
        <p:nvSpPr>
          <p:cNvPr id="8" name="object 3"/>
          <p:cNvSpPr/>
          <p:nvPr userDrawn="1"/>
        </p:nvSpPr>
        <p:spPr>
          <a:xfrm>
            <a:off x="96492" y="89397"/>
            <a:ext cx="9802495" cy="999490"/>
          </a:xfrm>
          <a:custGeom>
            <a:avLst/>
            <a:gdLst/>
            <a:ahLst/>
            <a:cxnLst/>
            <a:rect l="l" t="t" r="r" b="b"/>
            <a:pathLst>
              <a:path w="9802495" h="999490">
                <a:moveTo>
                  <a:pt x="9802228" y="0"/>
                </a:moveTo>
                <a:lnTo>
                  <a:pt x="0" y="0"/>
                </a:lnTo>
                <a:lnTo>
                  <a:pt x="0" y="999185"/>
                </a:lnTo>
                <a:lnTo>
                  <a:pt x="9529178" y="999185"/>
                </a:lnTo>
                <a:lnTo>
                  <a:pt x="9802228" y="0"/>
                </a:lnTo>
                <a:close/>
              </a:path>
            </a:pathLst>
          </a:custGeom>
          <a:solidFill>
            <a:srgbClr val="262261"/>
          </a:solidFill>
        </p:spPr>
        <p:txBody>
          <a:bodyPr wrap="square" lIns="0" tIns="0" rIns="0" bIns="0" rtlCol="0"/>
          <a:lstStyle/>
          <a:p>
            <a:endParaRPr/>
          </a:p>
        </p:txBody>
      </p:sp>
      <p:sp>
        <p:nvSpPr>
          <p:cNvPr id="9" name="object 10"/>
          <p:cNvSpPr txBox="1"/>
          <p:nvPr userDrawn="1"/>
        </p:nvSpPr>
        <p:spPr>
          <a:xfrm>
            <a:off x="336085" y="240665"/>
            <a:ext cx="1852930" cy="749935"/>
          </a:xfrm>
          <a:prstGeom prst="rect">
            <a:avLst/>
          </a:prstGeom>
        </p:spPr>
        <p:txBody>
          <a:bodyPr vert="horz" wrap="square" lIns="0" tIns="12700" rIns="0" bIns="0" rtlCol="0">
            <a:spAutoFit/>
          </a:bodyPr>
          <a:lstStyle/>
          <a:p>
            <a:pPr marL="12700" marR="5080">
              <a:lnSpc>
                <a:spcPct val="121800"/>
              </a:lnSpc>
              <a:spcBef>
                <a:spcPts val="100"/>
              </a:spcBef>
            </a:pPr>
            <a:r>
              <a:rPr sz="1300" spc="-5">
                <a:solidFill>
                  <a:srgbClr val="FFFFFF"/>
                </a:solidFill>
                <a:latin typeface="Century Gothic"/>
                <a:cs typeface="Century Gothic"/>
              </a:rPr>
              <a:t>Developing </a:t>
            </a:r>
            <a:r>
              <a:rPr sz="1300">
                <a:solidFill>
                  <a:srgbClr val="FFFFFF"/>
                </a:solidFill>
                <a:latin typeface="Century Gothic"/>
                <a:cs typeface="Century Gothic"/>
              </a:rPr>
              <a:t>Futures  </a:t>
            </a:r>
            <a:r>
              <a:rPr sz="1300">
                <a:solidFill>
                  <a:srgbClr val="27AAE1"/>
                </a:solidFill>
                <a:latin typeface="Century Gothic"/>
                <a:cs typeface="Century Gothic"/>
              </a:rPr>
              <a:t>Creating</a:t>
            </a:r>
            <a:r>
              <a:rPr sz="1300" spc="-85">
                <a:solidFill>
                  <a:srgbClr val="27AAE1"/>
                </a:solidFill>
                <a:latin typeface="Century Gothic"/>
                <a:cs typeface="Century Gothic"/>
              </a:rPr>
              <a:t> </a:t>
            </a:r>
            <a:r>
              <a:rPr sz="1300" spc="-5">
                <a:solidFill>
                  <a:srgbClr val="27AAE1"/>
                </a:solidFill>
                <a:latin typeface="Century Gothic"/>
                <a:cs typeface="Century Gothic"/>
              </a:rPr>
              <a:t>Opportunities  </a:t>
            </a:r>
            <a:r>
              <a:rPr sz="1300" spc="-5">
                <a:solidFill>
                  <a:srgbClr val="FFFFFF"/>
                </a:solidFill>
                <a:latin typeface="Century Gothic"/>
                <a:cs typeface="Century Gothic"/>
              </a:rPr>
              <a:t>Inspiring</a:t>
            </a:r>
            <a:r>
              <a:rPr sz="1300" spc="-10">
                <a:solidFill>
                  <a:srgbClr val="FFFFFF"/>
                </a:solidFill>
                <a:latin typeface="Century Gothic"/>
                <a:cs typeface="Century Gothic"/>
              </a:rPr>
              <a:t> </a:t>
            </a:r>
            <a:r>
              <a:rPr sz="1300">
                <a:solidFill>
                  <a:srgbClr val="FFFFFF"/>
                </a:solidFill>
                <a:latin typeface="Century Gothic"/>
                <a:cs typeface="Century Gothic"/>
              </a:rPr>
              <a:t>Potential</a:t>
            </a:r>
            <a:endParaRPr sz="1300">
              <a:latin typeface="Century Gothic"/>
              <a:cs typeface="Century Gothic"/>
            </a:endParaRPr>
          </a:p>
        </p:txBody>
      </p:sp>
      <p:sp>
        <p:nvSpPr>
          <p:cNvPr id="10" name="object 11"/>
          <p:cNvSpPr/>
          <p:nvPr userDrawn="1"/>
        </p:nvSpPr>
        <p:spPr>
          <a:xfrm>
            <a:off x="96492" y="1186392"/>
            <a:ext cx="1534795" cy="5495290"/>
          </a:xfrm>
          <a:custGeom>
            <a:avLst/>
            <a:gdLst/>
            <a:ahLst/>
            <a:cxnLst/>
            <a:rect l="l" t="t" r="r" b="b"/>
            <a:pathLst>
              <a:path w="1534795" h="5495290">
                <a:moveTo>
                  <a:pt x="1778" y="0"/>
                </a:moveTo>
                <a:lnTo>
                  <a:pt x="0" y="5495213"/>
                </a:lnTo>
                <a:lnTo>
                  <a:pt x="1534528" y="5495213"/>
                </a:lnTo>
                <a:lnTo>
                  <a:pt x="1778" y="0"/>
                </a:lnTo>
                <a:close/>
              </a:path>
            </a:pathLst>
          </a:custGeom>
          <a:solidFill>
            <a:srgbClr val="262261"/>
          </a:solidFill>
        </p:spPr>
        <p:txBody>
          <a:bodyPr wrap="square" lIns="0" tIns="0" rIns="0" bIns="0" rtlCol="0"/>
          <a:lstStyle/>
          <a:p>
            <a:endParaRPr/>
          </a:p>
        </p:txBody>
      </p:sp>
      <p:sp>
        <p:nvSpPr>
          <p:cNvPr id="11" name="object 12"/>
          <p:cNvSpPr/>
          <p:nvPr userDrawn="1"/>
        </p:nvSpPr>
        <p:spPr>
          <a:xfrm>
            <a:off x="96497" y="1186390"/>
            <a:ext cx="955675" cy="4147185"/>
          </a:xfrm>
          <a:custGeom>
            <a:avLst/>
            <a:gdLst/>
            <a:ahLst/>
            <a:cxnLst/>
            <a:rect l="l" t="t" r="r" b="b"/>
            <a:pathLst>
              <a:path w="955675" h="4147185">
                <a:moveTo>
                  <a:pt x="1778" y="0"/>
                </a:moveTo>
                <a:lnTo>
                  <a:pt x="0" y="4146956"/>
                </a:lnTo>
                <a:lnTo>
                  <a:pt x="876211" y="3135033"/>
                </a:lnTo>
                <a:lnTo>
                  <a:pt x="695591" y="2487485"/>
                </a:lnTo>
                <a:lnTo>
                  <a:pt x="955484" y="1588541"/>
                </a:lnTo>
                <a:lnTo>
                  <a:pt x="1778" y="0"/>
                </a:lnTo>
                <a:close/>
              </a:path>
            </a:pathLst>
          </a:custGeom>
          <a:solidFill>
            <a:srgbClr val="A0A3A4">
              <a:alpha val="16998"/>
            </a:srgbClr>
          </a:solidFill>
        </p:spPr>
        <p:txBody>
          <a:bodyPr wrap="square" lIns="0" tIns="0" rIns="0" bIns="0" rtlCol="0"/>
          <a:lstStyle/>
          <a:p>
            <a:endParaRPr/>
          </a:p>
        </p:txBody>
      </p:sp>
      <p:sp>
        <p:nvSpPr>
          <p:cNvPr id="12" name="object 13"/>
          <p:cNvSpPr/>
          <p:nvPr userDrawn="1"/>
        </p:nvSpPr>
        <p:spPr>
          <a:xfrm>
            <a:off x="98271" y="1186390"/>
            <a:ext cx="1459865" cy="2496820"/>
          </a:xfrm>
          <a:custGeom>
            <a:avLst/>
            <a:gdLst/>
            <a:ahLst/>
            <a:cxnLst/>
            <a:rect l="l" t="t" r="r" b="b"/>
            <a:pathLst>
              <a:path w="1459865" h="2496820">
                <a:moveTo>
                  <a:pt x="1459788" y="0"/>
                </a:moveTo>
                <a:lnTo>
                  <a:pt x="0" y="0"/>
                </a:lnTo>
                <a:lnTo>
                  <a:pt x="696328" y="2496477"/>
                </a:lnTo>
                <a:lnTo>
                  <a:pt x="1459788" y="0"/>
                </a:lnTo>
                <a:close/>
              </a:path>
            </a:pathLst>
          </a:custGeom>
          <a:solidFill>
            <a:srgbClr val="27AAE1"/>
          </a:solidFill>
        </p:spPr>
        <p:txBody>
          <a:bodyPr wrap="square" lIns="0" tIns="0" rIns="0" bIns="0" rtlCol="0"/>
          <a:lstStyle/>
          <a:p>
            <a:endParaRP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8400" y="218618"/>
            <a:ext cx="1956058" cy="741047"/>
          </a:xfrm>
          <a:prstGeom prst="rect">
            <a:avLst/>
          </a:prstGeom>
        </p:spPr>
      </p:pic>
    </p:spTree>
    <p:extLst>
      <p:ext uri="{BB962C8B-B14F-4D97-AF65-F5344CB8AC3E}">
        <p14:creationId xmlns:p14="http://schemas.microsoft.com/office/powerpoint/2010/main" val="1819499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 Alternate 02">
    <p:spTree>
      <p:nvGrpSpPr>
        <p:cNvPr id="1" name=""/>
        <p:cNvGrpSpPr/>
        <p:nvPr/>
      </p:nvGrpSpPr>
      <p:grpSpPr>
        <a:xfrm>
          <a:off x="0" y="0"/>
          <a:ext cx="0" cy="0"/>
          <a:chOff x="0" y="0"/>
          <a:chExt cx="0" cy="0"/>
        </a:xfrm>
      </p:grpSpPr>
      <p:grpSp>
        <p:nvGrpSpPr>
          <p:cNvPr id="2" name="Group 1"/>
          <p:cNvGrpSpPr/>
          <p:nvPr userDrawn="1"/>
        </p:nvGrpSpPr>
        <p:grpSpPr>
          <a:xfrm>
            <a:off x="139557" y="5301208"/>
            <a:ext cx="11914515" cy="1420866"/>
            <a:chOff x="139557" y="5187279"/>
            <a:chExt cx="11914515" cy="1534795"/>
          </a:xfrm>
        </p:grpSpPr>
        <p:sp>
          <p:nvSpPr>
            <p:cNvPr id="3" name="object 2"/>
            <p:cNvSpPr/>
            <p:nvPr userDrawn="1"/>
          </p:nvSpPr>
          <p:spPr>
            <a:xfrm>
              <a:off x="139567" y="5187279"/>
              <a:ext cx="11914505" cy="1534795"/>
            </a:xfrm>
            <a:custGeom>
              <a:avLst/>
              <a:gdLst/>
              <a:ahLst/>
              <a:cxnLst/>
              <a:rect l="l" t="t" r="r" b="b"/>
              <a:pathLst>
                <a:path w="11914505" h="1534795">
                  <a:moveTo>
                    <a:pt x="11914060" y="0"/>
                  </a:moveTo>
                  <a:lnTo>
                    <a:pt x="0" y="1532737"/>
                  </a:lnTo>
                  <a:lnTo>
                    <a:pt x="11914060" y="1534515"/>
                  </a:lnTo>
                  <a:lnTo>
                    <a:pt x="11914060" y="0"/>
                  </a:lnTo>
                  <a:close/>
                </a:path>
              </a:pathLst>
            </a:custGeom>
            <a:solidFill>
              <a:srgbClr val="262261"/>
            </a:solidFill>
          </p:spPr>
          <p:txBody>
            <a:bodyPr wrap="square" lIns="0" tIns="0" rIns="0" bIns="0" rtlCol="0"/>
            <a:lstStyle/>
            <a:p>
              <a:endParaRPr/>
            </a:p>
          </p:txBody>
        </p:sp>
        <p:sp>
          <p:nvSpPr>
            <p:cNvPr id="4" name="object 3"/>
            <p:cNvSpPr/>
            <p:nvPr userDrawn="1"/>
          </p:nvSpPr>
          <p:spPr>
            <a:xfrm>
              <a:off x="139567" y="5766311"/>
              <a:ext cx="8990965" cy="955675"/>
            </a:xfrm>
            <a:custGeom>
              <a:avLst/>
              <a:gdLst/>
              <a:ahLst/>
              <a:cxnLst/>
              <a:rect l="l" t="t" r="r" b="b"/>
              <a:pathLst>
                <a:path w="8990965" h="955675">
                  <a:moveTo>
                    <a:pt x="3444087" y="0"/>
                  </a:moveTo>
                  <a:lnTo>
                    <a:pt x="0" y="953706"/>
                  </a:lnTo>
                  <a:lnTo>
                    <a:pt x="8990926" y="955484"/>
                  </a:lnTo>
                  <a:lnTo>
                    <a:pt x="7249250" y="259892"/>
                  </a:lnTo>
                  <a:lnTo>
                    <a:pt x="5393055" y="259892"/>
                  </a:lnTo>
                  <a:lnTo>
                    <a:pt x="3444087" y="0"/>
                  </a:lnTo>
                  <a:close/>
                </a:path>
                <a:path w="8990965" h="955675">
                  <a:moveTo>
                    <a:pt x="6797001" y="79273"/>
                  </a:moveTo>
                  <a:lnTo>
                    <a:pt x="5393055" y="259892"/>
                  </a:lnTo>
                  <a:lnTo>
                    <a:pt x="7249250" y="259892"/>
                  </a:lnTo>
                  <a:lnTo>
                    <a:pt x="6797001" y="79273"/>
                  </a:lnTo>
                  <a:close/>
                </a:path>
              </a:pathLst>
            </a:custGeom>
            <a:solidFill>
              <a:srgbClr val="A0A3A4">
                <a:alpha val="16998"/>
              </a:srgbClr>
            </a:solidFill>
          </p:spPr>
          <p:txBody>
            <a:bodyPr wrap="square" lIns="0" tIns="0" rIns="0" bIns="0" rtlCol="0"/>
            <a:lstStyle/>
            <a:p>
              <a:endParaRPr/>
            </a:p>
          </p:txBody>
        </p:sp>
        <p:sp>
          <p:nvSpPr>
            <p:cNvPr id="5" name="object 4"/>
            <p:cNvSpPr/>
            <p:nvPr userDrawn="1"/>
          </p:nvSpPr>
          <p:spPr>
            <a:xfrm>
              <a:off x="139557" y="5260232"/>
              <a:ext cx="5412740" cy="1459865"/>
            </a:xfrm>
            <a:custGeom>
              <a:avLst/>
              <a:gdLst/>
              <a:ahLst/>
              <a:cxnLst/>
              <a:rect l="l" t="t" r="r" b="b"/>
              <a:pathLst>
                <a:path w="5412740" h="1459865">
                  <a:moveTo>
                    <a:pt x="0" y="0"/>
                  </a:moveTo>
                  <a:lnTo>
                    <a:pt x="0" y="1459788"/>
                  </a:lnTo>
                  <a:lnTo>
                    <a:pt x="5412574" y="763460"/>
                  </a:lnTo>
                  <a:lnTo>
                    <a:pt x="0" y="0"/>
                  </a:lnTo>
                  <a:close/>
                </a:path>
              </a:pathLst>
            </a:custGeom>
            <a:solidFill>
              <a:srgbClr val="27AAE1"/>
            </a:solidFill>
          </p:spPr>
          <p:txBody>
            <a:bodyPr wrap="square" lIns="0" tIns="0" rIns="0" bIns="0" rtlCol="0"/>
            <a:lstStyle/>
            <a:p>
              <a:endParaRPr/>
            </a:p>
          </p:txBody>
        </p:sp>
      </p:grpSp>
      <p:sp>
        <p:nvSpPr>
          <p:cNvPr id="8" name="object 11"/>
          <p:cNvSpPr/>
          <p:nvPr userDrawn="1"/>
        </p:nvSpPr>
        <p:spPr>
          <a:xfrm>
            <a:off x="193985" y="174313"/>
            <a:ext cx="9579209" cy="660400"/>
          </a:xfrm>
          <a:custGeom>
            <a:avLst/>
            <a:gdLst/>
            <a:ahLst/>
            <a:cxnLst/>
            <a:rect l="l" t="t" r="r" b="b"/>
            <a:pathLst>
              <a:path w="6064885" h="660400">
                <a:moveTo>
                  <a:pt x="6064300" y="0"/>
                </a:moveTo>
                <a:lnTo>
                  <a:pt x="0" y="0"/>
                </a:lnTo>
                <a:lnTo>
                  <a:pt x="0" y="660400"/>
                </a:lnTo>
                <a:lnTo>
                  <a:pt x="5879033" y="660400"/>
                </a:lnTo>
                <a:lnTo>
                  <a:pt x="6064300" y="0"/>
                </a:lnTo>
                <a:close/>
              </a:path>
            </a:pathLst>
          </a:custGeom>
          <a:solidFill>
            <a:srgbClr val="262261"/>
          </a:solidFill>
        </p:spPr>
        <p:txBody>
          <a:bodyPr wrap="square" lIns="0" tIns="0" rIns="0" bIns="0" rtlCol="0"/>
          <a:lstStyle/>
          <a:p>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8979" y="174313"/>
            <a:ext cx="1956058" cy="741047"/>
          </a:xfrm>
          <a:prstGeom prst="rect">
            <a:avLst/>
          </a:prstGeom>
        </p:spPr>
      </p:pic>
    </p:spTree>
    <p:extLst>
      <p:ext uri="{BB962C8B-B14F-4D97-AF65-F5344CB8AC3E}">
        <p14:creationId xmlns:p14="http://schemas.microsoft.com/office/powerpoint/2010/main" val="3542058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2ED79E0A-1673-DD47-8DE8-C6957F3D0869}" type="datetimeFigureOut">
              <a:rPr lang="en-US" smtClean="0"/>
              <a:t>7/7/23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2B54D-4C03-0349-B9F1-897E905DEA68}" type="slidenum">
              <a:rPr lang="en-US" smtClean="0"/>
              <a:t>‹#›</a:t>
            </a:fld>
            <a:endParaRPr lang="en-US"/>
          </a:p>
        </p:txBody>
      </p:sp>
    </p:spTree>
    <p:extLst>
      <p:ext uri="{BB962C8B-B14F-4D97-AF65-F5344CB8AC3E}">
        <p14:creationId xmlns:p14="http://schemas.microsoft.com/office/powerpoint/2010/main" val="240994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4"/>
          </p:nvPr>
        </p:nvSpPr>
        <p:spPr>
          <a:xfrm>
            <a:off x="9144000" y="6324600"/>
            <a:ext cx="2743200" cy="365125"/>
          </a:xfrm>
          <a:prstGeom prst="rect">
            <a:avLst/>
          </a:prstGeom>
        </p:spPr>
        <p:txBody>
          <a:bodyPr vert="horz" lIns="91440" tIns="45720" rIns="91440" bIns="45720" rtlCol="0" anchor="ctr"/>
          <a:lstStyle>
            <a:lvl1pPr algn="r">
              <a:defRPr sz="2400" b="1">
                <a:solidFill>
                  <a:srgbClr val="262261"/>
                </a:solidFill>
                <a:latin typeface="Century Gothic" panose="020B0502020202020204" pitchFamily="34" charset="0"/>
              </a:defRPr>
            </a:lvl1pPr>
          </a:lstStyle>
          <a:p>
            <a:fld id="{1FCF9772-08DE-4621-8315-F73C53CB6DE4}" type="slidenum">
              <a:rPr lang="en-AU" smtClean="0"/>
              <a:pPr/>
              <a:t>‹#›</a:t>
            </a:fld>
            <a:endParaRPr lang="en-AU"/>
          </a:p>
        </p:txBody>
      </p:sp>
      <p:sp>
        <p:nvSpPr>
          <p:cNvPr id="15" name="Footer Placeholder 1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1">
                <a:solidFill>
                  <a:srgbClr val="262261"/>
                </a:solidFill>
                <a:latin typeface="Century Gothic" panose="020B0502020202020204" pitchFamily="34" charset="0"/>
              </a:defRPr>
            </a:lvl1pPr>
          </a:lstStyle>
          <a:p>
            <a:endParaRPr lang="en-AU"/>
          </a:p>
        </p:txBody>
      </p:sp>
      <p:sp>
        <p:nvSpPr>
          <p:cNvPr id="16" name="Date Placeholder 15"/>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srgbClr val="262261"/>
                </a:solidFill>
                <a:latin typeface="Century Gothic" panose="020B0502020202020204" pitchFamily="34" charset="0"/>
              </a:defRPr>
            </a:lvl1pPr>
          </a:lstStyle>
          <a:p>
            <a:fld id="{08B0479D-64F9-4088-B65F-09E282D6D8EE}" type="datetimeFigureOut">
              <a:rPr lang="en-AU" smtClean="0"/>
              <a:pPr/>
              <a:t>7/7/2023</a:t>
            </a:fld>
            <a:endParaRPr lang="en-AU"/>
          </a:p>
        </p:txBody>
      </p: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68" r:id="rId4"/>
    <p:sldLayoutId id="2147483676" r:id="rId5"/>
    <p:sldLayoutId id="2147483674" r:id="rId6"/>
    <p:sldLayoutId id="2147483673" r:id="rId7"/>
    <p:sldLayoutId id="2147483675" r:id="rId8"/>
    <p:sldLayoutId id="2147483677" r:id="rId9"/>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ideo" Target="https://www.youtube.com/embed/dLEW0s504tc?feature=oembed" TargetMode="Externa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2351584" y="5301208"/>
            <a:ext cx="9574031" cy="533825"/>
          </a:xfrm>
        </p:spPr>
        <p:txBody>
          <a:bodyPr/>
          <a:lstStyle/>
          <a:p>
            <a:r>
              <a:rPr lang="en-US" sz="2800" dirty="0"/>
              <a:t>Assembly</a:t>
            </a:r>
          </a:p>
        </p:txBody>
      </p:sp>
      <p:sp>
        <p:nvSpPr>
          <p:cNvPr id="4" name="Text Placeholder 3"/>
          <p:cNvSpPr>
            <a:spLocks noGrp="1"/>
          </p:cNvSpPr>
          <p:nvPr>
            <p:ph type="body" sz="quarter" idx="13"/>
          </p:nvPr>
        </p:nvSpPr>
        <p:spPr>
          <a:xfrm>
            <a:off x="2351584" y="5957695"/>
            <a:ext cx="9574031" cy="457200"/>
          </a:xfrm>
        </p:spPr>
        <p:txBody>
          <a:bodyPr/>
          <a:lstStyle/>
          <a:p>
            <a:r>
              <a:rPr lang="en-US" dirty="0"/>
              <a:t>Term 3 2023</a:t>
            </a:r>
          </a:p>
        </p:txBody>
      </p:sp>
      <p:sp>
        <p:nvSpPr>
          <p:cNvPr id="2" name="TextBox 1">
            <a:extLst>
              <a:ext uri="{FF2B5EF4-FFF2-40B4-BE49-F238E27FC236}">
                <a16:creationId xmlns:a16="http://schemas.microsoft.com/office/drawing/2014/main" id="{C4F5304B-18AB-B055-9FB1-C0AE7ACC46F9}"/>
              </a:ext>
            </a:extLst>
          </p:cNvPr>
          <p:cNvSpPr txBox="1"/>
          <p:nvPr/>
        </p:nvSpPr>
        <p:spPr>
          <a:xfrm>
            <a:off x="8830491" y="282157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69180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75766"/>
          <a:stretch/>
        </p:blipFill>
        <p:spPr>
          <a:xfrm>
            <a:off x="119336" y="0"/>
            <a:ext cx="11953328" cy="1633728"/>
          </a:xfrm>
          <a:prstGeom prst="rect">
            <a:avLst/>
          </a:prstGeom>
        </p:spPr>
      </p:pic>
      <p:sp>
        <p:nvSpPr>
          <p:cNvPr id="5" name="Rectangle 4">
            <a:extLst>
              <a:ext uri="{FF2B5EF4-FFF2-40B4-BE49-F238E27FC236}">
                <a16:creationId xmlns:a16="http://schemas.microsoft.com/office/drawing/2014/main" id="{3FE1FBCA-5B20-C7DC-5107-C65A3D804866}"/>
              </a:ext>
            </a:extLst>
          </p:cNvPr>
          <p:cNvSpPr/>
          <p:nvPr/>
        </p:nvSpPr>
        <p:spPr>
          <a:xfrm>
            <a:off x="119336" y="5266944"/>
            <a:ext cx="11953328" cy="159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E75B2D8-CFF8-A815-85C4-0A499CCBE8BF}"/>
              </a:ext>
            </a:extLst>
          </p:cNvPr>
          <p:cNvPicPr>
            <a:picLocks noChangeAspect="1"/>
          </p:cNvPicPr>
          <p:nvPr/>
        </p:nvPicPr>
        <p:blipFill rotWithShape="1">
          <a:blip r:embed="rId2">
            <a:extLst>
              <a:ext uri="{28A0092B-C50C-407E-A947-70E740481C1C}">
                <a14:useLocalDpi xmlns:a14="http://schemas.microsoft.com/office/drawing/2010/main" val="0"/>
              </a:ext>
            </a:extLst>
          </a:blip>
          <a:srcRect t="69991" b="15721"/>
          <a:stretch/>
        </p:blipFill>
        <p:spPr>
          <a:xfrm>
            <a:off x="119336" y="4693920"/>
            <a:ext cx="11953328" cy="963168"/>
          </a:xfrm>
          <a:prstGeom prst="rect">
            <a:avLst/>
          </a:prstGeom>
        </p:spPr>
      </p:pic>
      <p:pic>
        <p:nvPicPr>
          <p:cNvPr id="6" name="Picture 5">
            <a:extLst>
              <a:ext uri="{FF2B5EF4-FFF2-40B4-BE49-F238E27FC236}">
                <a16:creationId xmlns:a16="http://schemas.microsoft.com/office/drawing/2014/main" id="{1E8498A2-1F73-B7BF-A7CE-7B57FB0FAE07}"/>
              </a:ext>
            </a:extLst>
          </p:cNvPr>
          <p:cNvPicPr>
            <a:picLocks noChangeAspect="1"/>
          </p:cNvPicPr>
          <p:nvPr/>
        </p:nvPicPr>
        <p:blipFill rotWithShape="1">
          <a:blip r:embed="rId2">
            <a:extLst>
              <a:ext uri="{28A0092B-C50C-407E-A947-70E740481C1C}">
                <a14:useLocalDpi xmlns:a14="http://schemas.microsoft.com/office/drawing/2010/main" val="0"/>
              </a:ext>
            </a:extLst>
          </a:blip>
          <a:srcRect t="24236" b="30368"/>
          <a:stretch/>
        </p:blipFill>
        <p:spPr>
          <a:xfrm>
            <a:off x="119336" y="1633728"/>
            <a:ext cx="11953328" cy="3060192"/>
          </a:xfrm>
          <a:prstGeom prst="rect">
            <a:avLst/>
          </a:prstGeom>
        </p:spPr>
      </p:pic>
    </p:spTree>
    <p:extLst>
      <p:ext uri="{BB962C8B-B14F-4D97-AF65-F5344CB8AC3E}">
        <p14:creationId xmlns:p14="http://schemas.microsoft.com/office/powerpoint/2010/main" val="304050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75766"/>
          <a:stretch/>
        </p:blipFill>
        <p:spPr>
          <a:xfrm>
            <a:off x="119336" y="0"/>
            <a:ext cx="11953328" cy="1633728"/>
          </a:xfrm>
          <a:prstGeom prst="rect">
            <a:avLst/>
          </a:prstGeom>
        </p:spPr>
      </p:pic>
      <p:sp>
        <p:nvSpPr>
          <p:cNvPr id="5" name="Rectangle 4">
            <a:extLst>
              <a:ext uri="{FF2B5EF4-FFF2-40B4-BE49-F238E27FC236}">
                <a16:creationId xmlns:a16="http://schemas.microsoft.com/office/drawing/2014/main" id="{DBA642D8-C741-A91B-4E72-5D2A66FE0D14}"/>
              </a:ext>
            </a:extLst>
          </p:cNvPr>
          <p:cNvSpPr/>
          <p:nvPr/>
        </p:nvSpPr>
        <p:spPr>
          <a:xfrm>
            <a:off x="119336" y="5266944"/>
            <a:ext cx="11953328" cy="159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E75B2D8-CFF8-A815-85C4-0A499CCBE8BF}"/>
              </a:ext>
            </a:extLst>
          </p:cNvPr>
          <p:cNvPicPr>
            <a:picLocks noChangeAspect="1"/>
          </p:cNvPicPr>
          <p:nvPr/>
        </p:nvPicPr>
        <p:blipFill rotWithShape="1">
          <a:blip r:embed="rId2">
            <a:extLst>
              <a:ext uri="{28A0092B-C50C-407E-A947-70E740481C1C}">
                <a14:useLocalDpi xmlns:a14="http://schemas.microsoft.com/office/drawing/2010/main" val="0"/>
              </a:ext>
            </a:extLst>
          </a:blip>
          <a:srcRect t="84639" b="1986"/>
          <a:stretch/>
        </p:blipFill>
        <p:spPr>
          <a:xfrm>
            <a:off x="131528" y="5693664"/>
            <a:ext cx="11953328" cy="901630"/>
          </a:xfrm>
          <a:prstGeom prst="rect">
            <a:avLst/>
          </a:prstGeom>
        </p:spPr>
      </p:pic>
      <p:pic>
        <p:nvPicPr>
          <p:cNvPr id="6" name="Picture 5">
            <a:extLst>
              <a:ext uri="{FF2B5EF4-FFF2-40B4-BE49-F238E27FC236}">
                <a16:creationId xmlns:a16="http://schemas.microsoft.com/office/drawing/2014/main" id="{C49FAA0C-DB6B-E57A-C591-EB75C197CE83}"/>
              </a:ext>
            </a:extLst>
          </p:cNvPr>
          <p:cNvPicPr>
            <a:picLocks noChangeAspect="1"/>
          </p:cNvPicPr>
          <p:nvPr/>
        </p:nvPicPr>
        <p:blipFill rotWithShape="1">
          <a:blip r:embed="rId2">
            <a:extLst>
              <a:ext uri="{28A0092B-C50C-407E-A947-70E740481C1C}">
                <a14:useLocalDpi xmlns:a14="http://schemas.microsoft.com/office/drawing/2010/main" val="0"/>
              </a:ext>
            </a:extLst>
          </a:blip>
          <a:srcRect t="24238" b="15536"/>
          <a:stretch/>
        </p:blipFill>
        <p:spPr>
          <a:xfrm>
            <a:off x="119336" y="1633728"/>
            <a:ext cx="11953328" cy="4059936"/>
          </a:xfrm>
          <a:prstGeom prst="rect">
            <a:avLst/>
          </a:prstGeom>
        </p:spPr>
      </p:pic>
    </p:spTree>
    <p:extLst>
      <p:ext uri="{BB962C8B-B14F-4D97-AF65-F5344CB8AC3E}">
        <p14:creationId xmlns:p14="http://schemas.microsoft.com/office/powerpoint/2010/main" val="417167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DC9E86-E17D-3945-BE10-E5547D5D3638}"/>
              </a:ext>
            </a:extLst>
          </p:cNvPr>
          <p:cNvSpPr>
            <a:spLocks noGrp="1"/>
          </p:cNvSpPr>
          <p:nvPr>
            <p:ph type="body" sz="quarter" idx="10"/>
          </p:nvPr>
        </p:nvSpPr>
        <p:spPr/>
        <p:txBody>
          <a:bodyPr/>
          <a:lstStyle/>
          <a:p>
            <a:endParaRPr lang="en-US"/>
          </a:p>
        </p:txBody>
      </p:sp>
      <p:sp>
        <p:nvSpPr>
          <p:cNvPr id="3" name="Content Placeholder 2">
            <a:extLst>
              <a:ext uri="{FF2B5EF4-FFF2-40B4-BE49-F238E27FC236}">
                <a16:creationId xmlns:a16="http://schemas.microsoft.com/office/drawing/2014/main" id="{3DD2A0D7-7FA8-104F-998F-C381C61FC41B}"/>
              </a:ext>
            </a:extLst>
          </p:cNvPr>
          <p:cNvSpPr>
            <a:spLocks noGrp="1"/>
          </p:cNvSpPr>
          <p:nvPr>
            <p:ph sz="quarter" idx="13"/>
          </p:nvPr>
        </p:nvSpPr>
        <p:spPr/>
        <p:txBody>
          <a:bodyPr/>
          <a:lstStyle/>
          <a:p>
            <a:endParaRPr lang="en-US"/>
          </a:p>
        </p:txBody>
      </p:sp>
      <p:pic>
        <p:nvPicPr>
          <p:cNvPr id="6146" name="Picture 2">
            <a:extLst>
              <a:ext uri="{FF2B5EF4-FFF2-40B4-BE49-F238E27FC236}">
                <a16:creationId xmlns:a16="http://schemas.microsoft.com/office/drawing/2014/main" id="{89CA4052-CE08-184B-9B27-007F592DB7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4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846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14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F4C73-C907-BA42-BE1C-05D60A06E319}"/>
              </a:ext>
            </a:extLst>
          </p:cNvPr>
          <p:cNvSpPr>
            <a:spLocks noGrp="1"/>
          </p:cNvSpPr>
          <p:nvPr>
            <p:ph type="title"/>
          </p:nvPr>
        </p:nvSpPr>
        <p:spPr/>
        <p:txBody>
          <a:bodyPr/>
          <a:lstStyle/>
          <a:p>
            <a:r>
              <a:rPr lang="en-US"/>
              <a:t> </a:t>
            </a:r>
          </a:p>
        </p:txBody>
      </p:sp>
      <p:sp>
        <p:nvSpPr>
          <p:cNvPr id="3" name="Content Placeholder 2">
            <a:extLst>
              <a:ext uri="{FF2B5EF4-FFF2-40B4-BE49-F238E27FC236}">
                <a16:creationId xmlns:a16="http://schemas.microsoft.com/office/drawing/2014/main" id="{C036DF73-99EF-C14E-A04C-A4C4EAC65487}"/>
              </a:ext>
            </a:extLst>
          </p:cNvPr>
          <p:cNvSpPr>
            <a:spLocks noGrp="1"/>
          </p:cNvSpPr>
          <p:nvPr>
            <p:ph idx="1"/>
          </p:nvPr>
        </p:nvSpPr>
        <p:spPr/>
        <p:txBody>
          <a:bodyPr/>
          <a:lstStyle/>
          <a:p>
            <a:r>
              <a:rPr lang="en-US"/>
              <a:t> </a:t>
            </a:r>
          </a:p>
        </p:txBody>
      </p:sp>
      <p:pic>
        <p:nvPicPr>
          <p:cNvPr id="4" name="Picture 3">
            <a:extLst>
              <a:ext uri="{FF2B5EF4-FFF2-40B4-BE49-F238E27FC236}">
                <a16:creationId xmlns:a16="http://schemas.microsoft.com/office/drawing/2014/main" id="{AB93F88E-6E0A-944D-82BB-9BC8E00A07E3}"/>
              </a:ext>
            </a:extLst>
          </p:cNvPr>
          <p:cNvPicPr>
            <a:picLocks noChangeAspect="1"/>
          </p:cNvPicPr>
          <p:nvPr/>
        </p:nvPicPr>
        <p:blipFill rotWithShape="1">
          <a:blip r:embed="rId3">
            <a:extLst>
              <a:ext uri="{28A0092B-C50C-407E-A947-70E740481C1C}">
                <a14:useLocalDpi xmlns:a14="http://schemas.microsoft.com/office/drawing/2010/main" val="0"/>
              </a:ext>
            </a:extLst>
          </a:blip>
          <a:srcRect b="4851"/>
          <a:stretch/>
        </p:blipFill>
        <p:spPr>
          <a:xfrm>
            <a:off x="1063304" y="-22161"/>
            <a:ext cx="9641208" cy="6880161"/>
          </a:xfrm>
          <a:prstGeom prst="rect">
            <a:avLst/>
          </a:prstGeom>
        </p:spPr>
      </p:pic>
      <p:grpSp>
        <p:nvGrpSpPr>
          <p:cNvPr id="7" name="Group 6">
            <a:extLst>
              <a:ext uri="{FF2B5EF4-FFF2-40B4-BE49-F238E27FC236}">
                <a16:creationId xmlns:a16="http://schemas.microsoft.com/office/drawing/2014/main" id="{EC374CA8-0687-ECFE-D4FC-9C8F6FC7FC11}"/>
              </a:ext>
            </a:extLst>
          </p:cNvPr>
          <p:cNvGrpSpPr/>
          <p:nvPr/>
        </p:nvGrpSpPr>
        <p:grpSpPr>
          <a:xfrm>
            <a:off x="-19513" y="-39484"/>
            <a:ext cx="12253099" cy="6897484"/>
            <a:chOff x="-19513" y="-39484"/>
            <a:chExt cx="12253099" cy="6897484"/>
          </a:xfrm>
        </p:grpSpPr>
        <p:pic>
          <p:nvPicPr>
            <p:cNvPr id="9" name="Picture 8">
              <a:extLst>
                <a:ext uri="{FF2B5EF4-FFF2-40B4-BE49-F238E27FC236}">
                  <a16:creationId xmlns:a16="http://schemas.microsoft.com/office/drawing/2014/main" id="{568AF35E-2DAD-0643-92CD-6F3F0C8E8E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13" y="-27384"/>
              <a:ext cx="3521772" cy="2350610"/>
            </a:xfrm>
            <a:prstGeom prst="rect">
              <a:avLst/>
            </a:prstGeom>
          </p:spPr>
        </p:pic>
        <p:pic>
          <p:nvPicPr>
            <p:cNvPr id="11" name="Picture 10">
              <a:extLst>
                <a:ext uri="{FF2B5EF4-FFF2-40B4-BE49-F238E27FC236}">
                  <a16:creationId xmlns:a16="http://schemas.microsoft.com/office/drawing/2014/main" id="{AC020F52-A176-194C-BC57-09B36096BC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4358" y="4211561"/>
              <a:ext cx="3452322" cy="2646439"/>
            </a:xfrm>
            <a:prstGeom prst="rect">
              <a:avLst/>
            </a:prstGeom>
          </p:spPr>
        </p:pic>
        <p:pic>
          <p:nvPicPr>
            <p:cNvPr id="15" name="Picture 14">
              <a:extLst>
                <a:ext uri="{FF2B5EF4-FFF2-40B4-BE49-F238E27FC236}">
                  <a16:creationId xmlns:a16="http://schemas.microsoft.com/office/drawing/2014/main" id="{1BAF257B-DC0A-2041-8CA2-DDA8251C63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509120"/>
              <a:ext cx="3519180" cy="2348880"/>
            </a:xfrm>
            <a:prstGeom prst="rect">
              <a:avLst/>
            </a:prstGeom>
          </p:spPr>
        </p:pic>
        <p:pic>
          <p:nvPicPr>
            <p:cNvPr id="24" name="Picture 23">
              <a:extLst>
                <a:ext uri="{FF2B5EF4-FFF2-40B4-BE49-F238E27FC236}">
                  <a16:creationId xmlns:a16="http://schemas.microsoft.com/office/drawing/2014/main" id="{C3C827A9-5339-AC44-BE91-6BB1C13DD3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1264" y="-39484"/>
              <a:ext cx="3452322" cy="2301548"/>
            </a:xfrm>
            <a:prstGeom prst="rect">
              <a:avLst/>
            </a:prstGeom>
          </p:spPr>
        </p:pic>
        <p:pic>
          <p:nvPicPr>
            <p:cNvPr id="23" name="Picture 22">
              <a:extLst>
                <a:ext uri="{FF2B5EF4-FFF2-40B4-BE49-F238E27FC236}">
                  <a16:creationId xmlns:a16="http://schemas.microsoft.com/office/drawing/2014/main" id="{2DD20C76-3A18-3448-B661-B1154852E1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13" y="2179694"/>
              <a:ext cx="3521772" cy="2514285"/>
            </a:xfrm>
            <a:prstGeom prst="rect">
              <a:avLst/>
            </a:prstGeom>
          </p:spPr>
        </p:pic>
        <p:pic>
          <p:nvPicPr>
            <p:cNvPr id="5" name="Picture 4">
              <a:extLst>
                <a:ext uri="{FF2B5EF4-FFF2-40B4-BE49-F238E27FC236}">
                  <a16:creationId xmlns:a16="http://schemas.microsoft.com/office/drawing/2014/main" id="{AC4971A5-EE40-DD43-96B6-E175D49219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71323" y="1907305"/>
              <a:ext cx="3452322" cy="2304256"/>
            </a:xfrm>
            <a:prstGeom prst="rect">
              <a:avLst/>
            </a:prstGeom>
          </p:spPr>
        </p:pic>
      </p:grpSp>
    </p:spTree>
    <p:extLst>
      <p:ext uri="{BB962C8B-B14F-4D97-AF65-F5344CB8AC3E}">
        <p14:creationId xmlns:p14="http://schemas.microsoft.com/office/powerpoint/2010/main" val="2395166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25E6AF-492F-6447-861E-68A5EE814884}"/>
              </a:ext>
            </a:extLst>
          </p:cNvPr>
          <p:cNvSpPr>
            <a:spLocks noGrp="1"/>
          </p:cNvSpPr>
          <p:nvPr>
            <p:ph type="body" sz="quarter" idx="10"/>
          </p:nvPr>
        </p:nvSpPr>
        <p:spPr/>
        <p:txBody>
          <a:bodyPr/>
          <a:lstStyle/>
          <a:p>
            <a:r>
              <a:rPr lang="en-US" dirty="0"/>
              <a:t>Acknowledgement of Country</a:t>
            </a:r>
          </a:p>
        </p:txBody>
      </p:sp>
      <p:grpSp>
        <p:nvGrpSpPr>
          <p:cNvPr id="4" name="Group 3">
            <a:extLst>
              <a:ext uri="{FF2B5EF4-FFF2-40B4-BE49-F238E27FC236}">
                <a16:creationId xmlns:a16="http://schemas.microsoft.com/office/drawing/2014/main" id="{C790BD83-4BCC-BC4F-EF74-6D072A051B42}"/>
              </a:ext>
            </a:extLst>
          </p:cNvPr>
          <p:cNvGrpSpPr/>
          <p:nvPr/>
        </p:nvGrpSpPr>
        <p:grpSpPr>
          <a:xfrm>
            <a:off x="4223792" y="980728"/>
            <a:ext cx="7800529" cy="4176464"/>
            <a:chOff x="7272998" y="1340768"/>
            <a:chExt cx="4751322" cy="3478341"/>
          </a:xfrm>
        </p:grpSpPr>
        <p:pic>
          <p:nvPicPr>
            <p:cNvPr id="5" name="Picture 4" descr="A picture containing different, colorful&#10;&#10;Description automatically generated">
              <a:extLst>
                <a:ext uri="{FF2B5EF4-FFF2-40B4-BE49-F238E27FC236}">
                  <a16:creationId xmlns:a16="http://schemas.microsoft.com/office/drawing/2014/main" id="{0B4B006D-60E3-3B48-932A-FFB2DA99D4F8}"/>
                </a:ext>
              </a:extLst>
            </p:cNvPr>
            <p:cNvPicPr>
              <a:picLocks noChangeAspect="1"/>
            </p:cNvPicPr>
            <p:nvPr/>
          </p:nvPicPr>
          <p:blipFill rotWithShape="1">
            <a:blip r:embed="rId3">
              <a:extLst>
                <a:ext uri="{28A0092B-C50C-407E-A947-70E740481C1C}">
                  <a14:useLocalDpi xmlns:a14="http://schemas.microsoft.com/office/drawing/2010/main" val="0"/>
                </a:ext>
              </a:extLst>
            </a:blip>
            <a:srcRect l="62146" b="9606"/>
            <a:stretch/>
          </p:blipFill>
          <p:spPr>
            <a:xfrm>
              <a:off x="7272998" y="1340768"/>
              <a:ext cx="4751322" cy="3478341"/>
            </a:xfrm>
            <a:prstGeom prst="rect">
              <a:avLst/>
            </a:prstGeom>
          </p:spPr>
        </p:pic>
        <p:sp>
          <p:nvSpPr>
            <p:cNvPr id="3" name="Rectangle 2">
              <a:extLst>
                <a:ext uri="{FF2B5EF4-FFF2-40B4-BE49-F238E27FC236}">
                  <a16:creationId xmlns:a16="http://schemas.microsoft.com/office/drawing/2014/main" id="{A36371D0-A93C-898D-2062-45227D6D8597}"/>
                </a:ext>
              </a:extLst>
            </p:cNvPr>
            <p:cNvSpPr/>
            <p:nvPr/>
          </p:nvSpPr>
          <p:spPr>
            <a:xfrm>
              <a:off x="7492300" y="1570249"/>
              <a:ext cx="4412176" cy="3075957"/>
            </a:xfrm>
            <a:prstGeom prst="rect">
              <a:avLst/>
            </a:prstGeom>
          </p:spPr>
          <p:txBody>
            <a:bodyPr wrap="square">
              <a:spAutoFit/>
            </a:bodyPr>
            <a:lstStyle/>
            <a:p>
              <a:pPr algn="ctr"/>
              <a:r>
                <a:rPr lang="en-AU" sz="2600" b="1" dirty="0">
                  <a:ln w="3175">
                    <a:solidFill>
                      <a:schemeClr val="tx1"/>
                    </a:solidFill>
                  </a:ln>
                  <a:solidFill>
                    <a:schemeClr val="bg1"/>
                  </a:solidFill>
                  <a:latin typeface="Century Gothic" panose="020B0502020202020204" pitchFamily="34" charset="0"/>
                </a:rPr>
                <a:t>Jackson School is a child safe community. </a:t>
              </a:r>
            </a:p>
            <a:p>
              <a:pPr algn="ctr"/>
              <a:endParaRPr lang="en-AU" sz="2600" b="1" dirty="0">
                <a:ln w="3175">
                  <a:solidFill>
                    <a:schemeClr val="tx1"/>
                  </a:solidFill>
                </a:ln>
                <a:solidFill>
                  <a:schemeClr val="bg1"/>
                </a:solidFill>
                <a:latin typeface="Century Gothic" panose="020B0502020202020204" pitchFamily="34" charset="0"/>
              </a:endParaRPr>
            </a:p>
            <a:p>
              <a:pPr algn="ctr"/>
              <a:r>
                <a:rPr lang="en-AU" sz="2600" b="1" dirty="0">
                  <a:ln w="3175">
                    <a:solidFill>
                      <a:schemeClr val="tx1"/>
                    </a:solidFill>
                  </a:ln>
                  <a:solidFill>
                    <a:schemeClr val="bg1"/>
                  </a:solidFill>
                  <a:latin typeface="Century Gothic" panose="020B0502020202020204" pitchFamily="34" charset="0"/>
                </a:rPr>
                <a:t>We acknowledge the traditional owners of the land on which our school is situated, the Wurundjeri (Woi Wurrung) peoples of the Kulin Nation, and pay our respects to Elders past, present and emerging.</a:t>
              </a:r>
            </a:p>
            <a:p>
              <a:pPr algn="ctr"/>
              <a:endParaRPr lang="en-AU" sz="2600" b="1" dirty="0">
                <a:ln w="3175">
                  <a:solidFill>
                    <a:schemeClr val="tx1"/>
                  </a:solidFill>
                </a:ln>
                <a:solidFill>
                  <a:schemeClr val="bg1"/>
                </a:solidFill>
                <a:latin typeface="Century Gothic" panose="020B0502020202020204" pitchFamily="34" charset="0"/>
              </a:endParaRPr>
            </a:p>
            <a:p>
              <a:pPr algn="ctr"/>
              <a:r>
                <a:rPr lang="en-AU" sz="2600" b="1" dirty="0">
                  <a:ln w="3175">
                    <a:solidFill>
                      <a:schemeClr val="tx1"/>
                    </a:solidFill>
                  </a:ln>
                  <a:solidFill>
                    <a:schemeClr val="bg1"/>
                  </a:solidFill>
                  <a:latin typeface="Century Gothic" panose="020B0502020202020204" pitchFamily="34" charset="0"/>
                </a:rPr>
                <a:t>Wominjeka!</a:t>
              </a:r>
              <a:endParaRPr lang="en-US" sz="2600" dirty="0">
                <a:ln w="3175">
                  <a:solidFill>
                    <a:schemeClr val="tx1"/>
                  </a:solidFill>
                </a:ln>
                <a:solidFill>
                  <a:schemeClr val="bg1"/>
                </a:solidFill>
                <a:latin typeface="Century Gothic" panose="020B0502020202020204" pitchFamily="34" charset="0"/>
              </a:endParaRPr>
            </a:p>
          </p:txBody>
        </p:sp>
      </p:grpSp>
      <p:pic>
        <p:nvPicPr>
          <p:cNvPr id="7" name="Picture 6">
            <a:extLst>
              <a:ext uri="{FF2B5EF4-FFF2-40B4-BE49-F238E27FC236}">
                <a16:creationId xmlns:a16="http://schemas.microsoft.com/office/drawing/2014/main" id="{13F4EFD2-5C37-9B91-081B-1454D86FF6C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319" b="93548" l="6667" r="89825">
                        <a14:foregroundMark x1="38947" y1="16846" x2="38947" y2="16846"/>
                        <a14:foregroundMark x1="36491" y1="16487" x2="36491" y2="16487"/>
                        <a14:foregroundMark x1="22456" y1="24373" x2="22456" y2="24373"/>
                        <a14:foregroundMark x1="62807" y1="17563" x2="62807" y2="17563"/>
                        <a14:foregroundMark x1="62807" y1="17563" x2="62807" y2="17563"/>
                        <a14:foregroundMark x1="69123" y1="19713" x2="69123" y2="19713"/>
                        <a14:foregroundMark x1="69825" y1="22222" x2="69825" y2="22222"/>
                        <a14:foregroundMark x1="73333" y1="22939" x2="73333" y2="22939"/>
                        <a14:foregroundMark x1="56140" y1="13620" x2="56140" y2="13620"/>
                        <a14:foregroundMark x1="48070" y1="13620" x2="48070" y2="13620"/>
                        <a14:foregroundMark x1="42105" y1="13620" x2="42105" y2="13620"/>
                        <a14:foregroundMark x1="14035" y1="33692" x2="14035" y2="33692"/>
                        <a14:foregroundMark x1="6667" y1="50538" x2="6667" y2="50538"/>
                        <a14:foregroundMark x1="42105" y1="93548" x2="42105" y2="93548"/>
                        <a14:foregroundMark x1="14035" y1="39068" x2="14035" y2="39068"/>
                        <a14:foregroundMark x1="12632" y1="36559" x2="12632" y2="36559"/>
                        <a14:foregroundMark x1="15789" y1="33333" x2="15789" y2="33333"/>
                        <a14:foregroundMark x1="25263" y1="25090" x2="25263" y2="25090"/>
                        <a14:foregroundMark x1="25965" y1="19713" x2="25965" y2="19713"/>
                        <a14:foregroundMark x1="42105" y1="16846" x2="42105" y2="16846"/>
                        <a14:foregroundMark x1="42105" y1="20430" x2="42105" y2="20430"/>
                        <a14:foregroundMark x1="65263" y1="18280" x2="65263" y2="18280"/>
                        <a14:foregroundMark x1="73333" y1="25090" x2="73333" y2="25090"/>
                        <a14:foregroundMark x1="75789" y1="29032" x2="75789" y2="29032"/>
                        <a14:foregroundMark x1="60000" y1="31900" x2="60000" y2="31900"/>
                        <a14:foregroundMark x1="55439" y1="31900" x2="55439" y2="31900"/>
                        <a14:foregroundMark x1="61404" y1="28315" x2="61404" y2="28315"/>
                        <a14:foregroundMark x1="60702" y1="21864" x2="60702" y2="21864"/>
                        <a14:foregroundMark x1="56140" y1="21147" x2="56140" y2="21147"/>
                        <a14:foregroundMark x1="67368" y1="28315" x2="67368" y2="28315"/>
                        <a14:foregroundMark x1="81754" y1="31900" x2="81754" y2="31900"/>
                        <a14:foregroundMark x1="77895" y1="33692" x2="77895" y2="33692"/>
                        <a14:foregroundMark x1="75088" y1="24373" x2="75088" y2="24373"/>
                        <a14:foregroundMark x1="72632" y1="25806" x2="72632" y2="25806"/>
                        <a14:foregroundMark x1="65965" y1="44444" x2="65965" y2="44444"/>
                        <a14:foregroundMark x1="64561" y1="37993" x2="64561" y2="37993"/>
                        <a14:foregroundMark x1="64561" y1="37993" x2="64561" y2="37993"/>
                        <a14:foregroundMark x1="48070" y1="29032" x2="48070" y2="29032"/>
                        <a14:foregroundMark x1="29825" y1="31900" x2="29825" y2="31900"/>
                        <a14:foregroundMark x1="21754" y1="31183" x2="21754" y2="31183"/>
                        <a14:foregroundMark x1="14737" y1="36559" x2="14737" y2="36559"/>
                        <a14:foregroundMark x1="14737" y1="39785" x2="14737" y2="39785"/>
                        <a14:foregroundMark x1="12632" y1="45161" x2="12632" y2="45161"/>
                        <a14:foregroundMark x1="23860" y1="22222" x2="23860" y2="22222"/>
                        <a14:foregroundMark x1="31579" y1="17563" x2="31579" y2="17563"/>
                        <a14:foregroundMark x1="48772" y1="15054" x2="48772" y2="15054"/>
                        <a14:foregroundMark x1="20351" y1="26165" x2="20351" y2="26165"/>
                        <a14:foregroundMark x1="19298" y1="27599" x2="19298" y2="27599"/>
                        <a14:foregroundMark x1="18246" y1="30824" x2="18246" y2="30824"/>
                        <a14:foregroundMark x1="52281" y1="13978" x2="52281" y2="13978"/>
                        <a14:foregroundMark x1="62456" y1="15771" x2="62456" y2="15771"/>
                        <a14:foregroundMark x1="67368" y1="17563" x2="67368" y2="17563"/>
                        <a14:foregroundMark x1="71579" y1="19713" x2="71579" y2="19713"/>
                        <a14:foregroundMark x1="76842" y1="25448" x2="76842" y2="25448"/>
                        <a14:foregroundMark x1="82456" y1="33692" x2="82456" y2="33692"/>
                        <a14:foregroundMark x1="84561" y1="41577" x2="84561" y2="41577"/>
                        <a14:foregroundMark x1="85263" y1="46595" x2="85263" y2="46595"/>
                        <a14:foregroundMark x1="77895" y1="39068" x2="77895" y2="39068"/>
                        <a14:foregroundMark x1="67719" y1="26523" x2="67719" y2="26523"/>
                        <a14:foregroundMark x1="57895" y1="18996" x2="57895" y2="18996"/>
                        <a14:foregroundMark x1="49474" y1="17921" x2="49474" y2="17921"/>
                        <a14:foregroundMark x1="77544" y1="36559" x2="77544" y2="36559"/>
                        <a14:foregroundMark x1="78947" y1="43369" x2="78947" y2="43369"/>
                        <a14:foregroundMark x1="72982" y1="43369" x2="72982" y2="43369"/>
                        <a14:foregroundMark x1="71930" y1="37276" x2="71930" y2="37276"/>
                        <a14:foregroundMark x1="67018" y1="32975" x2="67018" y2="32975"/>
                        <a14:foregroundMark x1="53333" y1="24014" x2="53333" y2="24014"/>
                        <a14:foregroundMark x1="33333" y1="22939" x2="33333" y2="22939"/>
                        <a14:foregroundMark x1="22807" y1="30824" x2="22807" y2="30824"/>
                        <a14:foregroundMark x1="67719" y1="41935" x2="67719" y2="41935"/>
                        <a14:foregroundMark x1="12982" y1="59140" x2="12982" y2="59140"/>
                        <a14:backgroundMark x1="22807" y1="17563" x2="22807" y2="17563"/>
                        <a14:backgroundMark x1="29474" y1="15771" x2="29474" y2="15771"/>
                        <a14:backgroundMark x1="40702" y1="11111" x2="40702" y2="11111"/>
                        <a14:backgroundMark x1="52632" y1="9319" x2="52632" y2="9319"/>
                        <a14:backgroundMark x1="61754" y1="11470" x2="61754" y2="11470"/>
                        <a14:backgroundMark x1="72632" y1="14695" x2="72632" y2="14695"/>
                        <a14:backgroundMark x1="77895" y1="20072" x2="77895" y2="20072"/>
                        <a14:backgroundMark x1="83860" y1="29749" x2="83860" y2="29749"/>
                        <a14:backgroundMark x1="88070" y1="43011" x2="88070" y2="43011"/>
                        <a14:backgroundMark x1="85965" y1="63799" x2="85965" y2="63799"/>
                        <a14:backgroundMark x1="74386" y1="81720" x2="74386" y2="81720"/>
                        <a14:backgroundMark x1="57193" y1="88889" x2="57193" y2="88889"/>
                        <a14:backgroundMark x1="37193" y1="95699" x2="37193" y2="95699"/>
                        <a14:backgroundMark x1="39298" y1="92115" x2="39298" y2="92115"/>
                        <a14:backgroundMark x1="49825" y1="91756" x2="49825" y2="91756"/>
                        <a14:backgroundMark x1="20702" y1="81004" x2="20702" y2="81004"/>
                        <a14:backgroundMark x1="12281" y1="72043" x2="12281" y2="72043"/>
                        <a14:backgroundMark x1="10526" y1="57706" x2="10526" y2="57706"/>
                        <a14:backgroundMark x1="7719" y1="40502" x2="7719" y2="40502"/>
                        <a14:backgroundMark x1="15088" y1="32258" x2="15088" y2="32258"/>
                        <a14:backgroundMark x1="19298" y1="23297" x2="19298" y2="23297"/>
                        <a14:backgroundMark x1="16842" y1="26523" x2="16842" y2="26523"/>
                        <a14:backgroundMark x1="24912" y1="19713" x2="24912" y2="19713"/>
                        <a14:backgroundMark x1="10526" y1="33692" x2="10526" y2="33692"/>
                        <a14:backgroundMark x1="10526" y1="44086" x2="10526" y2="44086"/>
                        <a14:backgroundMark x1="10877" y1="37276" x2="10877" y2="37276"/>
                        <a14:backgroundMark x1="8421" y1="50896" x2="8421" y2="50896"/>
                        <a14:backgroundMark x1="4912" y1="38351" x2="4912" y2="38351"/>
                        <a14:backgroundMark x1="12281" y1="36559" x2="12281" y2="36559"/>
                        <a14:backgroundMark x1="14035" y1="34409" x2="14035" y2="34409"/>
                        <a14:backgroundMark x1="14386" y1="34050" x2="14386" y2="34050"/>
                        <a14:backgroundMark x1="12982" y1="37276" x2="12982" y2="37276"/>
                        <a14:backgroundMark x1="12982" y1="37276" x2="12982" y2="37276"/>
                        <a14:backgroundMark x1="13684" y1="37276" x2="13684" y2="37276"/>
                        <a14:backgroundMark x1="12632" y1="34050" x2="12632" y2="34050"/>
                        <a14:backgroundMark x1="15088" y1="33692" x2="15088" y2="33692"/>
                        <a14:backgroundMark x1="15088" y1="33333" x2="15088" y2="33333"/>
                        <a14:backgroundMark x1="12982" y1="34409" x2="12982" y2="34409"/>
                        <a14:backgroundMark x1="12982" y1="34409" x2="12982" y2="34409"/>
                        <a14:backgroundMark x1="12982" y1="34050" x2="12982" y2="34050"/>
                        <a14:backgroundMark x1="12982" y1="34767" x2="12982" y2="34767"/>
                        <a14:backgroundMark x1="12982" y1="34050" x2="12982" y2="34050"/>
                        <a14:backgroundMark x1="10526" y1="60932" x2="10526" y2="60932"/>
                        <a14:backgroundMark x1="9474" y1="52688" x2="9474" y2="52688"/>
                        <a14:backgroundMark x1="7018" y1="56989" x2="7018" y2="56989"/>
                        <a14:backgroundMark x1="7018" y1="53047" x2="7018" y2="53047"/>
                        <a14:backgroundMark x1="5614" y1="50896" x2="5614" y2="50896"/>
                        <a14:backgroundMark x1="6316" y1="50896" x2="6316" y2="50896"/>
                        <a14:backgroundMark x1="66316" y1="87455" x2="66316" y2="87455"/>
                        <a14:backgroundMark x1="79649" y1="80287" x2="79649" y2="80287"/>
                        <a14:backgroundMark x1="80351" y1="74910" x2="80351" y2="74910"/>
                        <a14:backgroundMark x1="85263" y1="70251" x2="85263" y2="70251"/>
                        <a14:backgroundMark x1="86316" y1="65950" x2="86316" y2="65950"/>
                        <a14:backgroundMark x1="87368" y1="61290" x2="87368" y2="61290"/>
                        <a14:backgroundMark x1="90175" y1="60573" x2="90175" y2="60573"/>
                        <a14:backgroundMark x1="82456" y1="74910" x2="82456" y2="74910"/>
                        <a14:backgroundMark x1="80351" y1="80645" x2="80351" y2="80645"/>
                        <a14:backgroundMark x1="74737" y1="81004" x2="74737" y2="81004"/>
                        <a14:backgroundMark x1="75789" y1="78853" x2="75789" y2="78853"/>
                        <a14:backgroundMark x1="71228" y1="84229" x2="71228" y2="84229"/>
                        <a14:backgroundMark x1="68070" y1="86738" x2="68070" y2="86738"/>
                        <a14:backgroundMark x1="64912" y1="91756" x2="64912" y2="91756"/>
                        <a14:backgroundMark x1="55439" y1="94265" x2="55439" y2="94265"/>
                        <a14:backgroundMark x1="54737" y1="92473" x2="54737" y2="92473"/>
                        <a14:backgroundMark x1="45965" y1="91756" x2="45965" y2="91756"/>
                        <a14:backgroundMark x1="39649" y1="91039" x2="39649" y2="91039"/>
                        <a14:backgroundMark x1="41754" y1="91039" x2="41754" y2="91039"/>
                        <a14:backgroundMark x1="38246" y1="94982" x2="38246" y2="94982"/>
                        <a14:backgroundMark x1="36491" y1="90323" x2="36491" y2="90323"/>
                        <a14:backgroundMark x1="41053" y1="93907" x2="41053" y2="93907"/>
                        <a14:backgroundMark x1="41404" y1="93548" x2="41404" y2="93548"/>
                        <a14:backgroundMark x1="41754" y1="93548" x2="41754" y2="93548"/>
                        <a14:backgroundMark x1="30877" y1="87455" x2="30877" y2="87455"/>
                        <a14:backgroundMark x1="25263" y1="85663" x2="25263" y2="85663"/>
                        <a14:backgroundMark x1="41754" y1="93548" x2="41754" y2="93548"/>
                        <a14:backgroundMark x1="41053" y1="93548" x2="41053" y2="93548"/>
                        <a14:backgroundMark x1="41404" y1="93548" x2="41404" y2="93548"/>
                        <a14:backgroundMark x1="41053" y1="94265" x2="41053" y2="94265"/>
                        <a14:backgroundMark x1="11579" y1="59498" x2="11579" y2="59498"/>
                      </a14:backgroundRemoval>
                    </a14:imgEffect>
                  </a14:imgLayer>
                </a14:imgProps>
              </a:ext>
              <a:ext uri="{28A0092B-C50C-407E-A947-70E740481C1C}">
                <a14:useLocalDpi xmlns:a14="http://schemas.microsoft.com/office/drawing/2010/main" val="0"/>
              </a:ext>
            </a:extLst>
          </a:blip>
          <a:srcRect l="11979" t="12237" r="12157" b="10261"/>
          <a:stretch/>
        </p:blipFill>
        <p:spPr>
          <a:xfrm>
            <a:off x="479376" y="1493202"/>
            <a:ext cx="3456384" cy="3456384"/>
          </a:xfrm>
          <a:prstGeom prst="ellipse">
            <a:avLst/>
          </a:prstGeom>
        </p:spPr>
      </p:pic>
    </p:spTree>
    <p:extLst>
      <p:ext uri="{BB962C8B-B14F-4D97-AF65-F5344CB8AC3E}">
        <p14:creationId xmlns:p14="http://schemas.microsoft.com/office/powerpoint/2010/main" val="3772629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Acknowledgement of Country Short">
            <a:hlinkClick r:id="" action="ppaction://media"/>
            <a:extLst>
              <a:ext uri="{FF2B5EF4-FFF2-40B4-BE49-F238E27FC236}">
                <a16:creationId xmlns:a16="http://schemas.microsoft.com/office/drawing/2014/main" id="{7E34121A-4665-E44A-8905-7FD53E974E58}"/>
              </a:ext>
            </a:extLst>
          </p:cNvPr>
          <p:cNvPicPr>
            <a:picLocks noChangeAspect="1"/>
          </p:cNvPicPr>
          <p:nvPr>
            <a:videoFile r:link="rId1"/>
            <p:extLst>
              <p:ext uri="{DAA4B4D4-6D71-4841-9C94-3DE7FCFB9230}">
                <p14:media xmlns:p14="http://schemas.microsoft.com/office/powerpoint/2010/main" r:embed="rId2">
                  <p14:trim end="16151.3842"/>
                  <p14:fade out="2000"/>
                </p14:media>
              </p:ext>
            </p:extLst>
          </p:nvPr>
        </p:nvPicPr>
        <p:blipFill>
          <a:blip r:embed="rId4"/>
          <a:stretch>
            <a:fillRect/>
          </a:stretch>
        </p:blipFill>
        <p:spPr>
          <a:xfrm>
            <a:off x="3175" y="3175"/>
            <a:ext cx="12192000" cy="6858000"/>
          </a:xfrm>
          <a:prstGeom prst="rect">
            <a:avLst/>
          </a:prstGeom>
        </p:spPr>
      </p:pic>
      <p:sp>
        <p:nvSpPr>
          <p:cNvPr id="2" name="Rectangle 1">
            <a:extLst>
              <a:ext uri="{FF2B5EF4-FFF2-40B4-BE49-F238E27FC236}">
                <a16:creationId xmlns:a16="http://schemas.microsoft.com/office/drawing/2014/main" id="{33F05C9B-098D-3FCC-63FB-CA2306402397}"/>
              </a:ext>
            </a:extLst>
          </p:cNvPr>
          <p:cNvSpPr/>
          <p:nvPr/>
        </p:nvSpPr>
        <p:spPr>
          <a:xfrm>
            <a:off x="280057" y="256523"/>
            <a:ext cx="11692487" cy="6001643"/>
          </a:xfrm>
          <a:prstGeom prst="rect">
            <a:avLst/>
          </a:prstGeom>
        </p:spPr>
        <p:txBody>
          <a:bodyPr wrap="square">
            <a:spAutoFit/>
          </a:bodyPr>
          <a:lstStyle/>
          <a:p>
            <a:pPr algn="ctr"/>
            <a:r>
              <a:rPr lang="en-AU" sz="4800" b="1" dirty="0">
                <a:ln w="3175">
                  <a:solidFill>
                    <a:schemeClr val="tx1"/>
                  </a:solidFill>
                </a:ln>
                <a:solidFill>
                  <a:schemeClr val="bg1"/>
                </a:solidFill>
                <a:latin typeface="Century Gothic" panose="020B0502020202020204" pitchFamily="34" charset="0"/>
              </a:rPr>
              <a:t>We acknowledge the traditional owners of the land on which our school is situated, the Wurundjeri (Woi Wurrung) peoples of the Kulin Nation, and pay our respects to Elders past, present and emerging.</a:t>
            </a:r>
          </a:p>
          <a:p>
            <a:pPr algn="ctr"/>
            <a:endParaRPr lang="en-AU" sz="4800" b="1" dirty="0">
              <a:ln w="3175">
                <a:solidFill>
                  <a:schemeClr val="tx1"/>
                </a:solidFill>
              </a:ln>
              <a:solidFill>
                <a:schemeClr val="bg1"/>
              </a:solidFill>
              <a:latin typeface="Century Gothic" panose="020B0502020202020204" pitchFamily="34" charset="0"/>
            </a:endParaRPr>
          </a:p>
          <a:p>
            <a:pPr algn="ctr"/>
            <a:r>
              <a:rPr lang="en-AU" sz="4800" b="1" dirty="0">
                <a:ln w="3175">
                  <a:solidFill>
                    <a:schemeClr val="tx1"/>
                  </a:solidFill>
                </a:ln>
                <a:solidFill>
                  <a:schemeClr val="bg1"/>
                </a:solidFill>
                <a:latin typeface="Century Gothic" panose="020B0502020202020204" pitchFamily="34" charset="0"/>
              </a:rPr>
              <a:t>Wominjeka!</a:t>
            </a:r>
            <a:endParaRPr lang="en-US" sz="4800" dirty="0">
              <a:ln w="3175">
                <a:solidFill>
                  <a:schemeClr val="tx1"/>
                </a:solidFill>
              </a:ln>
              <a:solidFill>
                <a:schemeClr val="bg1"/>
              </a:solidFill>
              <a:latin typeface="Century Gothic" panose="020B0502020202020204" pitchFamily="34" charset="0"/>
            </a:endParaRPr>
          </a:p>
        </p:txBody>
      </p:sp>
    </p:spTree>
    <p:extLst>
      <p:ext uri="{BB962C8B-B14F-4D97-AF65-F5344CB8AC3E}">
        <p14:creationId xmlns:p14="http://schemas.microsoft.com/office/powerpoint/2010/main" val="525231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3EB94D31-5CAF-AB51-9E03-5D21E3673C25}"/>
              </a:ext>
            </a:extLst>
          </p:cNvPr>
          <p:cNvSpPr>
            <a:spLocks noGrp="1"/>
          </p:cNvSpPr>
          <p:nvPr>
            <p:ph type="body" sz="quarter" idx="17"/>
          </p:nvPr>
        </p:nvSpPr>
        <p:spPr>
          <a:xfrm>
            <a:off x="335360" y="250513"/>
            <a:ext cx="8685405" cy="508000"/>
          </a:xfrm>
        </p:spPr>
        <p:txBody>
          <a:bodyPr/>
          <a:lstStyle/>
          <a:p>
            <a:r>
              <a:rPr lang="en-US" dirty="0"/>
              <a:t>Aboriginal Camp</a:t>
            </a:r>
          </a:p>
        </p:txBody>
      </p:sp>
      <p:pic>
        <p:nvPicPr>
          <p:cNvPr id="4" name="IMG_1310_7A82F7EE-D3A1-458B-A590-FD6EABC12C32.mp4">
            <a:hlinkClick r:id="" action="ppaction://media"/>
            <a:extLst>
              <a:ext uri="{FF2B5EF4-FFF2-40B4-BE49-F238E27FC236}">
                <a16:creationId xmlns:a16="http://schemas.microsoft.com/office/drawing/2014/main" id="{3C7FA74A-BB04-CEAD-540C-87B7E9A1594B}"/>
              </a:ext>
            </a:extLst>
          </p:cNvPr>
          <p:cNvPicPr>
            <a:picLocks noGrp="1" noChangeAspect="1"/>
          </p:cNvPicPr>
          <p:nvPr>
            <p:ph sz="quarter" idx="18"/>
            <a:videoFile r:link="rId1"/>
            <p:extLst>
              <p:ext uri="{DAA4B4D4-6D71-4841-9C94-3DE7FCFB9230}">
                <p14:media xmlns:p14="http://schemas.microsoft.com/office/powerpoint/2010/main" r:embed="rId2">
                  <p14:trim st="1000.3825"/>
                </p14:media>
              </p:ext>
            </p:extLst>
          </p:nvPr>
        </p:nvPicPr>
        <p:blipFill>
          <a:blip r:embed="rId4"/>
          <a:stretch>
            <a:fillRect/>
          </a:stretch>
        </p:blipFill>
        <p:spPr>
          <a:xfrm>
            <a:off x="0" y="3"/>
            <a:ext cx="12192000" cy="6857997"/>
          </a:xfrm>
          <a:prstGeom prst="rect">
            <a:avLst/>
          </a:prstGeom>
          <a:noFill/>
        </p:spPr>
      </p:pic>
    </p:spTree>
    <p:extLst>
      <p:ext uri="{BB962C8B-B14F-4D97-AF65-F5344CB8AC3E}">
        <p14:creationId xmlns:p14="http://schemas.microsoft.com/office/powerpoint/2010/main" val="368829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445126" y="250513"/>
            <a:ext cx="8685405" cy="508000"/>
          </a:xfrm>
        </p:spPr>
        <p:txBody>
          <a:bodyPr>
            <a:normAutofit/>
          </a:bodyPr>
          <a:lstStyle/>
          <a:p>
            <a:pPr>
              <a:lnSpc>
                <a:spcPct val="90000"/>
              </a:lnSpc>
              <a:spcAft>
                <a:spcPts val="600"/>
              </a:spcAft>
            </a:pPr>
            <a:r>
              <a:rPr lang="en-AU" dirty="0"/>
              <a:t>National Anthem</a:t>
            </a:r>
            <a:endParaRPr lang="en-AU"/>
          </a:p>
        </p:txBody>
      </p:sp>
      <p:pic>
        <p:nvPicPr>
          <p:cNvPr id="6" name="Online Media 5" descr="Australian National Anthem (Flag, 1 verse, OC)">
            <a:hlinkClick r:id="" action="ppaction://media"/>
            <a:extLst>
              <a:ext uri="{FF2B5EF4-FFF2-40B4-BE49-F238E27FC236}">
                <a16:creationId xmlns:a16="http://schemas.microsoft.com/office/drawing/2014/main" id="{822AC848-A97C-B2F2-8344-0A81C1566088}"/>
              </a:ext>
            </a:extLst>
          </p:cNvPr>
          <p:cNvPicPr>
            <a:picLocks noGrp="1" noRot="1" noChangeAspect="1"/>
          </p:cNvPicPr>
          <p:nvPr>
            <p:ph sz="quarter" idx="18"/>
            <a:videoFile r:link="rId1"/>
          </p:nvPr>
        </p:nvPicPr>
        <p:blipFill rotWithShape="1">
          <a:blip r:embed="rId4"/>
          <a:srcRect t="819"/>
          <a:stretch/>
        </p:blipFill>
        <p:spPr>
          <a:xfrm>
            <a:off x="0" y="0"/>
            <a:ext cx="12192000" cy="6858000"/>
          </a:xfrm>
          <a:prstGeom prst="rect">
            <a:avLst/>
          </a:prstGeom>
          <a:noFill/>
        </p:spPr>
      </p:pic>
    </p:spTree>
    <p:extLst>
      <p:ext uri="{BB962C8B-B14F-4D97-AF65-F5344CB8AC3E}">
        <p14:creationId xmlns:p14="http://schemas.microsoft.com/office/powerpoint/2010/main" val="1024491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3352" y="260648"/>
            <a:ext cx="8685405" cy="504056"/>
          </a:xfrm>
        </p:spPr>
        <p:txBody>
          <a:bodyPr/>
          <a:lstStyle/>
          <a:p>
            <a:r>
              <a:rPr lang="en-AU" dirty="0"/>
              <a:t>Title</a:t>
            </a:r>
          </a:p>
        </p:txBody>
      </p:sp>
      <p:sp>
        <p:nvSpPr>
          <p:cNvPr id="3" name="Content Placeholder 2"/>
          <p:cNvSpPr>
            <a:spLocks noGrp="1"/>
          </p:cNvSpPr>
          <p:nvPr>
            <p:ph sz="quarter" idx="13"/>
          </p:nvPr>
        </p:nvSpPr>
        <p:spPr>
          <a:xfrm>
            <a:off x="165450" y="1072896"/>
            <a:ext cx="11861099" cy="4099535"/>
          </a:xfrm>
        </p:spPr>
        <p:txBody>
          <a:bodyPr/>
          <a:lstStyle/>
          <a:p>
            <a:endParaRPr lang="en-AU" sz="2400" dirty="0"/>
          </a:p>
        </p:txBody>
      </p:sp>
    </p:spTree>
    <p:extLst>
      <p:ext uri="{BB962C8B-B14F-4D97-AF65-F5344CB8AC3E}">
        <p14:creationId xmlns:p14="http://schemas.microsoft.com/office/powerpoint/2010/main" val="3949250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75766"/>
          <a:stretch/>
        </p:blipFill>
        <p:spPr>
          <a:xfrm>
            <a:off x="119336" y="0"/>
            <a:ext cx="11953328" cy="1633728"/>
          </a:xfrm>
          <a:prstGeom prst="rect">
            <a:avLst/>
          </a:prstGeom>
        </p:spPr>
      </p:pic>
      <p:pic>
        <p:nvPicPr>
          <p:cNvPr id="3" name="Picture 2">
            <a:extLst>
              <a:ext uri="{FF2B5EF4-FFF2-40B4-BE49-F238E27FC236}">
                <a16:creationId xmlns:a16="http://schemas.microsoft.com/office/drawing/2014/main" id="{7E75B2D8-CFF8-A815-85C4-0A499CCBE8BF}"/>
              </a:ext>
            </a:extLst>
          </p:cNvPr>
          <p:cNvPicPr>
            <a:picLocks noChangeAspect="1"/>
          </p:cNvPicPr>
          <p:nvPr/>
        </p:nvPicPr>
        <p:blipFill rotWithShape="1">
          <a:blip r:embed="rId2">
            <a:extLst>
              <a:ext uri="{28A0092B-C50C-407E-A947-70E740481C1C}">
                <a14:useLocalDpi xmlns:a14="http://schemas.microsoft.com/office/drawing/2010/main" val="0"/>
              </a:ext>
            </a:extLst>
          </a:blip>
          <a:srcRect t="24868" b="59670"/>
          <a:stretch/>
        </p:blipFill>
        <p:spPr>
          <a:xfrm>
            <a:off x="119336" y="1688636"/>
            <a:ext cx="11953328" cy="1042371"/>
          </a:xfrm>
          <a:prstGeom prst="rect">
            <a:avLst/>
          </a:prstGeom>
        </p:spPr>
      </p:pic>
      <p:sp>
        <p:nvSpPr>
          <p:cNvPr id="5" name="Rectangle 4">
            <a:extLst>
              <a:ext uri="{FF2B5EF4-FFF2-40B4-BE49-F238E27FC236}">
                <a16:creationId xmlns:a16="http://schemas.microsoft.com/office/drawing/2014/main" id="{782FBB39-C7F6-C84E-44DA-4BD6E67FEC07}"/>
              </a:ext>
            </a:extLst>
          </p:cNvPr>
          <p:cNvSpPr/>
          <p:nvPr/>
        </p:nvSpPr>
        <p:spPr>
          <a:xfrm>
            <a:off x="119336" y="5266944"/>
            <a:ext cx="11953328" cy="159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92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75766"/>
          <a:stretch/>
        </p:blipFill>
        <p:spPr>
          <a:xfrm>
            <a:off x="119336" y="0"/>
            <a:ext cx="11953328" cy="1633728"/>
          </a:xfrm>
          <a:prstGeom prst="rect">
            <a:avLst/>
          </a:prstGeom>
        </p:spPr>
      </p:pic>
      <p:pic>
        <p:nvPicPr>
          <p:cNvPr id="3" name="Picture 2">
            <a:extLst>
              <a:ext uri="{FF2B5EF4-FFF2-40B4-BE49-F238E27FC236}">
                <a16:creationId xmlns:a16="http://schemas.microsoft.com/office/drawing/2014/main" id="{7E75B2D8-CFF8-A815-85C4-0A499CCBE8BF}"/>
              </a:ext>
            </a:extLst>
          </p:cNvPr>
          <p:cNvPicPr>
            <a:picLocks noChangeAspect="1"/>
          </p:cNvPicPr>
          <p:nvPr/>
        </p:nvPicPr>
        <p:blipFill rotWithShape="1">
          <a:blip r:embed="rId2">
            <a:extLst>
              <a:ext uri="{28A0092B-C50C-407E-A947-70E740481C1C}">
                <a14:useLocalDpi xmlns:a14="http://schemas.microsoft.com/office/drawing/2010/main" val="0"/>
              </a:ext>
            </a:extLst>
          </a:blip>
          <a:srcRect t="40513" b="44838"/>
          <a:stretch/>
        </p:blipFill>
        <p:spPr>
          <a:xfrm>
            <a:off x="119336" y="2717945"/>
            <a:ext cx="11953328" cy="987552"/>
          </a:xfrm>
          <a:prstGeom prst="rect">
            <a:avLst/>
          </a:prstGeom>
        </p:spPr>
      </p:pic>
      <p:sp>
        <p:nvSpPr>
          <p:cNvPr id="5" name="Rectangle 4">
            <a:extLst>
              <a:ext uri="{FF2B5EF4-FFF2-40B4-BE49-F238E27FC236}">
                <a16:creationId xmlns:a16="http://schemas.microsoft.com/office/drawing/2014/main" id="{A7C72456-992E-C039-C9F7-4EC3C6367EAC}"/>
              </a:ext>
            </a:extLst>
          </p:cNvPr>
          <p:cNvSpPr/>
          <p:nvPr/>
        </p:nvSpPr>
        <p:spPr>
          <a:xfrm>
            <a:off x="119336" y="5266944"/>
            <a:ext cx="11953328" cy="159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CDDDCE3-89ED-600E-BF52-089BE71A0C28}"/>
              </a:ext>
            </a:extLst>
          </p:cNvPr>
          <p:cNvPicPr>
            <a:picLocks noChangeAspect="1"/>
          </p:cNvPicPr>
          <p:nvPr/>
        </p:nvPicPr>
        <p:blipFill rotWithShape="1">
          <a:blip r:embed="rId2">
            <a:extLst>
              <a:ext uri="{28A0092B-C50C-407E-A947-70E740481C1C}">
                <a14:useLocalDpi xmlns:a14="http://schemas.microsoft.com/office/drawing/2010/main" val="0"/>
              </a:ext>
            </a:extLst>
          </a:blip>
          <a:srcRect t="25320" b="60031"/>
          <a:stretch/>
        </p:blipFill>
        <p:spPr>
          <a:xfrm>
            <a:off x="119336" y="1730393"/>
            <a:ext cx="11953328" cy="987552"/>
          </a:xfrm>
          <a:prstGeom prst="rect">
            <a:avLst/>
          </a:prstGeom>
        </p:spPr>
      </p:pic>
    </p:spTree>
    <p:extLst>
      <p:ext uri="{BB962C8B-B14F-4D97-AF65-F5344CB8AC3E}">
        <p14:creationId xmlns:p14="http://schemas.microsoft.com/office/powerpoint/2010/main" val="325480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75766"/>
          <a:stretch/>
        </p:blipFill>
        <p:spPr>
          <a:xfrm>
            <a:off x="119336" y="0"/>
            <a:ext cx="11953328" cy="1633728"/>
          </a:xfrm>
          <a:prstGeom prst="rect">
            <a:avLst/>
          </a:prstGeom>
        </p:spPr>
      </p:pic>
      <p:pic>
        <p:nvPicPr>
          <p:cNvPr id="3" name="Picture 2">
            <a:extLst>
              <a:ext uri="{FF2B5EF4-FFF2-40B4-BE49-F238E27FC236}">
                <a16:creationId xmlns:a16="http://schemas.microsoft.com/office/drawing/2014/main" id="{7E75B2D8-CFF8-A815-85C4-0A499CCBE8BF}"/>
              </a:ext>
            </a:extLst>
          </p:cNvPr>
          <p:cNvPicPr>
            <a:picLocks noChangeAspect="1"/>
          </p:cNvPicPr>
          <p:nvPr/>
        </p:nvPicPr>
        <p:blipFill rotWithShape="1">
          <a:blip r:embed="rId2">
            <a:extLst>
              <a:ext uri="{28A0092B-C50C-407E-A947-70E740481C1C}">
                <a14:useLocalDpi xmlns:a14="http://schemas.microsoft.com/office/drawing/2010/main" val="0"/>
              </a:ext>
            </a:extLst>
          </a:blip>
          <a:srcRect t="55343" b="30369"/>
          <a:stretch/>
        </p:blipFill>
        <p:spPr>
          <a:xfrm>
            <a:off x="119336" y="3718560"/>
            <a:ext cx="11953328" cy="963168"/>
          </a:xfrm>
          <a:prstGeom prst="rect">
            <a:avLst/>
          </a:prstGeom>
        </p:spPr>
      </p:pic>
      <p:sp>
        <p:nvSpPr>
          <p:cNvPr id="5" name="Rectangle 4">
            <a:extLst>
              <a:ext uri="{FF2B5EF4-FFF2-40B4-BE49-F238E27FC236}">
                <a16:creationId xmlns:a16="http://schemas.microsoft.com/office/drawing/2014/main" id="{DC8E3A0E-DA12-BC46-68F1-1116151F0B47}"/>
              </a:ext>
            </a:extLst>
          </p:cNvPr>
          <p:cNvSpPr/>
          <p:nvPr/>
        </p:nvSpPr>
        <p:spPr>
          <a:xfrm>
            <a:off x="119336" y="5266944"/>
            <a:ext cx="11953328" cy="159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472C324-9BCA-D84D-25D9-E64217E7A4DF}"/>
              </a:ext>
            </a:extLst>
          </p:cNvPr>
          <p:cNvPicPr>
            <a:picLocks noChangeAspect="1"/>
          </p:cNvPicPr>
          <p:nvPr/>
        </p:nvPicPr>
        <p:blipFill rotWithShape="1">
          <a:blip r:embed="rId2">
            <a:extLst>
              <a:ext uri="{28A0092B-C50C-407E-A947-70E740481C1C}">
                <a14:useLocalDpi xmlns:a14="http://schemas.microsoft.com/office/drawing/2010/main" val="0"/>
              </a:ext>
            </a:extLst>
          </a:blip>
          <a:srcRect t="24236" b="45019"/>
          <a:stretch/>
        </p:blipFill>
        <p:spPr>
          <a:xfrm>
            <a:off x="119336" y="1645920"/>
            <a:ext cx="11953328" cy="2072640"/>
          </a:xfrm>
          <a:prstGeom prst="rect">
            <a:avLst/>
          </a:prstGeom>
        </p:spPr>
      </p:pic>
    </p:spTree>
    <p:extLst>
      <p:ext uri="{BB962C8B-B14F-4D97-AF65-F5344CB8AC3E}">
        <p14:creationId xmlns:p14="http://schemas.microsoft.com/office/powerpoint/2010/main" val="342001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002060"/>
      </a:dk1>
      <a:lt1>
        <a:srgbClr val="FFFFFF"/>
      </a:lt1>
      <a:dk2>
        <a:srgbClr val="00B0F0"/>
      </a:dk2>
      <a:lt2>
        <a:srgbClr val="FFFFFF"/>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3F0040"/>
      </a:folHlink>
    </a:clrScheme>
    <a:fontScheme name="Century 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F4A49D04-2C46-9C44-97AC-5F26BB64BB37}" vid="{1D94D01B-A624-B440-92DF-602B308BDF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291EC4A4181944A55E152C0A783A4F" ma:contentTypeVersion="13" ma:contentTypeDescription="Create a new document." ma:contentTypeScope="" ma:versionID="0fcc0d5cebee8e12230b4b8202dbe4bc">
  <xsd:schema xmlns:xsd="http://www.w3.org/2001/XMLSchema" xmlns:xs="http://www.w3.org/2001/XMLSchema" xmlns:p="http://schemas.microsoft.com/office/2006/metadata/properties" xmlns:ns2="0e0238da-a4dc-4021-b670-39203665ed90" xmlns:ns3="e318d55e-1bd2-4989-8e27-28d54ab86269" targetNamespace="http://schemas.microsoft.com/office/2006/metadata/properties" ma:root="true" ma:fieldsID="c4000f401e84a308f82dcc869e908995" ns2:_="" ns3:_="">
    <xsd:import namespace="0e0238da-a4dc-4021-b670-39203665ed90"/>
    <xsd:import namespace="e318d55e-1bd2-4989-8e27-28d54ab8626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0238da-a4dc-4021-b670-39203665ed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18d55e-1bd2-4989-8e27-28d54ab8626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2C11FA-1AB7-4D59-A173-7CC029747EE1}">
  <ds:schemaRefs>
    <ds:schemaRef ds:uri="http://schemas.microsoft.com/office/2006/documentManagement/types"/>
    <ds:schemaRef ds:uri="http://purl.org/dc/elements/1.1/"/>
    <ds:schemaRef ds:uri="http://schemas.microsoft.com/office/infopath/2007/PartnerControls"/>
    <ds:schemaRef ds:uri="http://www.w3.org/XML/1998/namespace"/>
    <ds:schemaRef ds:uri="http://purl.org/dc/dcmitype/"/>
    <ds:schemaRef ds:uri="http://purl.org/dc/terms/"/>
    <ds:schemaRef ds:uri="http://schemas.microsoft.com/office/2006/metadata/properties"/>
    <ds:schemaRef ds:uri="http://schemas.openxmlformats.org/package/2006/metadata/core-properties"/>
    <ds:schemaRef ds:uri="e318d55e-1bd2-4989-8e27-28d54ab86269"/>
    <ds:schemaRef ds:uri="0e0238da-a4dc-4021-b670-39203665ed90"/>
  </ds:schemaRefs>
</ds:datastoreItem>
</file>

<file path=customXml/itemProps2.xml><?xml version="1.0" encoding="utf-8"?>
<ds:datastoreItem xmlns:ds="http://schemas.openxmlformats.org/officeDocument/2006/customXml" ds:itemID="{9833ABFD-3168-4DF6-B330-C3DC39A7D7AF}">
  <ds:schemaRefs>
    <ds:schemaRef ds:uri="http://schemas.microsoft.com/sharepoint/v3/contenttype/forms"/>
  </ds:schemaRefs>
</ds:datastoreItem>
</file>

<file path=customXml/itemProps3.xml><?xml version="1.0" encoding="utf-8"?>
<ds:datastoreItem xmlns:ds="http://schemas.openxmlformats.org/officeDocument/2006/customXml" ds:itemID="{088F3D2A-EC18-4AF0-B144-D157C808E2F0}">
  <ds:schemaRefs>
    <ds:schemaRef ds:uri="0e0238da-a4dc-4021-b670-39203665ed90"/>
    <ds:schemaRef ds:uri="e318d55e-1bd2-4989-8e27-28d54ab862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Jackson School Powerpoint Blank Master</Template>
  <TotalTime>4379</TotalTime>
  <Words>158</Words>
  <Application>Microsoft Macintosh PowerPoint</Application>
  <PresentationFormat>Widescreen</PresentationFormat>
  <Paragraphs>23</Paragraphs>
  <Slides>13</Slides>
  <Notes>5</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Master Template</dc:subject>
  <dc:creator>Jackson, Anthony O</dc:creator>
  <cp:lastModifiedBy>Anthony Jackson</cp:lastModifiedBy>
  <cp:revision>6</cp:revision>
  <cp:lastPrinted>2020-01-24T12:40:09Z</cp:lastPrinted>
  <dcterms:created xsi:type="dcterms:W3CDTF">2017-12-07T06:03:31Z</dcterms:created>
  <dcterms:modified xsi:type="dcterms:W3CDTF">2023-07-07T01:47:47Z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2017-12-05T00:00:00Z</vt:filetime>
  </property>
  <property fmtid="{D5CDD505-2E9C-101B-9397-08002B2CF9AE}" pid="3" name="Creator">
    <vt:lpwstr>Adobe Illustrator CC 2017 (Windows)</vt:lpwstr>
  </property>
  <property fmtid="{D5CDD505-2E9C-101B-9397-08002B2CF9AE}" pid="4" name="LastSaved">
    <vt:filetime>2017-12-04T00:00:00Z</vt:filetime>
  </property>
  <property fmtid="{D5CDD505-2E9C-101B-9397-08002B2CF9AE}" pid="5" name="ContentTypeId">
    <vt:lpwstr>0x01010063291EC4A4181944A55E152C0A783A4F</vt:lpwstr>
  </property>
</Properties>
</file>