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7099300" cy="9385300"/>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Futura Std Book" panose="020B0502020204020303" charset="0"/>
      <p:regular r:id="rId14"/>
      <p:bold r:id="rId15"/>
    </p:embeddedFont>
    <p:embeddedFont>
      <p:font typeface="Futura Std Medium" panose="020B0502020204020303"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718D6-3F2C-4F90-9BFF-3CD6B3D02D82}" v="2" dt="2024-12-05T11:06:57.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172" autoAdjust="0"/>
    <p:restoredTop sz="94887"/>
  </p:normalViewPr>
  <p:slideViewPr>
    <p:cSldViewPr snapToGrid="0" snapToObjects="1">
      <p:cViewPr>
        <p:scale>
          <a:sx n="68" d="100"/>
          <a:sy n="68" d="100"/>
        </p:scale>
        <p:origin x="2208" y="-9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21" Type="http://schemas.microsoft.com/office/2016/11/relationships/changesInfo" Target="changesInfos/changesInfo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Kids - Cheltenham East Primary" userId="d3fc93f2-66a9-4304-a10d-29cfd544172e" providerId="ADAL" clId="{5C8718D6-3F2C-4F90-9BFF-3CD6B3D02D82}"/>
    <pc:docChg chg="undo custSel modSld">
      <pc:chgData name="TeamKids - Cheltenham East Primary" userId="d3fc93f2-66a9-4304-a10d-29cfd544172e" providerId="ADAL" clId="{5C8718D6-3F2C-4F90-9BFF-3CD6B3D02D82}" dt="2024-12-05T11:07:13.934" v="70" actId="1076"/>
      <pc:docMkLst>
        <pc:docMk/>
      </pc:docMkLst>
      <pc:sldChg chg="addSp delSp modSp mod">
        <pc:chgData name="TeamKids - Cheltenham East Primary" userId="d3fc93f2-66a9-4304-a10d-29cfd544172e" providerId="ADAL" clId="{5C8718D6-3F2C-4F90-9BFF-3CD6B3D02D82}" dt="2024-12-05T11:07:13.934" v="70" actId="1076"/>
        <pc:sldMkLst>
          <pc:docMk/>
          <pc:sldMk cId="874476574" sldId="258"/>
        </pc:sldMkLst>
        <pc:spChg chg="del">
          <ac:chgData name="TeamKids - Cheltenham East Primary" userId="d3fc93f2-66a9-4304-a10d-29cfd544172e" providerId="ADAL" clId="{5C8718D6-3F2C-4F90-9BFF-3CD6B3D02D82}" dt="2024-12-05T10:47:37.360" v="13" actId="478"/>
          <ac:spMkLst>
            <pc:docMk/>
            <pc:sldMk cId="874476574" sldId="258"/>
            <ac:spMk id="19" creationId="{9B98D455-56A1-9F52-F71B-DF1215A5812A}"/>
          </ac:spMkLst>
        </pc:spChg>
        <pc:spChg chg="mod">
          <ac:chgData name="TeamKids - Cheltenham East Primary" userId="d3fc93f2-66a9-4304-a10d-29cfd544172e" providerId="ADAL" clId="{5C8718D6-3F2C-4F90-9BFF-3CD6B3D02D82}" dt="2024-12-05T11:04:51.257" v="59" actId="20577"/>
          <ac:spMkLst>
            <pc:docMk/>
            <pc:sldMk cId="874476574" sldId="258"/>
            <ac:spMk id="86" creationId="{63E343B8-5F02-974F-8CDE-DAAB32F1165F}"/>
          </ac:spMkLst>
        </pc:spChg>
        <pc:picChg chg="add mod">
          <ac:chgData name="TeamKids - Cheltenham East Primary" userId="d3fc93f2-66a9-4304-a10d-29cfd544172e" providerId="ADAL" clId="{5C8718D6-3F2C-4F90-9BFF-3CD6B3D02D82}" dt="2024-12-05T10:47:58.481" v="18" actId="1076"/>
          <ac:picMkLst>
            <pc:docMk/>
            <pc:sldMk cId="874476574" sldId="258"/>
            <ac:picMk id="5" creationId="{2D3725D4-1485-2CAB-AEE5-1068E9E8F56D}"/>
          </ac:picMkLst>
        </pc:picChg>
        <pc:picChg chg="del">
          <ac:chgData name="TeamKids - Cheltenham East Primary" userId="d3fc93f2-66a9-4304-a10d-29cfd544172e" providerId="ADAL" clId="{5C8718D6-3F2C-4F90-9BFF-3CD6B3D02D82}" dt="2024-12-05T11:06:26.042" v="60" actId="478"/>
          <ac:picMkLst>
            <pc:docMk/>
            <pc:sldMk cId="874476574" sldId="258"/>
            <ac:picMk id="6" creationId="{20BBC8A7-2ADE-1C0F-5B39-F2E02A99D064}"/>
          </ac:picMkLst>
        </pc:picChg>
        <pc:picChg chg="add del">
          <ac:chgData name="TeamKids - Cheltenham East Primary" userId="d3fc93f2-66a9-4304-a10d-29cfd544172e" providerId="ADAL" clId="{5C8718D6-3F2C-4F90-9BFF-3CD6B3D02D82}" dt="2024-12-05T11:06:31.510" v="62" actId="22"/>
          <ac:picMkLst>
            <pc:docMk/>
            <pc:sldMk cId="874476574" sldId="258"/>
            <ac:picMk id="8" creationId="{4058E17C-9D99-2EFF-6F7B-8C45F869D782}"/>
          </ac:picMkLst>
        </pc:picChg>
        <pc:picChg chg="del">
          <ac:chgData name="TeamKids - Cheltenham East Primary" userId="d3fc93f2-66a9-4304-a10d-29cfd544172e" providerId="ADAL" clId="{5C8718D6-3F2C-4F90-9BFF-3CD6B3D02D82}" dt="2024-12-05T10:43:44.154" v="1" actId="478"/>
          <ac:picMkLst>
            <pc:docMk/>
            <pc:sldMk cId="874476574" sldId="258"/>
            <ac:picMk id="12" creationId="{146F4645-BA15-9F81-C83B-4347DCA66844}"/>
          </ac:picMkLst>
        </pc:picChg>
        <pc:picChg chg="del">
          <ac:chgData name="TeamKids - Cheltenham East Primary" userId="d3fc93f2-66a9-4304-a10d-29cfd544172e" providerId="ADAL" clId="{5C8718D6-3F2C-4F90-9BFF-3CD6B3D02D82}" dt="2024-12-05T10:43:42.394" v="0" actId="478"/>
          <ac:picMkLst>
            <pc:docMk/>
            <pc:sldMk cId="874476574" sldId="258"/>
            <ac:picMk id="14" creationId="{5FE33E90-71ED-5CC3-EE4B-3674E13C9036}"/>
          </ac:picMkLst>
        </pc:picChg>
        <pc:picChg chg="add mod">
          <ac:chgData name="TeamKids - Cheltenham East Primary" userId="d3fc93f2-66a9-4304-a10d-29cfd544172e" providerId="ADAL" clId="{5C8718D6-3F2C-4F90-9BFF-3CD6B3D02D82}" dt="2024-12-05T11:07:13.934" v="70" actId="1076"/>
          <ac:picMkLst>
            <pc:docMk/>
            <pc:sldMk cId="874476574" sldId="258"/>
            <ac:picMk id="16" creationId="{6DEFB4BF-B5B1-9854-C429-D5D18B9244A6}"/>
          </ac:picMkLst>
        </pc:picChg>
        <pc:picChg chg="del">
          <ac:chgData name="TeamKids - Cheltenham East Primary" userId="d3fc93f2-66a9-4304-a10d-29cfd544172e" providerId="ADAL" clId="{5C8718D6-3F2C-4F90-9BFF-3CD6B3D02D82}" dt="2024-12-05T10:43:45.865" v="2" actId="478"/>
          <ac:picMkLst>
            <pc:docMk/>
            <pc:sldMk cId="874476574" sldId="258"/>
            <ac:picMk id="22" creationId="{C11D30BF-1AC6-FC45-B411-CDEE7CE33001}"/>
          </ac:picMkLst>
        </pc:picChg>
      </pc:sldChg>
    </pc:docChg>
  </pc:docChgLst>
  <pc:docChgLst>
    <pc:chgData name="TeamKids - Cheltenham East Primary" userId="d3fc93f2-66a9-4304-a10d-29cfd544172e" providerId="ADAL" clId="{696DAE3F-8962-4C86-9C74-F81A41FCE4C3}"/>
    <pc:docChg chg="custSel modSld">
      <pc:chgData name="TeamKids - Cheltenham East Primary" userId="d3fc93f2-66a9-4304-a10d-29cfd544172e" providerId="ADAL" clId="{696DAE3F-8962-4C86-9C74-F81A41FCE4C3}" dt="2023-04-02T23:41:33.639" v="250" actId="931"/>
      <pc:docMkLst>
        <pc:docMk/>
      </pc:docMkLst>
      <pc:sldChg chg="addSp delSp modSp mod">
        <pc:chgData name="TeamKids - Cheltenham East Primary" userId="d3fc93f2-66a9-4304-a10d-29cfd544172e" providerId="ADAL" clId="{696DAE3F-8962-4C86-9C74-F81A41FCE4C3}" dt="2023-04-02T23:41:33.639" v="250" actId="931"/>
        <pc:sldMkLst>
          <pc:docMk/>
          <pc:sldMk cId="874476574" sldId="258"/>
        </pc:sldMkLst>
        <pc:spChg chg="add mod">
          <ac:chgData name="TeamKids - Cheltenham East Primary" userId="d3fc93f2-66a9-4304-a10d-29cfd544172e" providerId="ADAL" clId="{696DAE3F-8962-4C86-9C74-F81A41FCE4C3}" dt="2023-04-02T10:45:09.136" v="28" actId="20577"/>
          <ac:spMkLst>
            <pc:docMk/>
            <pc:sldMk cId="874476574" sldId="258"/>
            <ac:spMk id="2" creationId="{8D90EF03-035E-7B37-2B6B-AFBF4DE275AD}"/>
          </ac:spMkLst>
        </pc:spChg>
        <pc:spChg chg="add mod">
          <ac:chgData name="TeamKids - Cheltenham East Primary" userId="d3fc93f2-66a9-4304-a10d-29cfd544172e" providerId="ADAL" clId="{696DAE3F-8962-4C86-9C74-F81A41FCE4C3}" dt="2023-04-02T10:47:49.300" v="148" actId="20577"/>
          <ac:spMkLst>
            <pc:docMk/>
            <pc:sldMk cId="874476574" sldId="258"/>
            <ac:spMk id="3" creationId="{2538C33F-12BF-7ACE-E006-C89ECCF04D6E}"/>
          </ac:spMkLst>
        </pc:spChg>
        <pc:spChg chg="add mod">
          <ac:chgData name="TeamKids - Cheltenham East Primary" userId="d3fc93f2-66a9-4304-a10d-29cfd544172e" providerId="ADAL" clId="{696DAE3F-8962-4C86-9C74-F81A41FCE4C3}" dt="2023-04-02T10:47:24.186" v="134" actId="20577"/>
          <ac:spMkLst>
            <pc:docMk/>
            <pc:sldMk cId="874476574" sldId="258"/>
            <ac:spMk id="4" creationId="{FC691B38-2D7E-8E39-A44E-D006C5F09DA0}"/>
          </ac:spMkLst>
        </pc:spChg>
        <pc:spChg chg="add mod">
          <ac:chgData name="TeamKids - Cheltenham East Primary" userId="d3fc93f2-66a9-4304-a10d-29cfd544172e" providerId="ADAL" clId="{696DAE3F-8962-4C86-9C74-F81A41FCE4C3}" dt="2023-04-02T10:47:37.833" v="138" actId="20577"/>
          <ac:spMkLst>
            <pc:docMk/>
            <pc:sldMk cId="874476574" sldId="258"/>
            <ac:spMk id="5" creationId="{DA38CBD2-6BC7-F3B1-BE2F-5DC3CBA327E8}"/>
          </ac:spMkLst>
        </pc:spChg>
        <pc:spChg chg="add del mod">
          <ac:chgData name="TeamKids - Cheltenham East Primary" userId="d3fc93f2-66a9-4304-a10d-29cfd544172e" providerId="ADAL" clId="{696DAE3F-8962-4C86-9C74-F81A41FCE4C3}" dt="2023-04-02T23:40:47.060" v="241" actId="931"/>
          <ac:spMkLst>
            <pc:docMk/>
            <pc:sldMk cId="874476574" sldId="258"/>
            <ac:spMk id="7" creationId="{4545A795-39F5-B4B8-3216-BD2BE5E67CC4}"/>
          </ac:spMkLst>
        </pc:spChg>
        <pc:spChg chg="add del mod">
          <ac:chgData name="TeamKids - Cheltenham East Primary" userId="d3fc93f2-66a9-4304-a10d-29cfd544172e" providerId="ADAL" clId="{696DAE3F-8962-4C86-9C74-F81A41FCE4C3}" dt="2023-04-02T23:41:28.230" v="249" actId="931"/>
          <ac:spMkLst>
            <pc:docMk/>
            <pc:sldMk cId="874476574" sldId="258"/>
            <ac:spMk id="9" creationId="{31D6D750-ACC5-2AEE-1BD9-8D4C79E8BECC}"/>
          </ac:spMkLst>
        </pc:spChg>
        <pc:spChg chg="add del mod">
          <ac:chgData name="TeamKids - Cheltenham East Primary" userId="d3fc93f2-66a9-4304-a10d-29cfd544172e" providerId="ADAL" clId="{696DAE3F-8962-4C86-9C74-F81A41FCE4C3}" dt="2023-04-02T23:41:33.639" v="250" actId="931"/>
          <ac:spMkLst>
            <pc:docMk/>
            <pc:sldMk cId="874476574" sldId="258"/>
            <ac:spMk id="11" creationId="{E13AC030-2620-7A1E-B19A-7E850276093A}"/>
          </ac:spMkLst>
        </pc:spChg>
        <pc:spChg chg="del">
          <ac:chgData name="TeamKids - Cheltenham East Primary" userId="d3fc93f2-66a9-4304-a10d-29cfd544172e" providerId="ADAL" clId="{696DAE3F-8962-4C86-9C74-F81A41FCE4C3}" dt="2023-04-02T08:51:08.465" v="6" actId="478"/>
          <ac:spMkLst>
            <pc:docMk/>
            <pc:sldMk cId="874476574" sldId="258"/>
            <ac:spMk id="18" creationId="{339EB08E-21AC-6446-95E4-7108819B3D2E}"/>
          </ac:spMkLst>
        </pc:spChg>
        <pc:spChg chg="del">
          <ac:chgData name="TeamKids - Cheltenham East Primary" userId="d3fc93f2-66a9-4304-a10d-29cfd544172e" providerId="ADAL" clId="{696DAE3F-8962-4C86-9C74-F81A41FCE4C3}" dt="2023-04-02T08:51:06.142" v="5" actId="478"/>
          <ac:spMkLst>
            <pc:docMk/>
            <pc:sldMk cId="874476574" sldId="258"/>
            <ac:spMk id="19" creationId="{3AD0E962-ED24-3B46-97A9-4EACF7EAF418}"/>
          </ac:spMkLst>
        </pc:spChg>
        <pc:spChg chg="del">
          <ac:chgData name="TeamKids - Cheltenham East Primary" userId="d3fc93f2-66a9-4304-a10d-29cfd544172e" providerId="ADAL" clId="{696DAE3F-8962-4C86-9C74-F81A41FCE4C3}" dt="2023-04-02T08:51:14.904" v="8" actId="478"/>
          <ac:spMkLst>
            <pc:docMk/>
            <pc:sldMk cId="874476574" sldId="258"/>
            <ac:spMk id="21" creationId="{189A6A34-B22C-F44A-BFFB-12B3B2F6DCD9}"/>
          </ac:spMkLst>
        </pc:spChg>
        <pc:spChg chg="add del mod">
          <ac:chgData name="TeamKids - Cheltenham East Primary" userId="d3fc93f2-66a9-4304-a10d-29cfd544172e" providerId="ADAL" clId="{696DAE3F-8962-4C86-9C74-F81A41FCE4C3}" dt="2023-04-02T23:41:20.852" v="248" actId="931"/>
          <ac:spMkLst>
            <pc:docMk/>
            <pc:sldMk cId="874476574" sldId="258"/>
            <ac:spMk id="27" creationId="{D39362A2-8C84-6883-CD7C-C9F6ED563CED}"/>
          </ac:spMkLst>
        </pc:spChg>
        <pc:spChg chg="mod">
          <ac:chgData name="TeamKids - Cheltenham East Primary" userId="d3fc93f2-66a9-4304-a10d-29cfd544172e" providerId="ADAL" clId="{696DAE3F-8962-4C86-9C74-F81A41FCE4C3}" dt="2023-04-02T11:50:05.865" v="221" actId="20577"/>
          <ac:spMkLst>
            <pc:docMk/>
            <pc:sldMk cId="874476574" sldId="258"/>
            <ac:spMk id="44" creationId="{8645B0F2-6465-3346-A86A-B833168191A8}"/>
          </ac:spMkLst>
        </pc:spChg>
        <pc:spChg chg="mod">
          <ac:chgData name="TeamKids - Cheltenham East Primary" userId="d3fc93f2-66a9-4304-a10d-29cfd544172e" providerId="ADAL" clId="{696DAE3F-8962-4C86-9C74-F81A41FCE4C3}" dt="2023-04-02T11:50:14.903" v="222" actId="20577"/>
          <ac:spMkLst>
            <pc:docMk/>
            <pc:sldMk cId="874476574" sldId="258"/>
            <ac:spMk id="45" creationId="{EBFBF44F-0BC5-A54D-AA9A-C46BA4650166}"/>
          </ac:spMkLst>
        </pc:spChg>
        <pc:spChg chg="mod">
          <ac:chgData name="TeamKids - Cheltenham East Primary" userId="d3fc93f2-66a9-4304-a10d-29cfd544172e" providerId="ADAL" clId="{696DAE3F-8962-4C86-9C74-F81A41FCE4C3}" dt="2023-04-02T11:50:34.427" v="239" actId="20577"/>
          <ac:spMkLst>
            <pc:docMk/>
            <pc:sldMk cId="874476574" sldId="258"/>
            <ac:spMk id="48" creationId="{7200E5BC-BBB7-3C49-809B-EB9A84214327}"/>
          </ac:spMkLst>
        </pc:spChg>
        <pc:spChg chg="mod">
          <ac:chgData name="TeamKids - Cheltenham East Primary" userId="d3fc93f2-66a9-4304-a10d-29cfd544172e" providerId="ADAL" clId="{696DAE3F-8962-4C86-9C74-F81A41FCE4C3}" dt="2023-04-02T11:50:36.084" v="240" actId="20577"/>
          <ac:spMkLst>
            <pc:docMk/>
            <pc:sldMk cId="874476574" sldId="258"/>
            <ac:spMk id="49" creationId="{36FF00A8-487D-9842-9CF1-66D33AD92F31}"/>
          </ac:spMkLst>
        </pc:spChg>
        <pc:spChg chg="mod">
          <ac:chgData name="TeamKids - Cheltenham East Primary" userId="d3fc93f2-66a9-4304-a10d-29cfd544172e" providerId="ADAL" clId="{696DAE3F-8962-4C86-9C74-F81A41FCE4C3}" dt="2023-04-02T11:49:11.095" v="171" actId="20577"/>
          <ac:spMkLst>
            <pc:docMk/>
            <pc:sldMk cId="874476574" sldId="258"/>
            <ac:spMk id="51" creationId="{EBD1FCF4-43EE-784A-870C-2741A185C0C7}"/>
          </ac:spMkLst>
        </pc:spChg>
        <pc:spChg chg="del">
          <ac:chgData name="TeamKids - Cheltenham East Primary" userId="d3fc93f2-66a9-4304-a10d-29cfd544172e" providerId="ADAL" clId="{696DAE3F-8962-4C86-9C74-F81A41FCE4C3}" dt="2023-04-02T08:51:12.538" v="7" actId="478"/>
          <ac:spMkLst>
            <pc:docMk/>
            <pc:sldMk cId="874476574" sldId="258"/>
            <ac:spMk id="58" creationId="{A5A07ABA-DB90-8C46-B4D7-57D3FE53E5A2}"/>
          </ac:spMkLst>
        </pc:spChg>
        <pc:spChg chg="mod">
          <ac:chgData name="TeamKids - Cheltenham East Primary" userId="d3fc93f2-66a9-4304-a10d-29cfd544172e" providerId="ADAL" clId="{696DAE3F-8962-4C86-9C74-F81A41FCE4C3}" dt="2023-04-02T08:51:52.225" v="14" actId="20577"/>
          <ac:spMkLst>
            <pc:docMk/>
            <pc:sldMk cId="874476574" sldId="258"/>
            <ac:spMk id="68" creationId="{4BC1B856-83F0-654D-83AD-AB3D3ED354E3}"/>
          </ac:spMkLst>
        </pc:spChg>
        <pc:spChg chg="mod">
          <ac:chgData name="TeamKids - Cheltenham East Primary" userId="d3fc93f2-66a9-4304-a10d-29cfd544172e" providerId="ADAL" clId="{696DAE3F-8962-4C86-9C74-F81A41FCE4C3}" dt="2023-04-02T10:37:07.358" v="16" actId="255"/>
          <ac:spMkLst>
            <pc:docMk/>
            <pc:sldMk cId="874476574" sldId="258"/>
            <ac:spMk id="86" creationId="{63E343B8-5F02-974F-8CDE-DAAB32F1165F}"/>
          </ac:spMkLst>
        </pc:spChg>
        <pc:picChg chg="del">
          <ac:chgData name="TeamKids - Cheltenham East Primary" userId="d3fc93f2-66a9-4304-a10d-29cfd544172e" providerId="ADAL" clId="{696DAE3F-8962-4C86-9C74-F81A41FCE4C3}" dt="2023-04-02T10:47:58.759" v="150" actId="478"/>
          <ac:picMkLst>
            <pc:docMk/>
            <pc:sldMk cId="874476574" sldId="258"/>
            <ac:picMk id="12" creationId="{24A8C3BB-847B-E607-9539-D03E9434C2B3}"/>
          </ac:picMkLst>
        </pc:picChg>
        <pc:picChg chg="add del mod">
          <ac:chgData name="TeamKids - Cheltenham East Primary" userId="d3fc93f2-66a9-4304-a10d-29cfd544172e" providerId="ADAL" clId="{696DAE3F-8962-4C86-9C74-F81A41FCE4C3}" dt="2023-04-02T23:41:12.472" v="247" actId="478"/>
          <ac:picMkLst>
            <pc:docMk/>
            <pc:sldMk cId="874476574" sldId="258"/>
            <ac:picMk id="14" creationId="{84C67D22-E731-274C-127D-1AA0FCAE76BB}"/>
          </ac:picMkLst>
        </pc:picChg>
        <pc:picChg chg="del">
          <ac:chgData name="TeamKids - Cheltenham East Primary" userId="d3fc93f2-66a9-4304-a10d-29cfd544172e" providerId="ADAL" clId="{696DAE3F-8962-4C86-9C74-F81A41FCE4C3}" dt="2023-04-02T11:48:50.741" v="155" actId="478"/>
          <ac:picMkLst>
            <pc:docMk/>
            <pc:sldMk cId="874476574" sldId="258"/>
            <ac:picMk id="16" creationId="{29B05F45-7805-2527-929F-F57254BCC26C}"/>
          </ac:picMkLst>
        </pc:picChg>
        <pc:picChg chg="del">
          <ac:chgData name="TeamKids - Cheltenham East Primary" userId="d3fc93f2-66a9-4304-a10d-29cfd544172e" providerId="ADAL" clId="{696DAE3F-8962-4C86-9C74-F81A41FCE4C3}" dt="2023-04-02T11:48:54.852" v="157" actId="478"/>
          <ac:picMkLst>
            <pc:docMk/>
            <pc:sldMk cId="874476574" sldId="258"/>
            <ac:picMk id="20" creationId="{50D19AFF-93DE-7158-A0C7-7F1AAAFF6867}"/>
          </ac:picMkLst>
        </pc:picChg>
        <pc:picChg chg="mod">
          <ac:chgData name="TeamKids - Cheltenham East Primary" userId="d3fc93f2-66a9-4304-a10d-29cfd544172e" providerId="ADAL" clId="{696DAE3F-8962-4C86-9C74-F81A41FCE4C3}" dt="2023-04-02T11:49:26.610" v="174" actId="1076"/>
          <ac:picMkLst>
            <pc:docMk/>
            <pc:sldMk cId="874476574" sldId="258"/>
            <ac:picMk id="22" creationId="{0004FD66-283D-0132-5335-A13C915621FC}"/>
          </ac:picMkLst>
        </pc:picChg>
        <pc:picChg chg="del">
          <ac:chgData name="TeamKids - Cheltenham East Primary" userId="d3fc93f2-66a9-4304-a10d-29cfd544172e" providerId="ADAL" clId="{696DAE3F-8962-4C86-9C74-F81A41FCE4C3}" dt="2023-04-02T11:48:32.089" v="153" actId="478"/>
          <ac:picMkLst>
            <pc:docMk/>
            <pc:sldMk cId="874476574" sldId="258"/>
            <ac:picMk id="24" creationId="{45E38CE4-70D9-3E52-247E-FA2C5ADFF931}"/>
          </ac:picMkLst>
        </pc:picChg>
        <pc:picChg chg="del">
          <ac:chgData name="TeamKids - Cheltenham East Primary" userId="d3fc93f2-66a9-4304-a10d-29cfd544172e" providerId="ADAL" clId="{696DAE3F-8962-4C86-9C74-F81A41FCE4C3}" dt="2023-04-02T10:48:04.938" v="151" actId="478"/>
          <ac:picMkLst>
            <pc:docMk/>
            <pc:sldMk cId="874476574" sldId="258"/>
            <ac:picMk id="26" creationId="{AA478724-8968-2964-02C6-DF4A4255834E}"/>
          </ac:picMkLst>
        </pc:picChg>
        <pc:picChg chg="mod">
          <ac:chgData name="TeamKids - Cheltenham East Primary" userId="d3fc93f2-66a9-4304-a10d-29cfd544172e" providerId="ADAL" clId="{696DAE3F-8962-4C86-9C74-F81A41FCE4C3}" dt="2023-04-02T11:49:34.562" v="175" actId="1076"/>
          <ac:picMkLst>
            <pc:docMk/>
            <pc:sldMk cId="874476574" sldId="258"/>
            <ac:picMk id="31" creationId="{C3298D69-A491-FD96-D2EF-519806FFE4AA}"/>
          </ac:picMkLst>
        </pc:picChg>
        <pc:picChg chg="add mod">
          <ac:chgData name="TeamKids - Cheltenham East Primary" userId="d3fc93f2-66a9-4304-a10d-29cfd544172e" providerId="ADAL" clId="{696DAE3F-8962-4C86-9C74-F81A41FCE4C3}" dt="2023-04-02T23:41:20.852" v="248" actId="931"/>
          <ac:picMkLst>
            <pc:docMk/>
            <pc:sldMk cId="874476574" sldId="258"/>
            <ac:picMk id="32" creationId="{9977B28A-72CD-81F9-5879-7AD79089CAC6}"/>
          </ac:picMkLst>
        </pc:picChg>
        <pc:picChg chg="del">
          <ac:chgData name="TeamKids - Cheltenham East Primary" userId="d3fc93f2-66a9-4304-a10d-29cfd544172e" providerId="ADAL" clId="{696DAE3F-8962-4C86-9C74-F81A41FCE4C3}" dt="2023-04-02T10:47:56.859" v="149" actId="478"/>
          <ac:picMkLst>
            <pc:docMk/>
            <pc:sldMk cId="874476574" sldId="258"/>
            <ac:picMk id="33" creationId="{43ACDBB9-2C65-DA66-F3AE-D5948E48BC85}"/>
          </ac:picMkLst>
        </pc:picChg>
        <pc:picChg chg="add mod">
          <ac:chgData name="TeamKids - Cheltenham East Primary" userId="d3fc93f2-66a9-4304-a10d-29cfd544172e" providerId="ADAL" clId="{696DAE3F-8962-4C86-9C74-F81A41FCE4C3}" dt="2023-04-02T23:41:28.230" v="249" actId="931"/>
          <ac:picMkLst>
            <pc:docMk/>
            <pc:sldMk cId="874476574" sldId="258"/>
            <ac:picMk id="38" creationId="{13598592-76A7-D38E-1FB1-D9C7AF1CCD09}"/>
          </ac:picMkLst>
        </pc:picChg>
        <pc:picChg chg="add mod">
          <ac:chgData name="TeamKids - Cheltenham East Primary" userId="d3fc93f2-66a9-4304-a10d-29cfd544172e" providerId="ADAL" clId="{696DAE3F-8962-4C86-9C74-F81A41FCE4C3}" dt="2023-04-02T23:41:33.639" v="250" actId="931"/>
          <ac:picMkLst>
            <pc:docMk/>
            <pc:sldMk cId="874476574" sldId="258"/>
            <ac:picMk id="40" creationId="{F9B66635-85B0-867E-76BC-10C38BAF9815}"/>
          </ac:picMkLst>
        </pc:picChg>
        <pc:picChg chg="del">
          <ac:chgData name="TeamKids - Cheltenham East Primary" userId="d3fc93f2-66a9-4304-a10d-29cfd544172e" providerId="ADAL" clId="{696DAE3F-8962-4C86-9C74-F81A41FCE4C3}" dt="2023-04-02T11:48:28.939" v="152" actId="478"/>
          <ac:picMkLst>
            <pc:docMk/>
            <pc:sldMk cId="874476574" sldId="258"/>
            <ac:picMk id="73" creationId="{56F41CF9-704A-6F4D-8074-4F00E3045C4E}"/>
          </ac:picMkLst>
        </pc:picChg>
        <pc:picChg chg="del">
          <ac:chgData name="TeamKids - Cheltenham East Primary" userId="d3fc93f2-66a9-4304-a10d-29cfd544172e" providerId="ADAL" clId="{696DAE3F-8962-4C86-9C74-F81A41FCE4C3}" dt="2023-04-02T11:48:49.148" v="154" actId="478"/>
          <ac:picMkLst>
            <pc:docMk/>
            <pc:sldMk cId="874476574" sldId="258"/>
            <ac:picMk id="76" creationId="{336B9E87-ABA1-F649-9ED1-6F8A3D032FF6}"/>
          </ac:picMkLst>
        </pc:picChg>
        <pc:picChg chg="del">
          <ac:chgData name="TeamKids - Cheltenham East Primary" userId="d3fc93f2-66a9-4304-a10d-29cfd544172e" providerId="ADAL" clId="{696DAE3F-8962-4C86-9C74-F81A41FCE4C3}" dt="2023-04-02T11:48:53.226" v="156" actId="478"/>
          <ac:picMkLst>
            <pc:docMk/>
            <pc:sldMk cId="874476574" sldId="258"/>
            <ac:picMk id="80" creationId="{85D78F79-13C0-6045-980F-F7023B433931}"/>
          </ac:picMkLst>
        </pc:picChg>
      </pc:sldChg>
    </pc:docChg>
  </pc:docChgLst>
  <pc:docChgLst>
    <pc:chgData name="TeamKids - Cheltenham East Primary" userId="d3fc93f2-66a9-4304-a10d-29cfd544172e" providerId="ADAL" clId="{6C572A99-0C67-474B-B290-68B25799C519}"/>
    <pc:docChg chg="custSel modSld">
      <pc:chgData name="TeamKids - Cheltenham East Primary" userId="d3fc93f2-66a9-4304-a10d-29cfd544172e" providerId="ADAL" clId="{6C572A99-0C67-474B-B290-68B25799C519}" dt="2023-08-04T00:20:03.334" v="205" actId="20577"/>
      <pc:docMkLst>
        <pc:docMk/>
      </pc:docMkLst>
    </pc:docChg>
  </pc:docChgLst>
  <pc:docChgLst>
    <pc:chgData name="TeamKids - Cheltenham East Primary" userId="d3fc93f2-66a9-4304-a10d-29cfd544172e" providerId="ADAL" clId="{D0B6A861-CD03-4FD6-B3E7-4E7FAEC66BBF}"/>
    <pc:docChg chg="custSel modSld">
      <pc:chgData name="TeamKids - Cheltenham East Primary" userId="d3fc93f2-66a9-4304-a10d-29cfd544172e" providerId="ADAL" clId="{D0B6A861-CD03-4FD6-B3E7-4E7FAEC66BBF}" dt="2023-07-13T23:53:34.800" v="293" actId="14100"/>
      <pc:docMkLst>
        <pc:docMk/>
      </pc:docMkLst>
    </pc:docChg>
  </pc:docChgLst>
  <pc:docChgLst>
    <pc:chgData name="TeamKids - Cheltenham East Primary" userId="d3fc93f2-66a9-4304-a10d-29cfd544172e" providerId="ADAL" clId="{22DBC437-96CE-41AD-A8B4-D9B37FC0B03A}"/>
    <pc:docChg chg="undo custSel modSld">
      <pc:chgData name="TeamKids - Cheltenham East Primary" userId="d3fc93f2-66a9-4304-a10d-29cfd544172e" providerId="ADAL" clId="{22DBC437-96CE-41AD-A8B4-D9B37FC0B03A}" dt="2023-08-18T02:57:20.339" v="194" actId="1076"/>
      <pc:docMkLst>
        <pc:docMk/>
      </pc:docMkLst>
      <pc:sldChg chg="addSp delSp modSp mod">
        <pc:chgData name="TeamKids - Cheltenham East Primary" userId="d3fc93f2-66a9-4304-a10d-29cfd544172e" providerId="ADAL" clId="{22DBC437-96CE-41AD-A8B4-D9B37FC0B03A}" dt="2023-08-18T02:57:20.339" v="194" actId="1076"/>
        <pc:sldMkLst>
          <pc:docMk/>
          <pc:sldMk cId="874476574" sldId="258"/>
        </pc:sldMkLst>
        <pc:spChg chg="mod">
          <ac:chgData name="TeamKids - Cheltenham East Primary" userId="d3fc93f2-66a9-4304-a10d-29cfd544172e" providerId="ADAL" clId="{22DBC437-96CE-41AD-A8B4-D9B37FC0B03A}" dt="2023-08-18T02:46:45.581" v="180" actId="20577"/>
          <ac:spMkLst>
            <pc:docMk/>
            <pc:sldMk cId="874476574" sldId="258"/>
            <ac:spMk id="2" creationId="{8D90EF03-035E-7B37-2B6B-AFBF4DE275AD}"/>
          </ac:spMkLst>
        </pc:spChg>
        <pc:spChg chg="mod">
          <ac:chgData name="TeamKids - Cheltenham East Primary" userId="d3fc93f2-66a9-4304-a10d-29cfd544172e" providerId="ADAL" clId="{22DBC437-96CE-41AD-A8B4-D9B37FC0B03A}" dt="2023-08-18T02:46:30.212" v="170" actId="20577"/>
          <ac:spMkLst>
            <pc:docMk/>
            <pc:sldMk cId="874476574" sldId="258"/>
            <ac:spMk id="3" creationId="{2538C33F-12BF-7ACE-E006-C89ECCF04D6E}"/>
          </ac:spMkLst>
        </pc:spChg>
        <pc:spChg chg="mod">
          <ac:chgData name="TeamKids - Cheltenham East Primary" userId="d3fc93f2-66a9-4304-a10d-29cfd544172e" providerId="ADAL" clId="{22DBC437-96CE-41AD-A8B4-D9B37FC0B03A}" dt="2023-08-18T02:45:11.268" v="109" actId="20577"/>
          <ac:spMkLst>
            <pc:docMk/>
            <pc:sldMk cId="874476574" sldId="258"/>
            <ac:spMk id="4" creationId="{FC691B38-2D7E-8E39-A44E-D006C5F09DA0}"/>
          </ac:spMkLst>
        </pc:spChg>
        <pc:spChg chg="mod">
          <ac:chgData name="TeamKids - Cheltenham East Primary" userId="d3fc93f2-66a9-4304-a10d-29cfd544172e" providerId="ADAL" clId="{22DBC437-96CE-41AD-A8B4-D9B37FC0B03A}" dt="2023-08-18T02:46:38.699" v="175" actId="20577"/>
          <ac:spMkLst>
            <pc:docMk/>
            <pc:sldMk cId="874476574" sldId="258"/>
            <ac:spMk id="5" creationId="{DA38CBD2-6BC7-F3B1-BE2F-5DC3CBA327E8}"/>
          </ac:spMkLst>
        </pc:spChg>
        <pc:spChg chg="mod">
          <ac:chgData name="TeamKids - Cheltenham East Primary" userId="d3fc93f2-66a9-4304-a10d-29cfd544172e" providerId="ADAL" clId="{22DBC437-96CE-41AD-A8B4-D9B37FC0B03A}" dt="2023-08-18T02:45:43.206" v="134" actId="20577"/>
          <ac:spMkLst>
            <pc:docMk/>
            <pc:sldMk cId="874476574" sldId="258"/>
            <ac:spMk id="18" creationId="{FB0A4C6F-E808-7403-24CE-C085BBFDE544}"/>
          </ac:spMkLst>
        </pc:spChg>
        <pc:spChg chg="mod">
          <ac:chgData name="TeamKids - Cheltenham East Primary" userId="d3fc93f2-66a9-4304-a10d-29cfd544172e" providerId="ADAL" clId="{22DBC437-96CE-41AD-A8B4-D9B37FC0B03A}" dt="2023-08-18T02:46:42.468" v="179" actId="20577"/>
          <ac:spMkLst>
            <pc:docMk/>
            <pc:sldMk cId="874476574" sldId="258"/>
            <ac:spMk id="60" creationId="{C670A1C7-09DE-DC4F-BE47-C743826A6E4D}"/>
          </ac:spMkLst>
        </pc:spChg>
        <pc:spChg chg="mod">
          <ac:chgData name="TeamKids - Cheltenham East Primary" userId="d3fc93f2-66a9-4304-a10d-29cfd544172e" providerId="ADAL" clId="{22DBC437-96CE-41AD-A8B4-D9B37FC0B03A}" dt="2023-08-17T23:29:08.154" v="1" actId="20577"/>
          <ac:spMkLst>
            <pc:docMk/>
            <pc:sldMk cId="874476574" sldId="258"/>
            <ac:spMk id="68" creationId="{4BC1B856-83F0-654D-83AD-AB3D3ED354E3}"/>
          </ac:spMkLst>
        </pc:spChg>
        <pc:spChg chg="mod">
          <ac:chgData name="TeamKids - Cheltenham East Primary" userId="d3fc93f2-66a9-4304-a10d-29cfd544172e" providerId="ADAL" clId="{22DBC437-96CE-41AD-A8B4-D9B37FC0B03A}" dt="2023-08-17T23:50:35.637" v="16" actId="14100"/>
          <ac:spMkLst>
            <pc:docMk/>
            <pc:sldMk cId="874476574" sldId="258"/>
            <ac:spMk id="86" creationId="{63E343B8-5F02-974F-8CDE-DAAB32F1165F}"/>
          </ac:spMkLst>
        </pc:spChg>
        <pc:picChg chg="add mod">
          <ac:chgData name="TeamKids - Cheltenham East Primary" userId="d3fc93f2-66a9-4304-a10d-29cfd544172e" providerId="ADAL" clId="{22DBC437-96CE-41AD-A8B4-D9B37FC0B03A}" dt="2023-08-18T02:57:20.339" v="194" actId="1076"/>
          <ac:picMkLst>
            <pc:docMk/>
            <pc:sldMk cId="874476574" sldId="258"/>
            <ac:picMk id="8" creationId="{47CD9DF4-A599-4F2B-B9C8-C34D1DCE8CBA}"/>
          </ac:picMkLst>
        </pc:picChg>
        <pc:picChg chg="del">
          <ac:chgData name="TeamKids - Cheltenham East Primary" userId="d3fc93f2-66a9-4304-a10d-29cfd544172e" providerId="ADAL" clId="{22DBC437-96CE-41AD-A8B4-D9B37FC0B03A}" dt="2023-08-17T23:50:47.804" v="17" actId="478"/>
          <ac:picMkLst>
            <pc:docMk/>
            <pc:sldMk cId="874476574" sldId="258"/>
            <ac:picMk id="8" creationId="{6BB380F1-A124-36D4-36EE-DE546F3383A6}"/>
          </ac:picMkLst>
        </pc:picChg>
        <pc:picChg chg="add mod">
          <ac:chgData name="TeamKids - Cheltenham East Primary" userId="d3fc93f2-66a9-4304-a10d-29cfd544172e" providerId="ADAL" clId="{22DBC437-96CE-41AD-A8B4-D9B37FC0B03A}" dt="2023-08-18T02:43:23.127" v="87" actId="1076"/>
          <ac:picMkLst>
            <pc:docMk/>
            <pc:sldMk cId="874476574" sldId="258"/>
            <ac:picMk id="9" creationId="{0F384295-4531-2537-5BEB-957DB571A18C}"/>
          </ac:picMkLst>
        </pc:picChg>
        <pc:picChg chg="del">
          <ac:chgData name="TeamKids - Cheltenham East Primary" userId="d3fc93f2-66a9-4304-a10d-29cfd544172e" providerId="ADAL" clId="{22DBC437-96CE-41AD-A8B4-D9B37FC0B03A}" dt="2023-08-17T23:50:49.549" v="18" actId="478"/>
          <ac:picMkLst>
            <pc:docMk/>
            <pc:sldMk cId="874476574" sldId="258"/>
            <ac:picMk id="10" creationId="{E1A9458A-178E-5C16-DD8C-3D0BD1D8CD71}"/>
          </ac:picMkLst>
        </pc:picChg>
        <pc:picChg chg="del">
          <ac:chgData name="TeamKids - Cheltenham East Primary" userId="d3fc93f2-66a9-4304-a10d-29cfd544172e" providerId="ADAL" clId="{22DBC437-96CE-41AD-A8B4-D9B37FC0B03A}" dt="2023-08-17T23:50:51.106" v="19" actId="478"/>
          <ac:picMkLst>
            <pc:docMk/>
            <pc:sldMk cId="874476574" sldId="258"/>
            <ac:picMk id="11" creationId="{C3E0346F-D9E9-E075-64EC-310EDB8BF14C}"/>
          </ac:picMkLst>
        </pc:picChg>
        <pc:picChg chg="add del mod">
          <ac:chgData name="TeamKids - Cheltenham East Primary" userId="d3fc93f2-66a9-4304-a10d-29cfd544172e" providerId="ADAL" clId="{22DBC437-96CE-41AD-A8B4-D9B37FC0B03A}" dt="2023-08-18T02:49:37.666" v="181" actId="478"/>
          <ac:picMkLst>
            <pc:docMk/>
            <pc:sldMk cId="874476574" sldId="258"/>
            <ac:picMk id="13" creationId="{700431E3-5BC3-6E61-F53A-41C7E07737A0}"/>
          </ac:picMkLst>
        </pc:picChg>
        <pc:picChg chg="add mod">
          <ac:chgData name="TeamKids - Cheltenham East Primary" userId="d3fc93f2-66a9-4304-a10d-29cfd544172e" providerId="ADAL" clId="{22DBC437-96CE-41AD-A8B4-D9B37FC0B03A}" dt="2023-08-18T02:43:54.097" v="96" actId="1076"/>
          <ac:picMkLst>
            <pc:docMk/>
            <pc:sldMk cId="874476574" sldId="258"/>
            <ac:picMk id="15" creationId="{AF0BF8EC-7645-CE5B-5917-C6664D367AA0}"/>
          </ac:picMkLst>
        </pc:picChg>
        <pc:picChg chg="add mod">
          <ac:chgData name="TeamKids - Cheltenham East Primary" userId="d3fc93f2-66a9-4304-a10d-29cfd544172e" providerId="ADAL" clId="{22DBC437-96CE-41AD-A8B4-D9B37FC0B03A}" dt="2023-08-18T02:43:59.823" v="98" actId="1076"/>
          <ac:picMkLst>
            <pc:docMk/>
            <pc:sldMk cId="874476574" sldId="258"/>
            <ac:picMk id="16" creationId="{DED8E85F-3EA4-4E55-8AEE-B9B864789F54}"/>
          </ac:picMkLst>
        </pc:picChg>
        <pc:picChg chg="add mod">
          <ac:chgData name="TeamKids - Cheltenham East Primary" userId="d3fc93f2-66a9-4304-a10d-29cfd544172e" providerId="ADAL" clId="{22DBC437-96CE-41AD-A8B4-D9B37FC0B03A}" dt="2023-08-18T02:57:11.978" v="191" actId="1076"/>
          <ac:picMkLst>
            <pc:docMk/>
            <pc:sldMk cId="874476574" sldId="258"/>
            <ac:picMk id="17" creationId="{D6D40108-FCA1-6666-DEC0-C8F7F0496C41}"/>
          </ac:picMkLst>
        </pc:picChg>
      </pc:sldChg>
    </pc:docChg>
  </pc:docChgLst>
  <pc:docChgLst>
    <pc:chgData name="TeamKids - Cheltenham East Primary" userId="d3fc93f2-66a9-4304-a10d-29cfd544172e" providerId="ADAL" clId="{30E6E17F-87AB-4725-927F-F15A68A4BF82}"/>
    <pc:docChg chg="undo custSel modSld modNotesMaster">
      <pc:chgData name="TeamKids - Cheltenham East Primary" userId="d3fc93f2-66a9-4304-a10d-29cfd544172e" providerId="ADAL" clId="{30E6E17F-87AB-4725-927F-F15A68A4BF82}" dt="2023-10-09T20:46:43.104" v="808" actId="1076"/>
      <pc:docMkLst>
        <pc:docMk/>
      </pc:docMkLst>
    </pc:docChg>
  </pc:docChgLst>
  <pc:docChgLst>
    <pc:chgData name="TeamKids - Cheltenham East Primary" userId="d3fc93f2-66a9-4304-a10d-29cfd544172e" providerId="ADAL" clId="{58F716BC-A28E-4D6D-8380-7EEB21C1CF7C}"/>
    <pc:docChg chg="custSel modSld">
      <pc:chgData name="TeamKids - Cheltenham East Primary" userId="d3fc93f2-66a9-4304-a10d-29cfd544172e" providerId="ADAL" clId="{58F716BC-A28E-4D6D-8380-7EEB21C1CF7C}" dt="2023-07-28T01:34:37.868" v="373" actId="14100"/>
      <pc:docMkLst>
        <pc:docMk/>
      </pc:docMkLst>
    </pc:docChg>
  </pc:docChgLst>
  <pc:docChgLst>
    <pc:chgData name="TeamKids - Cheltenham East Primary" userId="d3fc93f2-66a9-4304-a10d-29cfd544172e" providerId="ADAL" clId="{7C9F1151-EF8D-4EE6-B89C-D50203C01BF4}"/>
    <pc:docChg chg="custSel modSld">
      <pc:chgData name="TeamKids - Cheltenham East Primary" userId="d3fc93f2-66a9-4304-a10d-29cfd544172e" providerId="ADAL" clId="{7C9F1151-EF8D-4EE6-B89C-D50203C01BF4}" dt="2023-03-19T20:24:13.923" v="1296" actId="931"/>
      <pc:docMkLst>
        <pc:docMk/>
      </pc:docMkLst>
    </pc:docChg>
  </pc:docChgLst>
  <pc:docChgLst>
    <pc:chgData name="TeamKids - Cheltenham East Primary" userId="d3fc93f2-66a9-4304-a10d-29cfd544172e" providerId="ADAL" clId="{BAC252B2-867C-4025-9796-9BC2574F08BE}"/>
    <pc:docChg chg="undo redo custSel modSld">
      <pc:chgData name="TeamKids - Cheltenham East Primary" userId="d3fc93f2-66a9-4304-a10d-29cfd544172e" providerId="ADAL" clId="{BAC252B2-867C-4025-9796-9BC2574F08BE}" dt="2023-08-25T01:09:28.473" v="716" actId="1076"/>
      <pc:docMkLst>
        <pc:docMk/>
      </pc:docMkLst>
      <pc:sldChg chg="addSp delSp modSp mod">
        <pc:chgData name="TeamKids - Cheltenham East Primary" userId="d3fc93f2-66a9-4304-a10d-29cfd544172e" providerId="ADAL" clId="{BAC252B2-867C-4025-9796-9BC2574F08BE}" dt="2023-08-25T01:09:28.473" v="716" actId="1076"/>
        <pc:sldMkLst>
          <pc:docMk/>
          <pc:sldMk cId="874476574" sldId="258"/>
        </pc:sldMkLst>
        <pc:spChg chg="mod">
          <ac:chgData name="TeamKids - Cheltenham East Primary" userId="d3fc93f2-66a9-4304-a10d-29cfd544172e" providerId="ADAL" clId="{BAC252B2-867C-4025-9796-9BC2574F08BE}" dt="2023-08-25T00:50:13.205" v="137" actId="20577"/>
          <ac:spMkLst>
            <pc:docMk/>
            <pc:sldMk cId="874476574" sldId="258"/>
            <ac:spMk id="2" creationId="{8D90EF03-035E-7B37-2B6B-AFBF4DE275AD}"/>
          </ac:spMkLst>
        </pc:spChg>
        <pc:spChg chg="mod">
          <ac:chgData name="TeamKids - Cheltenham East Primary" userId="d3fc93f2-66a9-4304-a10d-29cfd544172e" providerId="ADAL" clId="{BAC252B2-867C-4025-9796-9BC2574F08BE}" dt="2023-08-25T01:02:42.363" v="594" actId="20577"/>
          <ac:spMkLst>
            <pc:docMk/>
            <pc:sldMk cId="874476574" sldId="258"/>
            <ac:spMk id="3" creationId="{2538C33F-12BF-7ACE-E006-C89ECCF04D6E}"/>
          </ac:spMkLst>
        </pc:spChg>
        <pc:spChg chg="mod">
          <ac:chgData name="TeamKids - Cheltenham East Primary" userId="d3fc93f2-66a9-4304-a10d-29cfd544172e" providerId="ADAL" clId="{BAC252B2-867C-4025-9796-9BC2574F08BE}" dt="2023-08-25T00:49:47.476" v="114" actId="20577"/>
          <ac:spMkLst>
            <pc:docMk/>
            <pc:sldMk cId="874476574" sldId="258"/>
            <ac:spMk id="4" creationId="{FC691B38-2D7E-8E39-A44E-D006C5F09DA0}"/>
          </ac:spMkLst>
        </pc:spChg>
        <pc:spChg chg="mod">
          <ac:chgData name="TeamKids - Cheltenham East Primary" userId="d3fc93f2-66a9-4304-a10d-29cfd544172e" providerId="ADAL" clId="{BAC252B2-867C-4025-9796-9BC2574F08BE}" dt="2023-08-25T01:04:05.867" v="664" actId="20577"/>
          <ac:spMkLst>
            <pc:docMk/>
            <pc:sldMk cId="874476574" sldId="258"/>
            <ac:spMk id="5" creationId="{DA38CBD2-6BC7-F3B1-BE2F-5DC3CBA327E8}"/>
          </ac:spMkLst>
        </pc:spChg>
        <pc:spChg chg="mod">
          <ac:chgData name="TeamKids - Cheltenham East Primary" userId="d3fc93f2-66a9-4304-a10d-29cfd544172e" providerId="ADAL" clId="{BAC252B2-867C-4025-9796-9BC2574F08BE}" dt="2023-08-25T00:51:31.271" v="202" actId="20577"/>
          <ac:spMkLst>
            <pc:docMk/>
            <pc:sldMk cId="874476574" sldId="258"/>
            <ac:spMk id="18" creationId="{FB0A4C6F-E808-7403-24CE-C085BBFDE544}"/>
          </ac:spMkLst>
        </pc:spChg>
        <pc:spChg chg="mod">
          <ac:chgData name="TeamKids - Cheltenham East Primary" userId="d3fc93f2-66a9-4304-a10d-29cfd544172e" providerId="ADAL" clId="{BAC252B2-867C-4025-9796-9BC2574F08BE}" dt="2023-08-25T01:04:17.118" v="668" actId="20577"/>
          <ac:spMkLst>
            <pc:docMk/>
            <pc:sldMk cId="874476574" sldId="258"/>
            <ac:spMk id="60" creationId="{C670A1C7-09DE-DC4F-BE47-C743826A6E4D}"/>
          </ac:spMkLst>
        </pc:spChg>
        <pc:spChg chg="mod">
          <ac:chgData name="TeamKids - Cheltenham East Primary" userId="d3fc93f2-66a9-4304-a10d-29cfd544172e" providerId="ADAL" clId="{BAC252B2-867C-4025-9796-9BC2574F08BE}" dt="2023-08-25T00:49:12.960" v="90" actId="20577"/>
          <ac:spMkLst>
            <pc:docMk/>
            <pc:sldMk cId="874476574" sldId="258"/>
            <ac:spMk id="68" creationId="{4BC1B856-83F0-654D-83AD-AB3D3ED354E3}"/>
          </ac:spMkLst>
        </pc:spChg>
        <pc:spChg chg="mod">
          <ac:chgData name="TeamKids - Cheltenham East Primary" userId="d3fc93f2-66a9-4304-a10d-29cfd544172e" providerId="ADAL" clId="{BAC252B2-867C-4025-9796-9BC2574F08BE}" dt="2023-08-25T01:05:40.511" v="688" actId="20577"/>
          <ac:spMkLst>
            <pc:docMk/>
            <pc:sldMk cId="874476574" sldId="258"/>
            <ac:spMk id="86" creationId="{63E343B8-5F02-974F-8CDE-DAAB32F1165F}"/>
          </ac:spMkLst>
        </pc:spChg>
        <pc:picChg chg="add mod">
          <ac:chgData name="TeamKids - Cheltenham East Primary" userId="d3fc93f2-66a9-4304-a10d-29cfd544172e" providerId="ADAL" clId="{BAC252B2-867C-4025-9796-9BC2574F08BE}" dt="2023-08-25T01:09:11.066" v="712" actId="1076"/>
          <ac:picMkLst>
            <pc:docMk/>
            <pc:sldMk cId="874476574" sldId="258"/>
            <ac:picMk id="8" creationId="{116D3468-8FAB-AB06-8FF7-FCEA81CD0703}"/>
          </ac:picMkLst>
        </pc:picChg>
        <pc:picChg chg="del">
          <ac:chgData name="TeamKids - Cheltenham East Primary" userId="d3fc93f2-66a9-4304-a10d-29cfd544172e" providerId="ADAL" clId="{BAC252B2-867C-4025-9796-9BC2574F08BE}" dt="2023-08-25T00:42:09.877" v="88" actId="478"/>
          <ac:picMkLst>
            <pc:docMk/>
            <pc:sldMk cId="874476574" sldId="258"/>
            <ac:picMk id="8" creationId="{47CD9DF4-A599-4F2B-B9C8-C34D1DCE8CBA}"/>
          </ac:picMkLst>
        </pc:picChg>
        <pc:picChg chg="del">
          <ac:chgData name="TeamKids - Cheltenham East Primary" userId="d3fc93f2-66a9-4304-a10d-29cfd544172e" providerId="ADAL" clId="{BAC252B2-867C-4025-9796-9BC2574F08BE}" dt="2023-08-25T00:42:03.398" v="84" actId="478"/>
          <ac:picMkLst>
            <pc:docMk/>
            <pc:sldMk cId="874476574" sldId="258"/>
            <ac:picMk id="9" creationId="{0F384295-4531-2537-5BEB-957DB571A18C}"/>
          </ac:picMkLst>
        </pc:picChg>
        <pc:picChg chg="add mod">
          <ac:chgData name="TeamKids - Cheltenham East Primary" userId="d3fc93f2-66a9-4304-a10d-29cfd544172e" providerId="ADAL" clId="{BAC252B2-867C-4025-9796-9BC2574F08BE}" dt="2023-08-25T01:09:15.685" v="714" actId="1076"/>
          <ac:picMkLst>
            <pc:docMk/>
            <pc:sldMk cId="874476574" sldId="258"/>
            <ac:picMk id="9" creationId="{67B81D66-543A-E1D3-29BF-1A985AF2C389}"/>
          </ac:picMkLst>
        </pc:picChg>
        <pc:picChg chg="add mod">
          <ac:chgData name="TeamKids - Cheltenham East Primary" userId="d3fc93f2-66a9-4304-a10d-29cfd544172e" providerId="ADAL" clId="{BAC252B2-867C-4025-9796-9BC2574F08BE}" dt="2023-08-25T01:09:13.030" v="713" actId="1076"/>
          <ac:picMkLst>
            <pc:docMk/>
            <pc:sldMk cId="874476574" sldId="258"/>
            <ac:picMk id="10" creationId="{FC1B32AC-7374-F4D0-20F8-198B5E4FD5AC}"/>
          </ac:picMkLst>
        </pc:picChg>
        <pc:picChg chg="add mod">
          <ac:chgData name="TeamKids - Cheltenham East Primary" userId="d3fc93f2-66a9-4304-a10d-29cfd544172e" providerId="ADAL" clId="{BAC252B2-867C-4025-9796-9BC2574F08BE}" dt="2023-08-25T01:09:28.473" v="716" actId="1076"/>
          <ac:picMkLst>
            <pc:docMk/>
            <pc:sldMk cId="874476574" sldId="258"/>
            <ac:picMk id="11" creationId="{9D14566A-FE7F-CA2F-748B-3F3978A3B8A3}"/>
          </ac:picMkLst>
        </pc:picChg>
        <pc:picChg chg="del">
          <ac:chgData name="TeamKids - Cheltenham East Primary" userId="d3fc93f2-66a9-4304-a10d-29cfd544172e" providerId="ADAL" clId="{BAC252B2-867C-4025-9796-9BC2574F08BE}" dt="2023-08-25T00:42:06.432" v="86" actId="478"/>
          <ac:picMkLst>
            <pc:docMk/>
            <pc:sldMk cId="874476574" sldId="258"/>
            <ac:picMk id="15" creationId="{AF0BF8EC-7645-CE5B-5917-C6664D367AA0}"/>
          </ac:picMkLst>
        </pc:picChg>
        <pc:picChg chg="del">
          <ac:chgData name="TeamKids - Cheltenham East Primary" userId="d3fc93f2-66a9-4304-a10d-29cfd544172e" providerId="ADAL" clId="{BAC252B2-867C-4025-9796-9BC2574F08BE}" dt="2023-08-25T00:42:08.162" v="87" actId="478"/>
          <ac:picMkLst>
            <pc:docMk/>
            <pc:sldMk cId="874476574" sldId="258"/>
            <ac:picMk id="16" creationId="{DED8E85F-3EA4-4E55-8AEE-B9B864789F54}"/>
          </ac:picMkLst>
        </pc:picChg>
        <pc:picChg chg="del">
          <ac:chgData name="TeamKids - Cheltenham East Primary" userId="d3fc93f2-66a9-4304-a10d-29cfd544172e" providerId="ADAL" clId="{BAC252B2-867C-4025-9796-9BC2574F08BE}" dt="2023-08-25T00:42:05.048" v="85" actId="478"/>
          <ac:picMkLst>
            <pc:docMk/>
            <pc:sldMk cId="874476574" sldId="258"/>
            <ac:picMk id="17" creationId="{D6D40108-FCA1-6666-DEC0-C8F7F0496C41}"/>
          </ac:picMkLst>
        </pc:picChg>
      </pc:sldChg>
    </pc:docChg>
  </pc:docChgLst>
  <pc:docChgLst>
    <pc:chgData name="TeamKids - Cheltenham East Primary" userId="d3fc93f2-66a9-4304-a10d-29cfd544172e" providerId="ADAL" clId="{0BA2161F-0FFB-4EBD-9FAB-A7734C7B6C96}"/>
    <pc:docChg chg="undo custSel modSld">
      <pc:chgData name="TeamKids - Cheltenham East Primary" userId="d3fc93f2-66a9-4304-a10d-29cfd544172e" providerId="ADAL" clId="{0BA2161F-0FFB-4EBD-9FAB-A7734C7B6C96}" dt="2024-10-18T02:04:12.936" v="414" actId="20577"/>
      <pc:docMkLst>
        <pc:docMk/>
      </pc:docMkLst>
      <pc:sldChg chg="modSp mod">
        <pc:chgData name="TeamKids - Cheltenham East Primary" userId="d3fc93f2-66a9-4304-a10d-29cfd544172e" providerId="ADAL" clId="{0BA2161F-0FFB-4EBD-9FAB-A7734C7B6C96}" dt="2024-10-18T02:04:12.936" v="414" actId="20577"/>
        <pc:sldMkLst>
          <pc:docMk/>
          <pc:sldMk cId="874476574" sldId="258"/>
        </pc:sldMkLst>
        <pc:spChg chg="mod">
          <ac:chgData name="TeamKids - Cheltenham East Primary" userId="d3fc93f2-66a9-4304-a10d-29cfd544172e" providerId="ADAL" clId="{0BA2161F-0FFB-4EBD-9FAB-A7734C7B6C96}" dt="2024-10-18T02:04:12.936" v="414" actId="20577"/>
          <ac:spMkLst>
            <pc:docMk/>
            <pc:sldMk cId="874476574" sldId="258"/>
            <ac:spMk id="86" creationId="{63E343B8-5F02-974F-8CDE-DAAB32F1165F}"/>
          </ac:spMkLst>
        </pc:spChg>
      </pc:sldChg>
    </pc:docChg>
  </pc:docChgLst>
  <pc:docChgLst>
    <pc:chgData name="TeamKids - Cheltenham East Primary" userId="d3fc93f2-66a9-4304-a10d-29cfd544172e" providerId="ADAL" clId="{4CC9F455-8433-457A-B0F1-48C0528005B0}"/>
    <pc:docChg chg="undo custSel modSld">
      <pc:chgData name="TeamKids - Cheltenham East Primary" userId="d3fc93f2-66a9-4304-a10d-29cfd544172e" providerId="ADAL" clId="{4CC9F455-8433-457A-B0F1-48C0528005B0}" dt="2023-02-22T22:29:48.313" v="2630" actId="20577"/>
      <pc:docMkLst>
        <pc:docMk/>
      </pc:docMkLst>
    </pc:docChg>
  </pc:docChgLst>
  <pc:docChgLst>
    <pc:chgData name="TeamKids - Cheltenham East Primary" userId="d3fc93f2-66a9-4304-a10d-29cfd544172e" providerId="ADAL" clId="{62032885-0F71-4DC3-ACCF-8EF637331C9D}"/>
    <pc:docChg chg="undo custSel modSld">
      <pc:chgData name="TeamKids - Cheltenham East Primary" userId="d3fc93f2-66a9-4304-a10d-29cfd544172e" providerId="ADAL" clId="{62032885-0F71-4DC3-ACCF-8EF637331C9D}" dt="2023-09-01T03:38:53.335" v="377" actId="1076"/>
      <pc:docMkLst>
        <pc:docMk/>
      </pc:docMkLst>
      <pc:sldChg chg="addSp delSp modSp mod">
        <pc:chgData name="TeamKids - Cheltenham East Primary" userId="d3fc93f2-66a9-4304-a10d-29cfd544172e" providerId="ADAL" clId="{62032885-0F71-4DC3-ACCF-8EF637331C9D}" dt="2023-09-01T03:38:53.335" v="377" actId="1076"/>
        <pc:sldMkLst>
          <pc:docMk/>
          <pc:sldMk cId="874476574" sldId="258"/>
        </pc:sldMkLst>
        <pc:spChg chg="mod">
          <ac:chgData name="TeamKids - Cheltenham East Primary" userId="d3fc93f2-66a9-4304-a10d-29cfd544172e" providerId="ADAL" clId="{62032885-0F71-4DC3-ACCF-8EF637331C9D}" dt="2023-09-01T03:05:15.942" v="128" actId="5793"/>
          <ac:spMkLst>
            <pc:docMk/>
            <pc:sldMk cId="874476574" sldId="258"/>
            <ac:spMk id="2" creationId="{8D90EF03-035E-7B37-2B6B-AFBF4DE275AD}"/>
          </ac:spMkLst>
        </pc:spChg>
        <pc:spChg chg="mod">
          <ac:chgData name="TeamKids - Cheltenham East Primary" userId="d3fc93f2-66a9-4304-a10d-29cfd544172e" providerId="ADAL" clId="{62032885-0F71-4DC3-ACCF-8EF637331C9D}" dt="2023-09-01T03:13:11.900" v="287" actId="20577"/>
          <ac:spMkLst>
            <pc:docMk/>
            <pc:sldMk cId="874476574" sldId="258"/>
            <ac:spMk id="3" creationId="{2538C33F-12BF-7ACE-E006-C89ECCF04D6E}"/>
          </ac:spMkLst>
        </pc:spChg>
        <pc:spChg chg="mod">
          <ac:chgData name="TeamKids - Cheltenham East Primary" userId="d3fc93f2-66a9-4304-a10d-29cfd544172e" providerId="ADAL" clId="{62032885-0F71-4DC3-ACCF-8EF637331C9D}" dt="2023-09-01T03:04:17.831" v="87" actId="20577"/>
          <ac:spMkLst>
            <pc:docMk/>
            <pc:sldMk cId="874476574" sldId="258"/>
            <ac:spMk id="4" creationId="{FC691B38-2D7E-8E39-A44E-D006C5F09DA0}"/>
          </ac:spMkLst>
        </pc:spChg>
        <pc:spChg chg="mod">
          <ac:chgData name="TeamKids - Cheltenham East Primary" userId="d3fc93f2-66a9-4304-a10d-29cfd544172e" providerId="ADAL" clId="{62032885-0F71-4DC3-ACCF-8EF637331C9D}" dt="2023-09-01T03:05:48.479" v="152" actId="5793"/>
          <ac:spMkLst>
            <pc:docMk/>
            <pc:sldMk cId="874476574" sldId="258"/>
            <ac:spMk id="5" creationId="{DA38CBD2-6BC7-F3B1-BE2F-5DC3CBA327E8}"/>
          </ac:spMkLst>
        </pc:spChg>
        <pc:spChg chg="mod">
          <ac:chgData name="TeamKids - Cheltenham East Primary" userId="d3fc93f2-66a9-4304-a10d-29cfd544172e" providerId="ADAL" clId="{62032885-0F71-4DC3-ACCF-8EF637331C9D}" dt="2023-09-01T03:06:47.527" v="187" actId="20577"/>
          <ac:spMkLst>
            <pc:docMk/>
            <pc:sldMk cId="874476574" sldId="258"/>
            <ac:spMk id="18" creationId="{FB0A4C6F-E808-7403-24CE-C085BBFDE544}"/>
          </ac:spMkLst>
        </pc:spChg>
        <pc:spChg chg="mod">
          <ac:chgData name="TeamKids - Cheltenham East Primary" userId="d3fc93f2-66a9-4304-a10d-29cfd544172e" providerId="ADAL" clId="{62032885-0F71-4DC3-ACCF-8EF637331C9D}" dt="2023-09-01T03:12:47.020" v="272" actId="5793"/>
          <ac:spMkLst>
            <pc:docMk/>
            <pc:sldMk cId="874476574" sldId="258"/>
            <ac:spMk id="60" creationId="{C670A1C7-09DE-DC4F-BE47-C743826A6E4D}"/>
          </ac:spMkLst>
        </pc:spChg>
        <pc:spChg chg="mod">
          <ac:chgData name="TeamKids - Cheltenham East Primary" userId="d3fc93f2-66a9-4304-a10d-29cfd544172e" providerId="ADAL" clId="{62032885-0F71-4DC3-ACCF-8EF637331C9D}" dt="2023-09-01T02:57:36.409" v="3" actId="20577"/>
          <ac:spMkLst>
            <pc:docMk/>
            <pc:sldMk cId="874476574" sldId="258"/>
            <ac:spMk id="68" creationId="{4BC1B856-83F0-654D-83AD-AB3D3ED354E3}"/>
          </ac:spMkLst>
        </pc:spChg>
        <pc:spChg chg="mod">
          <ac:chgData name="TeamKids - Cheltenham East Primary" userId="d3fc93f2-66a9-4304-a10d-29cfd544172e" providerId="ADAL" clId="{62032885-0F71-4DC3-ACCF-8EF637331C9D}" dt="2023-09-01T03:38:53.335" v="377" actId="1076"/>
          <ac:spMkLst>
            <pc:docMk/>
            <pc:sldMk cId="874476574" sldId="258"/>
            <ac:spMk id="86" creationId="{63E343B8-5F02-974F-8CDE-DAAB32F1165F}"/>
          </ac:spMkLst>
        </pc:spChg>
        <pc:picChg chg="add mod">
          <ac:chgData name="TeamKids - Cheltenham East Primary" userId="d3fc93f2-66a9-4304-a10d-29cfd544172e" providerId="ADAL" clId="{62032885-0F71-4DC3-ACCF-8EF637331C9D}" dt="2023-09-01T03:17:33.361" v="331" actId="1076"/>
          <ac:picMkLst>
            <pc:docMk/>
            <pc:sldMk cId="874476574" sldId="258"/>
            <ac:picMk id="6" creationId="{AA945836-F28F-3784-760F-7432FD94F25C}"/>
          </ac:picMkLst>
        </pc:picChg>
        <pc:picChg chg="del">
          <ac:chgData name="TeamKids - Cheltenham East Primary" userId="d3fc93f2-66a9-4304-a10d-29cfd544172e" providerId="ADAL" clId="{62032885-0F71-4DC3-ACCF-8EF637331C9D}" dt="2023-09-01T02:57:47.563" v="4" actId="478"/>
          <ac:picMkLst>
            <pc:docMk/>
            <pc:sldMk cId="874476574" sldId="258"/>
            <ac:picMk id="8" creationId="{116D3468-8FAB-AB06-8FF7-FCEA81CD0703}"/>
          </ac:picMkLst>
        </pc:picChg>
        <pc:picChg chg="del">
          <ac:chgData name="TeamKids - Cheltenham East Primary" userId="d3fc93f2-66a9-4304-a10d-29cfd544172e" providerId="ADAL" clId="{62032885-0F71-4DC3-ACCF-8EF637331C9D}" dt="2023-09-01T02:57:49.153" v="5" actId="478"/>
          <ac:picMkLst>
            <pc:docMk/>
            <pc:sldMk cId="874476574" sldId="258"/>
            <ac:picMk id="9" creationId="{67B81D66-543A-E1D3-29BF-1A985AF2C389}"/>
          </ac:picMkLst>
        </pc:picChg>
        <pc:picChg chg="del">
          <ac:chgData name="TeamKids - Cheltenham East Primary" userId="d3fc93f2-66a9-4304-a10d-29cfd544172e" providerId="ADAL" clId="{62032885-0F71-4DC3-ACCF-8EF637331C9D}" dt="2023-09-01T02:57:51.619" v="6" actId="478"/>
          <ac:picMkLst>
            <pc:docMk/>
            <pc:sldMk cId="874476574" sldId="258"/>
            <ac:picMk id="10" creationId="{FC1B32AC-7374-F4D0-20F8-198B5E4FD5AC}"/>
          </ac:picMkLst>
        </pc:picChg>
        <pc:picChg chg="del">
          <ac:chgData name="TeamKids - Cheltenham East Primary" userId="d3fc93f2-66a9-4304-a10d-29cfd544172e" providerId="ADAL" clId="{62032885-0F71-4DC3-ACCF-8EF637331C9D}" dt="2023-09-01T02:57:53.217" v="7" actId="478"/>
          <ac:picMkLst>
            <pc:docMk/>
            <pc:sldMk cId="874476574" sldId="258"/>
            <ac:picMk id="11" creationId="{9D14566A-FE7F-CA2F-748B-3F3978A3B8A3}"/>
          </ac:picMkLst>
        </pc:picChg>
        <pc:picChg chg="add mod">
          <ac:chgData name="TeamKids - Cheltenham East Primary" userId="d3fc93f2-66a9-4304-a10d-29cfd544172e" providerId="ADAL" clId="{62032885-0F71-4DC3-ACCF-8EF637331C9D}" dt="2023-09-01T03:17:29.964" v="330" actId="1076"/>
          <ac:picMkLst>
            <pc:docMk/>
            <pc:sldMk cId="874476574" sldId="258"/>
            <ac:picMk id="12" creationId="{C98878F4-21EF-98BA-2703-FEF3D2D0051F}"/>
          </ac:picMkLst>
        </pc:picChg>
        <pc:picChg chg="add mod">
          <ac:chgData name="TeamKids - Cheltenham East Primary" userId="d3fc93f2-66a9-4304-a10d-29cfd544172e" providerId="ADAL" clId="{62032885-0F71-4DC3-ACCF-8EF637331C9D}" dt="2023-09-01T03:17:25.852" v="329" actId="1076"/>
          <ac:picMkLst>
            <pc:docMk/>
            <pc:sldMk cId="874476574" sldId="258"/>
            <ac:picMk id="13" creationId="{219F2067-17D4-7679-49EB-15FB596CD924}"/>
          </ac:picMkLst>
        </pc:picChg>
        <pc:picChg chg="add mod">
          <ac:chgData name="TeamKids - Cheltenham East Primary" userId="d3fc93f2-66a9-4304-a10d-29cfd544172e" providerId="ADAL" clId="{62032885-0F71-4DC3-ACCF-8EF637331C9D}" dt="2023-09-01T03:16:48.389" v="319" actId="1076"/>
          <ac:picMkLst>
            <pc:docMk/>
            <pc:sldMk cId="874476574" sldId="258"/>
            <ac:picMk id="14" creationId="{8EECA005-9E9D-2CC7-0806-2EE53C7FEAB6}"/>
          </ac:picMkLst>
        </pc:picChg>
      </pc:sldChg>
    </pc:docChg>
  </pc:docChgLst>
  <pc:docChgLst>
    <pc:chgData name="TeamKids - Cheltenham East Primary" userId="d3fc93f2-66a9-4304-a10d-29cfd544172e" providerId="ADAL" clId="{91FF3A69-3F2A-4F14-A6CE-7D01BAA948DA}"/>
    <pc:docChg chg="custSel modSld">
      <pc:chgData name="TeamKids - Cheltenham East Primary" userId="d3fc93f2-66a9-4304-a10d-29cfd544172e" providerId="ADAL" clId="{91FF3A69-3F2A-4F14-A6CE-7D01BAA948DA}" dt="2023-09-08T03:12:25.836" v="593" actId="20577"/>
      <pc:docMkLst>
        <pc:docMk/>
      </pc:docMkLst>
      <pc:sldChg chg="addSp delSp modSp mod">
        <pc:chgData name="TeamKids - Cheltenham East Primary" userId="d3fc93f2-66a9-4304-a10d-29cfd544172e" providerId="ADAL" clId="{91FF3A69-3F2A-4F14-A6CE-7D01BAA948DA}" dt="2023-09-08T03:12:25.836" v="593" actId="20577"/>
        <pc:sldMkLst>
          <pc:docMk/>
          <pc:sldMk cId="874476574" sldId="258"/>
        </pc:sldMkLst>
        <pc:spChg chg="del mod">
          <ac:chgData name="TeamKids - Cheltenham East Primary" userId="d3fc93f2-66a9-4304-a10d-29cfd544172e" providerId="ADAL" clId="{91FF3A69-3F2A-4F14-A6CE-7D01BAA948DA}" dt="2023-09-08T01:13:27.065" v="4" actId="478"/>
          <ac:spMkLst>
            <pc:docMk/>
            <pc:sldMk cId="874476574" sldId="258"/>
            <ac:spMk id="2" creationId="{8D90EF03-035E-7B37-2B6B-AFBF4DE275AD}"/>
          </ac:spMkLst>
        </pc:spChg>
        <pc:spChg chg="mod">
          <ac:chgData name="TeamKids - Cheltenham East Primary" userId="d3fc93f2-66a9-4304-a10d-29cfd544172e" providerId="ADAL" clId="{91FF3A69-3F2A-4F14-A6CE-7D01BAA948DA}" dt="2023-09-08T01:13:59.294" v="11" actId="1076"/>
          <ac:spMkLst>
            <pc:docMk/>
            <pc:sldMk cId="874476574" sldId="258"/>
            <ac:spMk id="3" creationId="{2538C33F-12BF-7ACE-E006-C89ECCF04D6E}"/>
          </ac:spMkLst>
        </pc:spChg>
        <pc:spChg chg="del">
          <ac:chgData name="TeamKids - Cheltenham East Primary" userId="d3fc93f2-66a9-4304-a10d-29cfd544172e" providerId="ADAL" clId="{91FF3A69-3F2A-4F14-A6CE-7D01BAA948DA}" dt="2023-09-08T01:13:30.377" v="5" actId="478"/>
          <ac:spMkLst>
            <pc:docMk/>
            <pc:sldMk cId="874476574" sldId="258"/>
            <ac:spMk id="4" creationId="{FC691B38-2D7E-8E39-A44E-D006C5F09DA0}"/>
          </ac:spMkLst>
        </pc:spChg>
        <pc:spChg chg="mod">
          <ac:chgData name="TeamKids - Cheltenham East Primary" userId="d3fc93f2-66a9-4304-a10d-29cfd544172e" providerId="ADAL" clId="{91FF3A69-3F2A-4F14-A6CE-7D01BAA948DA}" dt="2023-09-08T01:13:40.541" v="8" actId="1076"/>
          <ac:spMkLst>
            <pc:docMk/>
            <pc:sldMk cId="874476574" sldId="258"/>
            <ac:spMk id="5" creationId="{DA38CBD2-6BC7-F3B1-BE2F-5DC3CBA327E8}"/>
          </ac:spMkLst>
        </pc:spChg>
        <pc:spChg chg="add mod">
          <ac:chgData name="TeamKids - Cheltenham East Primary" userId="d3fc93f2-66a9-4304-a10d-29cfd544172e" providerId="ADAL" clId="{91FF3A69-3F2A-4F14-A6CE-7D01BAA948DA}" dt="2023-09-08T02:27:40.714" v="48" actId="20577"/>
          <ac:spMkLst>
            <pc:docMk/>
            <pc:sldMk cId="874476574" sldId="258"/>
            <ac:spMk id="11" creationId="{D676AF0F-0279-F4B3-AD0B-FF5EFA09A70D}"/>
          </ac:spMkLst>
        </pc:spChg>
        <pc:spChg chg="add mod">
          <ac:chgData name="TeamKids - Cheltenham East Primary" userId="d3fc93f2-66a9-4304-a10d-29cfd544172e" providerId="ADAL" clId="{91FF3A69-3F2A-4F14-A6CE-7D01BAA948DA}" dt="2023-09-08T02:28:03.176" v="74" actId="20577"/>
          <ac:spMkLst>
            <pc:docMk/>
            <pc:sldMk cId="874476574" sldId="258"/>
            <ac:spMk id="15" creationId="{16687CFA-9787-7015-7A94-4D7CBBA75958}"/>
          </ac:spMkLst>
        </pc:spChg>
        <pc:spChg chg="mod">
          <ac:chgData name="TeamKids - Cheltenham East Primary" userId="d3fc93f2-66a9-4304-a10d-29cfd544172e" providerId="ADAL" clId="{91FF3A69-3F2A-4F14-A6CE-7D01BAA948DA}" dt="2023-09-08T01:13:37.942" v="7" actId="1076"/>
          <ac:spMkLst>
            <pc:docMk/>
            <pc:sldMk cId="874476574" sldId="258"/>
            <ac:spMk id="18" creationId="{FB0A4C6F-E808-7403-24CE-C085BBFDE544}"/>
          </ac:spMkLst>
        </pc:spChg>
        <pc:spChg chg="mod">
          <ac:chgData name="TeamKids - Cheltenham East Primary" userId="d3fc93f2-66a9-4304-a10d-29cfd544172e" providerId="ADAL" clId="{91FF3A69-3F2A-4F14-A6CE-7D01BAA948DA}" dt="2023-09-08T01:13:45.574" v="9" actId="1076"/>
          <ac:spMkLst>
            <pc:docMk/>
            <pc:sldMk cId="874476574" sldId="258"/>
            <ac:spMk id="60" creationId="{C670A1C7-09DE-DC4F-BE47-C743826A6E4D}"/>
          </ac:spMkLst>
        </pc:spChg>
        <pc:spChg chg="mod">
          <ac:chgData name="TeamKids - Cheltenham East Primary" userId="d3fc93f2-66a9-4304-a10d-29cfd544172e" providerId="ADAL" clId="{91FF3A69-3F2A-4F14-A6CE-7D01BAA948DA}" dt="2023-09-08T00:51:36.850" v="2" actId="20577"/>
          <ac:spMkLst>
            <pc:docMk/>
            <pc:sldMk cId="874476574" sldId="258"/>
            <ac:spMk id="68" creationId="{4BC1B856-83F0-654D-83AD-AB3D3ED354E3}"/>
          </ac:spMkLst>
        </pc:spChg>
        <pc:spChg chg="mod">
          <ac:chgData name="TeamKids - Cheltenham East Primary" userId="d3fc93f2-66a9-4304-a10d-29cfd544172e" providerId="ADAL" clId="{91FF3A69-3F2A-4F14-A6CE-7D01BAA948DA}" dt="2023-09-08T03:12:25.836" v="593" actId="20577"/>
          <ac:spMkLst>
            <pc:docMk/>
            <pc:sldMk cId="874476574" sldId="258"/>
            <ac:spMk id="86" creationId="{63E343B8-5F02-974F-8CDE-DAAB32F1165F}"/>
          </ac:spMkLst>
        </pc:spChg>
        <pc:picChg chg="del">
          <ac:chgData name="TeamKids - Cheltenham East Primary" userId="d3fc93f2-66a9-4304-a10d-29cfd544172e" providerId="ADAL" clId="{91FF3A69-3F2A-4F14-A6CE-7D01BAA948DA}" dt="2023-09-08T01:14:54.242" v="13" actId="478"/>
          <ac:picMkLst>
            <pc:docMk/>
            <pc:sldMk cId="874476574" sldId="258"/>
            <ac:picMk id="6" creationId="{AA945836-F28F-3784-760F-7432FD94F25C}"/>
          </ac:picMkLst>
        </pc:picChg>
        <pc:picChg chg="add mod">
          <ac:chgData name="TeamKids - Cheltenham East Primary" userId="d3fc93f2-66a9-4304-a10d-29cfd544172e" providerId="ADAL" clId="{91FF3A69-3F2A-4F14-A6CE-7D01BAA948DA}" dt="2023-09-08T01:15:44.347" v="26" actId="1076"/>
          <ac:picMkLst>
            <pc:docMk/>
            <pc:sldMk cId="874476574" sldId="258"/>
            <ac:picMk id="8" creationId="{854A059E-6BD8-4D0B-00D8-FFA39A6A9655}"/>
          </ac:picMkLst>
        </pc:picChg>
        <pc:picChg chg="add mod">
          <ac:chgData name="TeamKids - Cheltenham East Primary" userId="d3fc93f2-66a9-4304-a10d-29cfd544172e" providerId="ADAL" clId="{91FF3A69-3F2A-4F14-A6CE-7D01BAA948DA}" dt="2023-09-08T02:29:30.617" v="76" actId="1076"/>
          <ac:picMkLst>
            <pc:docMk/>
            <pc:sldMk cId="874476574" sldId="258"/>
            <ac:picMk id="10" creationId="{23AB0846-342E-1EB5-5EE9-B903FA41646C}"/>
          </ac:picMkLst>
        </pc:picChg>
        <pc:picChg chg="mod">
          <ac:chgData name="TeamKids - Cheltenham East Primary" userId="d3fc93f2-66a9-4304-a10d-29cfd544172e" providerId="ADAL" clId="{91FF3A69-3F2A-4F14-A6CE-7D01BAA948DA}" dt="2023-09-08T01:15:54.692" v="30" actId="1076"/>
          <ac:picMkLst>
            <pc:docMk/>
            <pc:sldMk cId="874476574" sldId="258"/>
            <ac:picMk id="12" creationId="{C98878F4-21EF-98BA-2703-FEF3D2D0051F}"/>
          </ac:picMkLst>
        </pc:picChg>
        <pc:picChg chg="mod">
          <ac:chgData name="TeamKids - Cheltenham East Primary" userId="d3fc93f2-66a9-4304-a10d-29cfd544172e" providerId="ADAL" clId="{91FF3A69-3F2A-4F14-A6CE-7D01BAA948DA}" dt="2023-09-08T01:15:27.463" v="20" actId="1076"/>
          <ac:picMkLst>
            <pc:docMk/>
            <pc:sldMk cId="874476574" sldId="258"/>
            <ac:picMk id="13" creationId="{219F2067-17D4-7679-49EB-15FB596CD924}"/>
          </ac:picMkLst>
        </pc:picChg>
        <pc:picChg chg="del">
          <ac:chgData name="TeamKids - Cheltenham East Primary" userId="d3fc93f2-66a9-4304-a10d-29cfd544172e" providerId="ADAL" clId="{91FF3A69-3F2A-4F14-A6CE-7D01BAA948DA}" dt="2023-09-08T01:14:52.244" v="12" actId="478"/>
          <ac:picMkLst>
            <pc:docMk/>
            <pc:sldMk cId="874476574" sldId="258"/>
            <ac:picMk id="14" creationId="{8EECA005-9E9D-2CC7-0806-2EE53C7FEAB6}"/>
          </ac:picMkLst>
        </pc:picChg>
      </pc:sldChg>
    </pc:docChg>
  </pc:docChgLst>
  <pc:docChgLst>
    <pc:chgData name="TeamKids - Cheltenham East Primary" userId="d3fc93f2-66a9-4304-a10d-29cfd544172e" providerId="ADAL" clId="{A33A4EF1-74CE-409B-8960-6D36749EF5E5}"/>
    <pc:docChg chg="custSel modSld">
      <pc:chgData name="TeamKids - Cheltenham East Primary" userId="d3fc93f2-66a9-4304-a10d-29cfd544172e" providerId="ADAL" clId="{A33A4EF1-74CE-409B-8960-6D36749EF5E5}" dt="2023-04-28T04:23:30.028" v="552" actId="20577"/>
      <pc:docMkLst>
        <pc:docMk/>
      </pc:docMkLst>
    </pc:docChg>
  </pc:docChgLst>
  <pc:docChgLst>
    <pc:chgData name="TeamKids - Cheltenham East Primary" userId="d3fc93f2-66a9-4304-a10d-29cfd544172e" providerId="ADAL" clId="{5FD5EE72-9C75-496F-80BA-B6E69FC8F764}"/>
    <pc:docChg chg="undo custSel modSld">
      <pc:chgData name="TeamKids - Cheltenham East Primary" userId="d3fc93f2-66a9-4304-a10d-29cfd544172e" providerId="ADAL" clId="{5FD5EE72-9C75-496F-80BA-B6E69FC8F764}" dt="2023-03-26T22:06:29.124" v="1441" actId="1076"/>
      <pc:docMkLst>
        <pc:docMk/>
      </pc:docMkLst>
    </pc:docChg>
  </pc:docChgLst>
  <pc:docChgLst>
    <pc:chgData name="TeamKids - Cheltenham East Primary" userId="d3fc93f2-66a9-4304-a10d-29cfd544172e" providerId="ADAL" clId="{BEB333E2-BB73-4566-8407-D13845FEA12B}"/>
    <pc:docChg chg="custSel modSld">
      <pc:chgData name="TeamKids - Cheltenham East Primary" userId="d3fc93f2-66a9-4304-a10d-29cfd544172e" providerId="ADAL" clId="{BEB333E2-BB73-4566-8407-D13845FEA12B}" dt="2023-07-21T00:37:27.359" v="207" actId="20577"/>
      <pc:docMkLst>
        <pc:docMk/>
      </pc:docMkLst>
      <pc:sldChg chg="addSp delSp modSp mod">
        <pc:chgData name="TeamKids - Cheltenham East Primary" userId="d3fc93f2-66a9-4304-a10d-29cfd544172e" providerId="ADAL" clId="{BEB333E2-BB73-4566-8407-D13845FEA12B}" dt="2023-07-21T00:37:27.359" v="207" actId="20577"/>
        <pc:sldMkLst>
          <pc:docMk/>
          <pc:sldMk cId="874476574" sldId="258"/>
        </pc:sldMkLst>
        <pc:spChg chg="mod">
          <ac:chgData name="TeamKids - Cheltenham East Primary" userId="d3fc93f2-66a9-4304-a10d-29cfd544172e" providerId="ADAL" clId="{BEB333E2-BB73-4566-8407-D13845FEA12B}" dt="2023-07-20T23:25:14.739" v="82" actId="20577"/>
          <ac:spMkLst>
            <pc:docMk/>
            <pc:sldMk cId="874476574" sldId="258"/>
            <ac:spMk id="2" creationId="{8D90EF03-035E-7B37-2B6B-AFBF4DE275AD}"/>
          </ac:spMkLst>
        </pc:spChg>
        <pc:spChg chg="mod">
          <ac:chgData name="TeamKids - Cheltenham East Primary" userId="d3fc93f2-66a9-4304-a10d-29cfd544172e" providerId="ADAL" clId="{BEB333E2-BB73-4566-8407-D13845FEA12B}" dt="2023-07-20T23:28:37.040" v="153" actId="20577"/>
          <ac:spMkLst>
            <pc:docMk/>
            <pc:sldMk cId="874476574" sldId="258"/>
            <ac:spMk id="3" creationId="{2538C33F-12BF-7ACE-E006-C89ECCF04D6E}"/>
          </ac:spMkLst>
        </pc:spChg>
        <pc:spChg chg="mod">
          <ac:chgData name="TeamKids - Cheltenham East Primary" userId="d3fc93f2-66a9-4304-a10d-29cfd544172e" providerId="ADAL" clId="{BEB333E2-BB73-4566-8407-D13845FEA12B}" dt="2023-07-20T23:24:01.333" v="61" actId="1076"/>
          <ac:spMkLst>
            <pc:docMk/>
            <pc:sldMk cId="874476574" sldId="258"/>
            <ac:spMk id="4" creationId="{FC691B38-2D7E-8E39-A44E-D006C5F09DA0}"/>
          </ac:spMkLst>
        </pc:spChg>
        <pc:spChg chg="mod">
          <ac:chgData name="TeamKids - Cheltenham East Primary" userId="d3fc93f2-66a9-4304-a10d-29cfd544172e" providerId="ADAL" clId="{BEB333E2-BB73-4566-8407-D13845FEA12B}" dt="2023-07-20T23:25:31.454" v="88" actId="20577"/>
          <ac:spMkLst>
            <pc:docMk/>
            <pc:sldMk cId="874476574" sldId="258"/>
            <ac:spMk id="5" creationId="{DA38CBD2-6BC7-F3B1-BE2F-5DC3CBA327E8}"/>
          </ac:spMkLst>
        </pc:spChg>
        <pc:spChg chg="add del mod">
          <ac:chgData name="TeamKids - Cheltenham East Primary" userId="d3fc93f2-66a9-4304-a10d-29cfd544172e" providerId="ADAL" clId="{BEB333E2-BB73-4566-8407-D13845FEA12B}" dt="2023-07-20T23:39:35.734" v="157" actId="931"/>
          <ac:spMkLst>
            <pc:docMk/>
            <pc:sldMk cId="874476574" sldId="258"/>
            <ac:spMk id="8" creationId="{68F3CAFB-C73F-8274-35CF-AEA5FD9BA153}"/>
          </ac:spMkLst>
        </pc:spChg>
        <pc:spChg chg="add del mod">
          <ac:chgData name="TeamKids - Cheltenham East Primary" userId="d3fc93f2-66a9-4304-a10d-29cfd544172e" providerId="ADAL" clId="{BEB333E2-BB73-4566-8407-D13845FEA12B}" dt="2023-07-20T23:39:53" v="160" actId="931"/>
          <ac:spMkLst>
            <pc:docMk/>
            <pc:sldMk cId="874476574" sldId="258"/>
            <ac:spMk id="10" creationId="{F4A4235B-9DF5-4BF8-4560-9514F03A8EE7}"/>
          </ac:spMkLst>
        </pc:spChg>
        <pc:spChg chg="mod">
          <ac:chgData name="TeamKids - Cheltenham East Primary" userId="d3fc93f2-66a9-4304-a10d-29cfd544172e" providerId="ADAL" clId="{BEB333E2-BB73-4566-8407-D13845FEA12B}" dt="2023-07-20T23:24:41.053" v="75" actId="1076"/>
          <ac:spMkLst>
            <pc:docMk/>
            <pc:sldMk cId="874476574" sldId="258"/>
            <ac:spMk id="23" creationId="{09636A4C-275D-9A44-ADEA-C3A87B4DE85D}"/>
          </ac:spMkLst>
        </pc:spChg>
        <pc:spChg chg="mod">
          <ac:chgData name="TeamKids - Cheltenham East Primary" userId="d3fc93f2-66a9-4304-a10d-29cfd544172e" providerId="ADAL" clId="{BEB333E2-BB73-4566-8407-D13845FEA12B}" dt="2023-07-20T23:23:29.209" v="59" actId="20577"/>
          <ac:spMkLst>
            <pc:docMk/>
            <pc:sldMk cId="874476574" sldId="258"/>
            <ac:spMk id="45" creationId="{EBFBF44F-0BC5-A54D-AA9A-C46BA4650166}"/>
          </ac:spMkLst>
        </pc:spChg>
        <pc:spChg chg="mod">
          <ac:chgData name="TeamKids - Cheltenham East Primary" userId="d3fc93f2-66a9-4304-a10d-29cfd544172e" providerId="ADAL" clId="{BEB333E2-BB73-4566-8407-D13845FEA12B}" dt="2023-07-20T23:23:14.537" v="43" actId="20577"/>
          <ac:spMkLst>
            <pc:docMk/>
            <pc:sldMk cId="874476574" sldId="258"/>
            <ac:spMk id="48" creationId="{7200E5BC-BBB7-3C49-809B-EB9A84214327}"/>
          </ac:spMkLst>
        </pc:spChg>
        <pc:spChg chg="mod">
          <ac:chgData name="TeamKids - Cheltenham East Primary" userId="d3fc93f2-66a9-4304-a10d-29cfd544172e" providerId="ADAL" clId="{BEB333E2-BB73-4566-8407-D13845FEA12B}" dt="2023-07-21T00:36:12.650" v="195" actId="1076"/>
          <ac:spMkLst>
            <pc:docMk/>
            <pc:sldMk cId="874476574" sldId="258"/>
            <ac:spMk id="49" creationId="{36FF00A8-487D-9842-9CF1-66D33AD92F31}"/>
          </ac:spMkLst>
        </pc:spChg>
        <pc:spChg chg="mod">
          <ac:chgData name="TeamKids - Cheltenham East Primary" userId="d3fc93f2-66a9-4304-a10d-29cfd544172e" providerId="ADAL" clId="{BEB333E2-BB73-4566-8407-D13845FEA12B}" dt="2023-07-20T23:22:20.677" v="28" actId="20577"/>
          <ac:spMkLst>
            <pc:docMk/>
            <pc:sldMk cId="874476574" sldId="258"/>
            <ac:spMk id="51" creationId="{EBD1FCF4-43EE-784A-870C-2741A185C0C7}"/>
          </ac:spMkLst>
        </pc:spChg>
        <pc:spChg chg="mod">
          <ac:chgData name="TeamKids - Cheltenham East Primary" userId="d3fc93f2-66a9-4304-a10d-29cfd544172e" providerId="ADAL" clId="{BEB333E2-BB73-4566-8407-D13845FEA12B}" dt="2023-07-20T23:27:52.147" v="114" actId="20577"/>
          <ac:spMkLst>
            <pc:docMk/>
            <pc:sldMk cId="874476574" sldId="258"/>
            <ac:spMk id="60" creationId="{C670A1C7-09DE-DC4F-BE47-C743826A6E4D}"/>
          </ac:spMkLst>
        </pc:spChg>
        <pc:spChg chg="mod">
          <ac:chgData name="TeamKids - Cheltenham East Primary" userId="d3fc93f2-66a9-4304-a10d-29cfd544172e" providerId="ADAL" clId="{BEB333E2-BB73-4566-8407-D13845FEA12B}" dt="2023-07-20T23:21:23.578" v="1" actId="20577"/>
          <ac:spMkLst>
            <pc:docMk/>
            <pc:sldMk cId="874476574" sldId="258"/>
            <ac:spMk id="68" creationId="{4BC1B856-83F0-654D-83AD-AB3D3ED354E3}"/>
          </ac:spMkLst>
        </pc:spChg>
        <pc:spChg chg="mod">
          <ac:chgData name="TeamKids - Cheltenham East Primary" userId="d3fc93f2-66a9-4304-a10d-29cfd544172e" providerId="ADAL" clId="{BEB333E2-BB73-4566-8407-D13845FEA12B}" dt="2023-07-21T00:37:27.359" v="207" actId="20577"/>
          <ac:spMkLst>
            <pc:docMk/>
            <pc:sldMk cId="874476574" sldId="258"/>
            <ac:spMk id="86" creationId="{63E343B8-5F02-974F-8CDE-DAAB32F1165F}"/>
          </ac:spMkLst>
        </pc:spChg>
        <pc:picChg chg="add mod">
          <ac:chgData name="TeamKids - Cheltenham East Primary" userId="d3fc93f2-66a9-4304-a10d-29cfd544172e" providerId="ADAL" clId="{BEB333E2-BB73-4566-8407-D13845FEA12B}" dt="2023-07-20T23:39:40.437" v="159" actId="962"/>
          <ac:picMkLst>
            <pc:docMk/>
            <pc:sldMk cId="874476574" sldId="258"/>
            <ac:picMk id="12" creationId="{B7A6D077-7442-87DF-9FA5-2078FA919CFE}"/>
          </ac:picMkLst>
        </pc:picChg>
        <pc:picChg chg="add mod">
          <ac:chgData name="TeamKids - Cheltenham East Primary" userId="d3fc93f2-66a9-4304-a10d-29cfd544172e" providerId="ADAL" clId="{BEB333E2-BB73-4566-8407-D13845FEA12B}" dt="2023-07-20T23:39:57.997" v="162" actId="962"/>
          <ac:picMkLst>
            <pc:docMk/>
            <pc:sldMk cId="874476574" sldId="258"/>
            <ac:picMk id="14" creationId="{CDD03E22-3608-9E41-97AD-261F1081B166}"/>
          </ac:picMkLst>
        </pc:picChg>
        <pc:picChg chg="add mod">
          <ac:chgData name="TeamKids - Cheltenham East Primary" userId="d3fc93f2-66a9-4304-a10d-29cfd544172e" providerId="ADAL" clId="{BEB333E2-BB73-4566-8407-D13845FEA12B}" dt="2023-07-20T23:40:30.782" v="171" actId="1076"/>
          <ac:picMkLst>
            <pc:docMk/>
            <pc:sldMk cId="874476574" sldId="258"/>
            <ac:picMk id="16" creationId="{7F79BCD2-AA05-816D-3A8F-90C58E3F71C6}"/>
          </ac:picMkLst>
        </pc:picChg>
        <pc:picChg chg="del">
          <ac:chgData name="TeamKids - Cheltenham East Primary" userId="d3fc93f2-66a9-4304-a10d-29cfd544172e" providerId="ADAL" clId="{BEB333E2-BB73-4566-8407-D13845FEA12B}" dt="2023-07-20T23:38:15.671" v="154" actId="478"/>
          <ac:picMkLst>
            <pc:docMk/>
            <pc:sldMk cId="874476574" sldId="258"/>
            <ac:picMk id="17" creationId="{58FD9559-514E-B795-A02A-1D964552DDF3}"/>
          </ac:picMkLst>
        </pc:picChg>
        <pc:picChg chg="del">
          <ac:chgData name="TeamKids - Cheltenham East Primary" userId="d3fc93f2-66a9-4304-a10d-29cfd544172e" providerId="ADAL" clId="{BEB333E2-BB73-4566-8407-D13845FEA12B}" dt="2023-07-20T23:38:16.821" v="155" actId="478"/>
          <ac:picMkLst>
            <pc:docMk/>
            <pc:sldMk cId="874476574" sldId="258"/>
            <ac:picMk id="20" creationId="{49A5E097-FB8F-ABA9-EC78-D2B17E6ECE54}"/>
          </ac:picMkLst>
        </pc:picChg>
        <pc:picChg chg="del">
          <ac:chgData name="TeamKids - Cheltenham East Primary" userId="d3fc93f2-66a9-4304-a10d-29cfd544172e" providerId="ADAL" clId="{BEB333E2-BB73-4566-8407-D13845FEA12B}" dt="2023-07-20T23:38:17.543" v="156" actId="478"/>
          <ac:picMkLst>
            <pc:docMk/>
            <pc:sldMk cId="874476574" sldId="258"/>
            <ac:picMk id="22" creationId="{22E1B131-9F74-887E-0F16-434B8E1CE82D}"/>
          </ac:picMkLst>
        </pc:picChg>
      </pc:sldChg>
    </pc:docChg>
  </pc:docChgLst>
  <pc:docChgLst>
    <pc:chgData name="TeamKids - Cheltenham East Primary" userId="d3fc93f2-66a9-4304-a10d-29cfd544172e" providerId="ADAL" clId="{B4E03BD8-3B50-4805-B7FF-B0563FCFC30B}"/>
    <pc:docChg chg="undo custSel modSld">
      <pc:chgData name="TeamKids - Cheltenham East Primary" userId="d3fc93f2-66a9-4304-a10d-29cfd544172e" providerId="ADAL" clId="{B4E03BD8-3B50-4805-B7FF-B0563FCFC30B}" dt="2023-03-02T22:34:41.163" v="1910" actId="20577"/>
      <pc:docMkLst>
        <pc:docMk/>
      </pc:docMkLst>
    </pc:docChg>
  </pc:docChgLst>
  <pc:docChgLst>
    <pc:chgData name="TeamKids - Cheltenham East Primary" userId="d3fc93f2-66a9-4304-a10d-29cfd544172e" providerId="ADAL" clId="{8F53DFC0-EAFF-47E0-A7EE-C854CC70FE36}"/>
    <pc:docChg chg="custSel modSld">
      <pc:chgData name="TeamKids - Cheltenham East Primary" userId="d3fc93f2-66a9-4304-a10d-29cfd544172e" providerId="ADAL" clId="{8F53DFC0-EAFF-47E0-A7EE-C854CC70FE36}" dt="2024-11-21T23:20:40.018" v="333" actId="1076"/>
      <pc:docMkLst>
        <pc:docMk/>
      </pc:docMkLst>
      <pc:sldChg chg="addSp delSp modSp mod">
        <pc:chgData name="TeamKids - Cheltenham East Primary" userId="d3fc93f2-66a9-4304-a10d-29cfd544172e" providerId="ADAL" clId="{8F53DFC0-EAFF-47E0-A7EE-C854CC70FE36}" dt="2024-11-21T23:20:40.018" v="333" actId="1076"/>
        <pc:sldMkLst>
          <pc:docMk/>
          <pc:sldMk cId="874476574" sldId="258"/>
        </pc:sldMkLst>
        <pc:spChg chg="mod">
          <ac:chgData name="TeamKids - Cheltenham East Primary" userId="d3fc93f2-66a9-4304-a10d-29cfd544172e" providerId="ADAL" clId="{8F53DFC0-EAFF-47E0-A7EE-C854CC70FE36}" dt="2024-11-21T22:48:30.346" v="167" actId="20577"/>
          <ac:spMkLst>
            <pc:docMk/>
            <pc:sldMk cId="874476574" sldId="258"/>
            <ac:spMk id="2" creationId="{8CD568FC-EC35-1C1D-2F24-F15CE5CEE3A3}"/>
          </ac:spMkLst>
        </pc:spChg>
        <pc:spChg chg="mod">
          <ac:chgData name="TeamKids - Cheltenham East Primary" userId="d3fc93f2-66a9-4304-a10d-29cfd544172e" providerId="ADAL" clId="{8F53DFC0-EAFF-47E0-A7EE-C854CC70FE36}" dt="2024-11-21T22:48:41.461" v="193" actId="20577"/>
          <ac:spMkLst>
            <pc:docMk/>
            <pc:sldMk cId="874476574" sldId="258"/>
            <ac:spMk id="3" creationId="{2538C33F-12BF-7ACE-E006-C89ECCF04D6E}"/>
          </ac:spMkLst>
        </pc:spChg>
        <pc:spChg chg="del mod">
          <ac:chgData name="TeamKids - Cheltenham East Primary" userId="d3fc93f2-66a9-4304-a10d-29cfd544172e" providerId="ADAL" clId="{8F53DFC0-EAFF-47E0-A7EE-C854CC70FE36}" dt="2024-11-21T23:17:39.334" v="316"/>
          <ac:spMkLst>
            <pc:docMk/>
            <pc:sldMk cId="874476574" sldId="258"/>
            <ac:spMk id="7" creationId="{DC885CEB-C146-E036-8755-7F89699E36CA}"/>
          </ac:spMkLst>
        </pc:spChg>
        <pc:spChg chg="mod">
          <ac:chgData name="TeamKids - Cheltenham East Primary" userId="d3fc93f2-66a9-4304-a10d-29cfd544172e" providerId="ADAL" clId="{8F53DFC0-EAFF-47E0-A7EE-C854CC70FE36}" dt="2024-11-21T23:20:28.169" v="330" actId="1076"/>
          <ac:spMkLst>
            <pc:docMk/>
            <pc:sldMk cId="874476574" sldId="258"/>
            <ac:spMk id="10" creationId="{D0BA64F5-235F-B9D2-9919-436A8D275AEA}"/>
          </ac:spMkLst>
        </pc:spChg>
        <pc:spChg chg="mod">
          <ac:chgData name="TeamKids - Cheltenham East Primary" userId="d3fc93f2-66a9-4304-a10d-29cfd544172e" providerId="ADAL" clId="{8F53DFC0-EAFF-47E0-A7EE-C854CC70FE36}" dt="2024-11-21T22:40:32.058" v="79" actId="20577"/>
          <ac:spMkLst>
            <pc:docMk/>
            <pc:sldMk cId="874476574" sldId="258"/>
            <ac:spMk id="11" creationId="{D676AF0F-0279-F4B3-AD0B-FF5EFA09A70D}"/>
          </ac:spMkLst>
        </pc:spChg>
        <pc:spChg chg="mod">
          <ac:chgData name="TeamKids - Cheltenham East Primary" userId="d3fc93f2-66a9-4304-a10d-29cfd544172e" providerId="ADAL" clId="{8F53DFC0-EAFF-47E0-A7EE-C854CC70FE36}" dt="2024-11-21T23:20:34.647" v="332" actId="1076"/>
          <ac:spMkLst>
            <pc:docMk/>
            <pc:sldMk cId="874476574" sldId="258"/>
            <ac:spMk id="15" creationId="{16687CFA-9787-7015-7A94-4D7CBBA75958}"/>
          </ac:spMkLst>
        </pc:spChg>
        <pc:spChg chg="mod">
          <ac:chgData name="TeamKids - Cheltenham East Primary" userId="d3fc93f2-66a9-4304-a10d-29cfd544172e" providerId="ADAL" clId="{8F53DFC0-EAFF-47E0-A7EE-C854CC70FE36}" dt="2024-11-21T23:20:40.018" v="333" actId="1076"/>
          <ac:spMkLst>
            <pc:docMk/>
            <pc:sldMk cId="874476574" sldId="258"/>
            <ac:spMk id="18" creationId="{FB0A4C6F-E808-7403-24CE-C085BBFDE544}"/>
          </ac:spMkLst>
        </pc:spChg>
        <pc:spChg chg="mod">
          <ac:chgData name="TeamKids - Cheltenham East Primary" userId="d3fc93f2-66a9-4304-a10d-29cfd544172e" providerId="ADAL" clId="{8F53DFC0-EAFF-47E0-A7EE-C854CC70FE36}" dt="2024-11-21T22:33:04.801" v="1" actId="20577"/>
          <ac:spMkLst>
            <pc:docMk/>
            <pc:sldMk cId="874476574" sldId="258"/>
            <ac:spMk id="68" creationId="{4BC1B856-83F0-654D-83AD-AB3D3ED354E3}"/>
          </ac:spMkLst>
        </pc:spChg>
        <pc:spChg chg="mod">
          <ac:chgData name="TeamKids - Cheltenham East Primary" userId="d3fc93f2-66a9-4304-a10d-29cfd544172e" providerId="ADAL" clId="{8F53DFC0-EAFF-47E0-A7EE-C854CC70FE36}" dt="2024-11-21T23:19:12.806" v="328" actId="20577"/>
          <ac:spMkLst>
            <pc:docMk/>
            <pc:sldMk cId="874476574" sldId="258"/>
            <ac:spMk id="86" creationId="{63E343B8-5F02-974F-8CDE-DAAB32F1165F}"/>
          </ac:spMkLst>
        </pc:spChg>
        <pc:picChg chg="add mod">
          <ac:chgData name="TeamKids - Cheltenham East Primary" userId="d3fc93f2-66a9-4304-a10d-29cfd544172e" providerId="ADAL" clId="{8F53DFC0-EAFF-47E0-A7EE-C854CC70FE36}" dt="2024-11-21T23:17:53.456" v="320" actId="1076"/>
          <ac:picMkLst>
            <pc:docMk/>
            <pc:sldMk cId="874476574" sldId="258"/>
            <ac:picMk id="5" creationId="{8210C32E-DD1F-1AC0-F5F3-01FBAF2AEA10}"/>
          </ac:picMkLst>
        </pc:picChg>
        <pc:picChg chg="add mod">
          <ac:chgData name="TeamKids - Cheltenham East Primary" userId="d3fc93f2-66a9-4304-a10d-29cfd544172e" providerId="ADAL" clId="{8F53DFC0-EAFF-47E0-A7EE-C854CC70FE36}" dt="2024-11-21T22:47:30.206" v="135" actId="1076"/>
          <ac:picMkLst>
            <pc:docMk/>
            <pc:sldMk cId="874476574" sldId="258"/>
            <ac:picMk id="6" creationId="{20BBC8A7-2ADE-1C0F-5B39-F2E02A99D064}"/>
          </ac:picMkLst>
        </pc:picChg>
        <pc:picChg chg="del">
          <ac:chgData name="TeamKids - Cheltenham East Primary" userId="d3fc93f2-66a9-4304-a10d-29cfd544172e" providerId="ADAL" clId="{8F53DFC0-EAFF-47E0-A7EE-C854CC70FE36}" dt="2024-11-21T22:33:09.075" v="2" actId="478"/>
          <ac:picMkLst>
            <pc:docMk/>
            <pc:sldMk cId="874476574" sldId="258"/>
            <ac:picMk id="8" creationId="{FCD401AA-626D-F35C-91D2-280DFADA6734}"/>
          </ac:picMkLst>
        </pc:picChg>
        <pc:picChg chg="add mod">
          <ac:chgData name="TeamKids - Cheltenham East Primary" userId="d3fc93f2-66a9-4304-a10d-29cfd544172e" providerId="ADAL" clId="{8F53DFC0-EAFF-47E0-A7EE-C854CC70FE36}" dt="2024-11-21T22:47:31.714" v="136" actId="1076"/>
          <ac:picMkLst>
            <pc:docMk/>
            <pc:sldMk cId="874476574" sldId="258"/>
            <ac:picMk id="9" creationId="{372EDF4F-510E-4517-53D7-F1DCBF6FF9DD}"/>
          </ac:picMkLst>
        </pc:picChg>
        <pc:picChg chg="add del mod">
          <ac:chgData name="TeamKids - Cheltenham East Primary" userId="d3fc93f2-66a9-4304-a10d-29cfd544172e" providerId="ADAL" clId="{8F53DFC0-EAFF-47E0-A7EE-C854CC70FE36}" dt="2024-11-21T22:52:07.461" v="280" actId="478"/>
          <ac:picMkLst>
            <pc:docMk/>
            <pc:sldMk cId="874476574" sldId="258"/>
            <ac:picMk id="13" creationId="{B223A957-0E6A-D59A-D9D1-983A8F9FCBAD}"/>
          </ac:picMkLst>
        </pc:picChg>
        <pc:picChg chg="del">
          <ac:chgData name="TeamKids - Cheltenham East Primary" userId="d3fc93f2-66a9-4304-a10d-29cfd544172e" providerId="ADAL" clId="{8F53DFC0-EAFF-47E0-A7EE-C854CC70FE36}" dt="2024-11-21T22:33:10.613" v="4" actId="478"/>
          <ac:picMkLst>
            <pc:docMk/>
            <pc:sldMk cId="874476574" sldId="258"/>
            <ac:picMk id="14" creationId="{441940B1-ACE3-5921-BA51-358A885A5EF3}"/>
          </ac:picMkLst>
        </pc:picChg>
        <pc:picChg chg="add del mod">
          <ac:chgData name="TeamKids - Cheltenham East Primary" userId="d3fc93f2-66a9-4304-a10d-29cfd544172e" providerId="ADAL" clId="{8F53DFC0-EAFF-47E0-A7EE-C854CC70FE36}" dt="2024-11-21T22:54:25.287" v="283" actId="478"/>
          <ac:picMkLst>
            <pc:docMk/>
            <pc:sldMk cId="874476574" sldId="258"/>
            <ac:picMk id="16" creationId="{F2E9DB06-1A31-5522-6E28-E26A3BA33B01}"/>
          </ac:picMkLst>
        </pc:picChg>
        <pc:picChg chg="del">
          <ac:chgData name="TeamKids - Cheltenham East Primary" userId="d3fc93f2-66a9-4304-a10d-29cfd544172e" providerId="ADAL" clId="{8F53DFC0-EAFF-47E0-A7EE-C854CC70FE36}" dt="2024-11-21T22:33:09.844" v="3" actId="478"/>
          <ac:picMkLst>
            <pc:docMk/>
            <pc:sldMk cId="874476574" sldId="258"/>
            <ac:picMk id="20" creationId="{40200162-2A5E-B564-7991-032B24E71049}"/>
          </ac:picMkLst>
        </pc:picChg>
        <pc:picChg chg="add del mod">
          <ac:chgData name="TeamKids - Cheltenham East Primary" userId="d3fc93f2-66a9-4304-a10d-29cfd544172e" providerId="ADAL" clId="{8F53DFC0-EAFF-47E0-A7EE-C854CC70FE36}" dt="2024-11-21T22:54:36.868" v="288" actId="478"/>
          <ac:picMkLst>
            <pc:docMk/>
            <pc:sldMk cId="874476574" sldId="258"/>
            <ac:picMk id="21" creationId="{DBDACA82-91F5-0328-B033-7846C5C215BC}"/>
          </ac:picMkLst>
        </pc:picChg>
        <pc:picChg chg="del">
          <ac:chgData name="TeamKids - Cheltenham East Primary" userId="d3fc93f2-66a9-4304-a10d-29cfd544172e" providerId="ADAL" clId="{8F53DFC0-EAFF-47E0-A7EE-C854CC70FE36}" dt="2024-11-21T22:33:11.257" v="5" actId="478"/>
          <ac:picMkLst>
            <pc:docMk/>
            <pc:sldMk cId="874476574" sldId="258"/>
            <ac:picMk id="22" creationId="{9E95D052-5909-B50F-A565-46255AF71116}"/>
          </ac:picMkLst>
        </pc:picChg>
        <pc:picChg chg="del">
          <ac:chgData name="TeamKids - Cheltenham East Primary" userId="d3fc93f2-66a9-4304-a10d-29cfd544172e" providerId="ADAL" clId="{8F53DFC0-EAFF-47E0-A7EE-C854CC70FE36}" dt="2024-11-21T22:33:11.844" v="6" actId="478"/>
          <ac:picMkLst>
            <pc:docMk/>
            <pc:sldMk cId="874476574" sldId="258"/>
            <ac:picMk id="23" creationId="{27889682-448D-6073-E144-819DDFA616A9}"/>
          </ac:picMkLst>
        </pc:picChg>
        <pc:picChg chg="del">
          <ac:chgData name="TeamKids - Cheltenham East Primary" userId="d3fc93f2-66a9-4304-a10d-29cfd544172e" providerId="ADAL" clId="{8F53DFC0-EAFF-47E0-A7EE-C854CC70FE36}" dt="2024-11-21T22:33:12.765" v="7" actId="478"/>
          <ac:picMkLst>
            <pc:docMk/>
            <pc:sldMk cId="874476574" sldId="258"/>
            <ac:picMk id="24" creationId="{26BC0249-5859-9721-750A-7695924E8354}"/>
          </ac:picMkLst>
        </pc:picChg>
        <pc:picChg chg="del">
          <ac:chgData name="TeamKids - Cheltenham East Primary" userId="d3fc93f2-66a9-4304-a10d-29cfd544172e" providerId="ADAL" clId="{8F53DFC0-EAFF-47E0-A7EE-C854CC70FE36}" dt="2024-11-21T22:33:13.409" v="8" actId="478"/>
          <ac:picMkLst>
            <pc:docMk/>
            <pc:sldMk cId="874476574" sldId="258"/>
            <ac:picMk id="25" creationId="{9BBAD8DC-4AA5-E520-4EC8-FA832BD25093}"/>
          </ac:picMkLst>
        </pc:picChg>
        <pc:picChg chg="add mod">
          <ac:chgData name="TeamKids - Cheltenham East Primary" userId="d3fc93f2-66a9-4304-a10d-29cfd544172e" providerId="ADAL" clId="{8F53DFC0-EAFF-47E0-A7EE-C854CC70FE36}" dt="2024-11-21T23:18:03.054" v="322" actId="1076"/>
          <ac:picMkLst>
            <pc:docMk/>
            <pc:sldMk cId="874476574" sldId="258"/>
            <ac:picMk id="27" creationId="{0459027C-8B4E-6674-6AA0-777F7E0FA944}"/>
          </ac:picMkLst>
        </pc:picChg>
      </pc:sldChg>
    </pc:docChg>
  </pc:docChgLst>
  <pc:docChgLst>
    <pc:chgData name="TeamKids - Cheltenham East Primary" userId="d3fc93f2-66a9-4304-a10d-29cfd544172e" providerId="ADAL" clId="{BE3C4B01-5DC2-4E59-A191-4412AE84B361}"/>
    <pc:docChg chg="custSel modSld">
      <pc:chgData name="TeamKids - Cheltenham East Primary" userId="d3fc93f2-66a9-4304-a10d-29cfd544172e" providerId="ADAL" clId="{BE3C4B01-5DC2-4E59-A191-4412AE84B361}" dt="2023-03-09T23:06:48.766" v="1370" actId="931"/>
      <pc:docMkLst>
        <pc:docMk/>
      </pc:docMkLst>
    </pc:docChg>
  </pc:docChgLst>
  <pc:docChgLst>
    <pc:chgData name="TeamKids - Cheltenham East Primary" userId="d3fc93f2-66a9-4304-a10d-29cfd544172e" providerId="ADAL" clId="{E569767A-D366-47A0-A68C-3BEEECE6F54D}"/>
    <pc:docChg chg="custSel modSld">
      <pc:chgData name="TeamKids - Cheltenham East Primary" userId="d3fc93f2-66a9-4304-a10d-29cfd544172e" providerId="ADAL" clId="{E569767A-D366-47A0-A68C-3BEEECE6F54D}" dt="2023-08-11T03:03:39.618" v="236" actId="20577"/>
      <pc:docMkLst>
        <pc:docMk/>
      </pc:docMkLst>
    </pc:docChg>
  </pc:docChgLst>
  <pc:docChgLst>
    <pc:chgData name="TeamKids - Cheltenham East Primary" userId="d3fc93f2-66a9-4304-a10d-29cfd544172e" providerId="ADAL" clId="{FEAF87BE-6D4A-4263-AA3A-731A0576DD13}"/>
    <pc:docChg chg="undo custSel modSld">
      <pc:chgData name="TeamKids - Cheltenham East Primary" userId="d3fc93f2-66a9-4304-a10d-29cfd544172e" providerId="ADAL" clId="{FEAF87BE-6D4A-4263-AA3A-731A0576DD13}" dt="2024-02-14T23:02:32.503" v="452"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6B90C4D-3640-C842-867E-1B8C73EB0031}" type="datetimeFigureOut">
              <a:rPr lang="en-US" smtClean="0"/>
              <a:t>12/5/2024</a:t>
            </a:fld>
            <a:endParaRPr lang="en-US"/>
          </a:p>
        </p:txBody>
      </p:sp>
      <p:sp>
        <p:nvSpPr>
          <p:cNvPr id="4" name="Slide Image Placeholder 3"/>
          <p:cNvSpPr>
            <a:spLocks noGrp="1" noRot="1" noChangeAspect="1"/>
          </p:cNvSpPr>
          <p:nvPr>
            <p:ph type="sldImg" idx="2"/>
          </p:nvPr>
        </p:nvSpPr>
        <p:spPr>
          <a:xfrm>
            <a:off x="2452688" y="1173163"/>
            <a:ext cx="219392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0432 299 468</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219204" y="9133840"/>
            <a:ext cx="29260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CheltenhamEastPS@teamholiday.com.au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48" name="TextBox 47">
            <a:extLst>
              <a:ext uri="{FF2B5EF4-FFF2-40B4-BE49-F238E27FC236}">
                <a16:creationId xmlns:a16="http://schemas.microsoft.com/office/drawing/2014/main" id="{7200E5BC-BBB7-3C49-809B-EB9A84214327}"/>
              </a:ext>
            </a:extLst>
          </p:cNvPr>
          <p:cNvSpPr txBox="1"/>
          <p:nvPr/>
        </p:nvSpPr>
        <p:spPr>
          <a:xfrm>
            <a:off x="4194805" y="4407712"/>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Cooking Club</a:t>
            </a:r>
          </a:p>
        </p:txBody>
      </p:sp>
      <p:sp>
        <p:nvSpPr>
          <p:cNvPr id="49" name="TextBox 48">
            <a:extLst>
              <a:ext uri="{FF2B5EF4-FFF2-40B4-BE49-F238E27FC236}">
                <a16:creationId xmlns:a16="http://schemas.microsoft.com/office/drawing/2014/main" id="{36FF00A8-487D-9842-9CF1-66D33AD92F31}"/>
              </a:ext>
            </a:extLst>
          </p:cNvPr>
          <p:cNvSpPr txBox="1"/>
          <p:nvPr/>
        </p:nvSpPr>
        <p:spPr>
          <a:xfrm>
            <a:off x="4261982" y="5009318"/>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Art Attack Club</a:t>
            </a:r>
          </a:p>
        </p:txBody>
      </p:sp>
      <p:sp>
        <p:nvSpPr>
          <p:cNvPr id="86" name="TextBox 85">
            <a:extLst>
              <a:ext uri="{FF2B5EF4-FFF2-40B4-BE49-F238E27FC236}">
                <a16:creationId xmlns:a16="http://schemas.microsoft.com/office/drawing/2014/main" id="{63E343B8-5F02-974F-8CDE-DAAB32F1165F}"/>
              </a:ext>
            </a:extLst>
          </p:cNvPr>
          <p:cNvSpPr txBox="1"/>
          <p:nvPr/>
        </p:nvSpPr>
        <p:spPr>
          <a:xfrm>
            <a:off x="-57200" y="2446905"/>
            <a:ext cx="4192956" cy="4455066"/>
          </a:xfrm>
          <a:prstGeom prst="rect">
            <a:avLst/>
          </a:prstGeom>
          <a:noFill/>
        </p:spPr>
        <p:txBody>
          <a:bodyPr wrap="square" rtlCol="0">
            <a:spAutoFit/>
          </a:bodyPr>
          <a:lstStyle/>
          <a:p>
            <a:pPr>
              <a:spcAft>
                <a:spcPts val="600"/>
              </a:spcAft>
            </a:pPr>
            <a:r>
              <a:rPr lang="en-US" sz="1150" b="1" dirty="0">
                <a:solidFill>
                  <a:schemeClr val="bg2">
                    <a:lumMod val="25000"/>
                  </a:schemeClr>
                </a:solidFill>
                <a:sym typeface="Wingdings" panose="05000000000000000000" pitchFamily="2" charset="2"/>
              </a:rPr>
              <a:t>Dear Families,</a:t>
            </a:r>
          </a:p>
          <a:p>
            <a:pPr>
              <a:spcAft>
                <a:spcPts val="600"/>
              </a:spcAft>
            </a:pPr>
            <a:r>
              <a:rPr lang="en-US" sz="1150" b="1" dirty="0">
                <a:solidFill>
                  <a:schemeClr val="bg2">
                    <a:lumMod val="25000"/>
                  </a:schemeClr>
                </a:solidFill>
                <a:sym typeface="Wingdings" panose="05000000000000000000" pitchFamily="2" charset="2"/>
              </a:rPr>
              <a:t>We’re feeling festive in Before and After School Care as we prepare for Christmas this week! The children will enjoy a variety of creative and fun activities, including:</a:t>
            </a:r>
          </a:p>
          <a:p>
            <a:pPr>
              <a:spcAft>
                <a:spcPts val="600"/>
              </a:spcAft>
            </a:pPr>
            <a:r>
              <a:rPr lang="en-US" sz="1150" b="1" dirty="0">
                <a:solidFill>
                  <a:schemeClr val="bg2">
                    <a:lumMod val="25000"/>
                  </a:schemeClr>
                </a:solidFill>
                <a:sym typeface="Wingdings" panose="05000000000000000000" pitchFamily="2" charset="2"/>
              </a:rPr>
              <a:t>•Making paper snowflakes</a:t>
            </a:r>
          </a:p>
          <a:p>
            <a:pPr>
              <a:spcAft>
                <a:spcPts val="600"/>
              </a:spcAft>
            </a:pPr>
            <a:r>
              <a:rPr lang="en-US" sz="1150" b="1" dirty="0">
                <a:solidFill>
                  <a:schemeClr val="bg2">
                    <a:lumMod val="25000"/>
                  </a:schemeClr>
                </a:solidFill>
                <a:sym typeface="Wingdings" panose="05000000000000000000" pitchFamily="2" charset="2"/>
              </a:rPr>
              <a:t>•Christmas-themed drawings and paintings</a:t>
            </a:r>
          </a:p>
          <a:p>
            <a:pPr>
              <a:spcAft>
                <a:spcPts val="600"/>
              </a:spcAft>
            </a:pPr>
            <a:r>
              <a:rPr lang="en-US" sz="1150" b="1" dirty="0">
                <a:solidFill>
                  <a:schemeClr val="bg2">
                    <a:lumMod val="25000"/>
                  </a:schemeClr>
                </a:solidFill>
                <a:sym typeface="Wingdings" panose="05000000000000000000" pitchFamily="2" charset="2"/>
              </a:rPr>
              <a:t>•DIY Christmas baubles and ornaments</a:t>
            </a:r>
          </a:p>
          <a:p>
            <a:pPr>
              <a:spcAft>
                <a:spcPts val="600"/>
              </a:spcAft>
            </a:pPr>
            <a:r>
              <a:rPr lang="en-US" sz="1150" b="1" dirty="0">
                <a:solidFill>
                  <a:schemeClr val="bg2">
                    <a:lumMod val="25000"/>
                  </a:schemeClr>
                </a:solidFill>
                <a:sym typeface="Wingdings" panose="05000000000000000000" pitchFamily="2" charset="2"/>
              </a:rPr>
              <a:t>•Crafting Christmas cards</a:t>
            </a:r>
          </a:p>
          <a:p>
            <a:pPr>
              <a:spcAft>
                <a:spcPts val="600"/>
              </a:spcAft>
            </a:pPr>
            <a:r>
              <a:rPr lang="en-US" sz="1150" b="1" dirty="0">
                <a:solidFill>
                  <a:schemeClr val="bg2">
                    <a:lumMod val="25000"/>
                  </a:schemeClr>
                </a:solidFill>
                <a:sym typeface="Wingdings" panose="05000000000000000000" pitchFamily="2" charset="2"/>
              </a:rPr>
              <a:t>These activities are a great way for the children to embrace the holiday spirit and showcase their creativity.</a:t>
            </a:r>
          </a:p>
          <a:p>
            <a:pPr>
              <a:spcAft>
                <a:spcPts val="600"/>
              </a:spcAft>
            </a:pPr>
            <a:r>
              <a:rPr lang="en-US" sz="1150" b="1" dirty="0">
                <a:solidFill>
                  <a:schemeClr val="bg2">
                    <a:lumMod val="25000"/>
                  </a:schemeClr>
                </a:solidFill>
                <a:sym typeface="Wingdings" panose="05000000000000000000" pitchFamily="2" charset="2"/>
              </a:rPr>
              <a:t>Holiday Program Update:</a:t>
            </a:r>
          </a:p>
          <a:p>
            <a:pPr>
              <a:spcAft>
                <a:spcPts val="600"/>
              </a:spcAft>
            </a:pPr>
            <a:r>
              <a:rPr lang="en-US" sz="1150" b="1" dirty="0">
                <a:solidFill>
                  <a:schemeClr val="bg2">
                    <a:lumMod val="25000"/>
                  </a:schemeClr>
                </a:solidFill>
                <a:sym typeface="Wingdings" panose="05000000000000000000" pitchFamily="2" charset="2"/>
              </a:rPr>
              <a:t>Our School Holiday Program has been published! Please visit the Team Kids website to view the schedule and make your bookings. Spaces fill quickly, so don’t miss out! Thank you for your continued support.</a:t>
            </a:r>
          </a:p>
          <a:p>
            <a:pPr>
              <a:spcAft>
                <a:spcPts val="600"/>
              </a:spcAft>
            </a:pPr>
            <a:r>
              <a:rPr lang="en-US" sz="1150" b="1" dirty="0">
                <a:solidFill>
                  <a:schemeClr val="bg2">
                    <a:lumMod val="25000"/>
                  </a:schemeClr>
                </a:solidFill>
                <a:sym typeface="Wingdings" panose="05000000000000000000" pitchFamily="2" charset="2"/>
              </a:rPr>
              <a:t>Warm regards,</a:t>
            </a:r>
          </a:p>
          <a:p>
            <a:pPr>
              <a:spcAft>
                <a:spcPts val="600"/>
              </a:spcAft>
            </a:pPr>
            <a:r>
              <a:rPr lang="en-US" sz="1150" b="1" dirty="0">
                <a:solidFill>
                  <a:schemeClr val="bg2">
                    <a:lumMod val="25000"/>
                  </a:schemeClr>
                </a:solidFill>
                <a:sym typeface="Wingdings" panose="05000000000000000000" pitchFamily="2" charset="2"/>
              </a:rPr>
              <a:t>Eric</a:t>
            </a:r>
          </a:p>
          <a:p>
            <a:pPr>
              <a:spcAft>
                <a:spcPts val="600"/>
              </a:spcAft>
            </a:pPr>
            <a:r>
              <a:rPr lang="en-US" sz="1150" b="1" dirty="0">
                <a:solidFill>
                  <a:schemeClr val="bg2">
                    <a:lumMod val="25000"/>
                  </a:schemeClr>
                </a:solidFill>
                <a:sym typeface="Wingdings" panose="05000000000000000000" pitchFamily="2" charset="2"/>
              </a:rPr>
              <a:t>Director of Team Kid Before and After School Care</a:t>
            </a:r>
          </a:p>
          <a:p>
            <a:pPr>
              <a:spcAft>
                <a:spcPts val="600"/>
              </a:spcAft>
            </a:pPr>
            <a:endParaRPr lang="en-US" sz="1150" dirty="0">
              <a:solidFill>
                <a:schemeClr val="bg2">
                  <a:lumMod val="25000"/>
                </a:schemeClr>
              </a:solidFill>
              <a:latin typeface="Arial Nova Light" panose="020B0304020202020204" pitchFamily="34" charset="0"/>
              <a:sym typeface="Wingdings" panose="05000000000000000000" pitchFamily="2" charset="2"/>
            </a:endParaRPr>
          </a:p>
        </p:txBody>
      </p:sp>
      <p:sp>
        <p:nvSpPr>
          <p:cNvPr id="68" name="TextBox 67">
            <a:extLst>
              <a:ext uri="{FF2B5EF4-FFF2-40B4-BE49-F238E27FC236}">
                <a16:creationId xmlns:a16="http://schemas.microsoft.com/office/drawing/2014/main" id="{4BC1B856-83F0-654D-83AD-AB3D3ED354E3}"/>
              </a:ext>
            </a:extLst>
          </p:cNvPr>
          <p:cNvSpPr txBox="1"/>
          <p:nvPr/>
        </p:nvSpPr>
        <p:spPr>
          <a:xfrm>
            <a:off x="5131011" y="2366333"/>
            <a:ext cx="727798" cy="400110"/>
          </a:xfrm>
          <a:prstGeom prst="rect">
            <a:avLst/>
          </a:prstGeom>
          <a:noFill/>
        </p:spPr>
        <p:txBody>
          <a:bodyPr wrap="square" lIns="90000" rtlCol="0">
            <a:spAutoFit/>
          </a:bodyPr>
          <a:lstStyle/>
          <a:p>
            <a:r>
              <a:rPr lang="en-AU" sz="2000" b="1" dirty="0">
                <a:solidFill>
                  <a:srgbClr val="FF8500"/>
                </a:solidFill>
                <a:latin typeface="Arial Nova" panose="020B0504020202020204" pitchFamily="34" charset="0"/>
              </a:rPr>
              <a:t>8</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5078968"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Cheltenham East Team Kids</a:t>
            </a:r>
          </a:p>
        </p:txBody>
      </p:sp>
      <p:sp>
        <p:nvSpPr>
          <p:cNvPr id="3" name="TextBox 2">
            <a:extLst>
              <a:ext uri="{FF2B5EF4-FFF2-40B4-BE49-F238E27FC236}">
                <a16:creationId xmlns:a16="http://schemas.microsoft.com/office/drawing/2014/main" id="{2538C33F-12BF-7ACE-E006-C89ECCF04D6E}"/>
              </a:ext>
            </a:extLst>
          </p:cNvPr>
          <p:cNvSpPr txBox="1"/>
          <p:nvPr/>
        </p:nvSpPr>
        <p:spPr>
          <a:xfrm>
            <a:off x="629297" y="8440209"/>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Last School Day Party</a:t>
            </a:r>
          </a:p>
        </p:txBody>
      </p:sp>
      <p:sp>
        <p:nvSpPr>
          <p:cNvPr id="18" name="TextBox 17">
            <a:extLst>
              <a:ext uri="{FF2B5EF4-FFF2-40B4-BE49-F238E27FC236}">
                <a16:creationId xmlns:a16="http://schemas.microsoft.com/office/drawing/2014/main" id="{FB0A4C6F-E808-7403-24CE-C085BBFDE544}"/>
              </a:ext>
            </a:extLst>
          </p:cNvPr>
          <p:cNvSpPr txBox="1"/>
          <p:nvPr/>
        </p:nvSpPr>
        <p:spPr>
          <a:xfrm>
            <a:off x="629299" y="7835406"/>
            <a:ext cx="3506457"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Farewell to Our Grade 6’s </a:t>
            </a:r>
            <a:endParaRPr lang="en-AU" sz="1200" dirty="0">
              <a:solidFill>
                <a:schemeClr val="tx1">
                  <a:lumMod val="65000"/>
                  <a:lumOff val="35000"/>
                </a:schemeClr>
              </a:solidFill>
              <a:latin typeface="Arial Nova Light" panose="020B0304020202020204" pitchFamily="34" charset="0"/>
            </a:endParaRPr>
          </a:p>
        </p:txBody>
      </p:sp>
      <p:sp>
        <p:nvSpPr>
          <p:cNvPr id="11" name="TextBox 10">
            <a:extLst>
              <a:ext uri="{FF2B5EF4-FFF2-40B4-BE49-F238E27FC236}">
                <a16:creationId xmlns:a16="http://schemas.microsoft.com/office/drawing/2014/main" id="{D676AF0F-0279-F4B3-AD0B-FF5EFA09A70D}"/>
              </a:ext>
            </a:extLst>
          </p:cNvPr>
          <p:cNvSpPr txBox="1"/>
          <p:nvPr/>
        </p:nvSpPr>
        <p:spPr>
          <a:xfrm>
            <a:off x="629299" y="6942214"/>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25</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November - 16</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December </a:t>
            </a:r>
          </a:p>
        </p:txBody>
      </p:sp>
      <p:sp>
        <p:nvSpPr>
          <p:cNvPr id="15" name="TextBox 14">
            <a:extLst>
              <a:ext uri="{FF2B5EF4-FFF2-40B4-BE49-F238E27FC236}">
                <a16:creationId xmlns:a16="http://schemas.microsoft.com/office/drawing/2014/main" id="{16687CFA-9787-7015-7A94-4D7CBBA75958}"/>
              </a:ext>
            </a:extLst>
          </p:cNvPr>
          <p:cNvSpPr txBox="1"/>
          <p:nvPr/>
        </p:nvSpPr>
        <p:spPr>
          <a:xfrm>
            <a:off x="616905" y="7227549"/>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Party Planning Club</a:t>
            </a:r>
          </a:p>
        </p:txBody>
      </p:sp>
      <p:sp>
        <p:nvSpPr>
          <p:cNvPr id="17" name="TextBox 16">
            <a:extLst>
              <a:ext uri="{FF2B5EF4-FFF2-40B4-BE49-F238E27FC236}">
                <a16:creationId xmlns:a16="http://schemas.microsoft.com/office/drawing/2014/main" id="{D54C4B2D-E872-CBAF-2283-E866E395C4FA}"/>
              </a:ext>
            </a:extLst>
          </p:cNvPr>
          <p:cNvSpPr txBox="1"/>
          <p:nvPr/>
        </p:nvSpPr>
        <p:spPr>
          <a:xfrm>
            <a:off x="4219203" y="3158731"/>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Art Attack Club</a:t>
            </a:r>
          </a:p>
        </p:txBody>
      </p:sp>
      <p:sp>
        <p:nvSpPr>
          <p:cNvPr id="2" name="TextBox 1">
            <a:extLst>
              <a:ext uri="{FF2B5EF4-FFF2-40B4-BE49-F238E27FC236}">
                <a16:creationId xmlns:a16="http://schemas.microsoft.com/office/drawing/2014/main" id="{8CD568FC-EC35-1C1D-2F24-F15CE5CEE3A3}"/>
              </a:ext>
            </a:extLst>
          </p:cNvPr>
          <p:cNvSpPr txBox="1"/>
          <p:nvPr/>
        </p:nvSpPr>
        <p:spPr>
          <a:xfrm>
            <a:off x="629298" y="8133634"/>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20</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December</a:t>
            </a:r>
          </a:p>
        </p:txBody>
      </p:sp>
      <p:sp>
        <p:nvSpPr>
          <p:cNvPr id="10" name="TextBox 9">
            <a:extLst>
              <a:ext uri="{FF2B5EF4-FFF2-40B4-BE49-F238E27FC236}">
                <a16:creationId xmlns:a16="http://schemas.microsoft.com/office/drawing/2014/main" id="{D0BA64F5-235F-B9D2-9919-436A8D275AEA}"/>
              </a:ext>
            </a:extLst>
          </p:cNvPr>
          <p:cNvSpPr txBox="1"/>
          <p:nvPr/>
        </p:nvSpPr>
        <p:spPr>
          <a:xfrm>
            <a:off x="616904" y="7509736"/>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16</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- 20</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December</a:t>
            </a:r>
          </a:p>
        </p:txBody>
      </p:sp>
      <p:pic>
        <p:nvPicPr>
          <p:cNvPr id="9" name="Picture 8">
            <a:extLst>
              <a:ext uri="{FF2B5EF4-FFF2-40B4-BE49-F238E27FC236}">
                <a16:creationId xmlns:a16="http://schemas.microsoft.com/office/drawing/2014/main" id="{372EDF4F-510E-4517-53D7-F1DCBF6FF9DD}"/>
              </a:ext>
            </a:extLst>
          </p:cNvPr>
          <p:cNvPicPr>
            <a:picLocks noChangeAspect="1"/>
          </p:cNvPicPr>
          <p:nvPr/>
        </p:nvPicPr>
        <p:blipFill>
          <a:blip r:embed="rId3"/>
          <a:stretch>
            <a:fillRect/>
          </a:stretch>
        </p:blipFill>
        <p:spPr>
          <a:xfrm>
            <a:off x="3488147" y="7751721"/>
            <a:ext cx="3136900" cy="1225351"/>
          </a:xfrm>
          <a:prstGeom prst="rect">
            <a:avLst/>
          </a:prstGeom>
        </p:spPr>
      </p:pic>
      <p:pic>
        <p:nvPicPr>
          <p:cNvPr id="5" name="Picture 4" descr="A window with drawings on it&#10;&#10;Description automatically generated">
            <a:extLst>
              <a:ext uri="{FF2B5EF4-FFF2-40B4-BE49-F238E27FC236}">
                <a16:creationId xmlns:a16="http://schemas.microsoft.com/office/drawing/2014/main" id="{2D3725D4-1485-2CAB-AEE5-1068E9E8F56D}"/>
              </a:ext>
            </a:extLst>
          </p:cNvPr>
          <p:cNvPicPr>
            <a:picLocks noChangeAspect="1"/>
          </p:cNvPicPr>
          <p:nvPr/>
        </p:nvPicPr>
        <p:blipFill>
          <a:blip r:embed="rId4"/>
          <a:stretch>
            <a:fillRect/>
          </a:stretch>
        </p:blipFill>
        <p:spPr>
          <a:xfrm>
            <a:off x="4087605" y="2192451"/>
            <a:ext cx="2528897" cy="3371863"/>
          </a:xfrm>
          <a:prstGeom prst="rect">
            <a:avLst/>
          </a:prstGeom>
        </p:spPr>
      </p:pic>
      <p:pic>
        <p:nvPicPr>
          <p:cNvPr id="16" name="Picture 15" descr="A group of kids in clothing&#10;&#10;Description automatically generated">
            <a:extLst>
              <a:ext uri="{FF2B5EF4-FFF2-40B4-BE49-F238E27FC236}">
                <a16:creationId xmlns:a16="http://schemas.microsoft.com/office/drawing/2014/main" id="{6DEFB4BF-B5B1-9854-C429-D5D18B9244A6}"/>
              </a:ext>
            </a:extLst>
          </p:cNvPr>
          <p:cNvPicPr>
            <a:picLocks noChangeAspect="1"/>
          </p:cNvPicPr>
          <p:nvPr/>
        </p:nvPicPr>
        <p:blipFill>
          <a:blip r:embed="rId5"/>
          <a:stretch>
            <a:fillRect/>
          </a:stretch>
        </p:blipFill>
        <p:spPr>
          <a:xfrm>
            <a:off x="4219203" y="5547487"/>
            <a:ext cx="2204234" cy="2204234"/>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18621</TotalTime>
  <Words>188</Words>
  <Application>Microsoft Office PowerPoint</Application>
  <PresentationFormat>A4 Paper (210x297 mm)</PresentationFormat>
  <Paragraphs>28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Wingdings</vt:lpstr>
      <vt:lpstr>Barlow Condensed</vt:lpstr>
      <vt:lpstr>Arial Nova</vt:lpstr>
      <vt:lpstr>Futura Std Book</vt:lpstr>
      <vt:lpstr>Futura Std Medium</vt:lpstr>
      <vt:lpstr>Arial Nova Light</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TeamKids - Cheltenham East Primary</cp:lastModifiedBy>
  <cp:revision>42</cp:revision>
  <cp:lastPrinted>2024-02-01T23:25:30Z</cp:lastPrinted>
  <dcterms:created xsi:type="dcterms:W3CDTF">2019-04-12T06:09:32Z</dcterms:created>
  <dcterms:modified xsi:type="dcterms:W3CDTF">2024-12-05T11:07:24Z</dcterms:modified>
</cp:coreProperties>
</file>