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57" r:id="rId4"/>
    <p:sldId id="258" r:id="rId5"/>
    <p:sldId id="259" r:id="rId6"/>
    <p:sldId id="260" r:id="rId7"/>
    <p:sldId id="261" r:id="rId8"/>
    <p:sldId id="262" r:id="rId9"/>
    <p:sldId id="263" r:id="rId10"/>
    <p:sldId id="264" r:id="rId11"/>
    <p:sldId id="266" r:id="rId12"/>
    <p:sldId id="267" r:id="rId13"/>
    <p:sldId id="268" r:id="rId14"/>
    <p:sldId id="269" r:id="rId15"/>
    <p:sldId id="270" r:id="rId16"/>
    <p:sldId id="271" r:id="rId17"/>
    <p:sldId id="272" r:id="rId18"/>
    <p:sldId id="276" r:id="rId19"/>
    <p:sldId id="273" r:id="rId20"/>
    <p:sldId id="274"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6566FB-486F-4695-9965-E048ECCCACA3}" v="10" dt="2022-06-10T02:34:09.541"/>
    <p1510:client id="{F94E1439-91FD-766C-9AAA-660D8D62C25D}" v="2" dt="2022-06-19T23:51:05.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h Jeffree" userId="a73c6c6d-1039-449c-abff-9d92c8a28a48" providerId="ADAL" clId="{B96566FB-486F-4695-9965-E048ECCCACA3}"/>
    <pc:docChg chg="undo custSel addSld modSld">
      <pc:chgData name="Melissah Jeffree" userId="a73c6c6d-1039-449c-abff-9d92c8a28a48" providerId="ADAL" clId="{B96566FB-486F-4695-9965-E048ECCCACA3}" dt="2022-06-10T02:34:38.113" v="756" actId="1076"/>
      <pc:docMkLst>
        <pc:docMk/>
      </pc:docMkLst>
      <pc:sldChg chg="addSp modSp mod setBg addAnim setClrOvrMap">
        <pc:chgData name="Melissah Jeffree" userId="a73c6c6d-1039-449c-abff-9d92c8a28a48" providerId="ADAL" clId="{B96566FB-486F-4695-9965-E048ECCCACA3}" dt="2022-06-10T02:15:54.001" v="30" actId="255"/>
        <pc:sldMkLst>
          <pc:docMk/>
          <pc:sldMk cId="1486408219" sldId="256"/>
        </pc:sldMkLst>
        <pc:spChg chg="mod">
          <ac:chgData name="Melissah Jeffree" userId="a73c6c6d-1039-449c-abff-9d92c8a28a48" providerId="ADAL" clId="{B96566FB-486F-4695-9965-E048ECCCACA3}" dt="2022-06-10T02:15:46.602" v="29" actId="255"/>
          <ac:spMkLst>
            <pc:docMk/>
            <pc:sldMk cId="1486408219" sldId="256"/>
            <ac:spMk id="2" creationId="{C0845057-9275-F194-AEDD-8CB454B9BBBC}"/>
          </ac:spMkLst>
        </pc:spChg>
        <pc:spChg chg="mod">
          <ac:chgData name="Melissah Jeffree" userId="a73c6c6d-1039-449c-abff-9d92c8a28a48" providerId="ADAL" clId="{B96566FB-486F-4695-9965-E048ECCCACA3}" dt="2022-06-10T02:15:54.001" v="30" actId="255"/>
          <ac:spMkLst>
            <pc:docMk/>
            <pc:sldMk cId="1486408219" sldId="256"/>
            <ac:spMk id="3" creationId="{67DCE89D-14DF-61B4-7B46-A82BA67D81B7}"/>
          </ac:spMkLst>
        </pc:spChg>
        <pc:spChg chg="add">
          <ac:chgData name="Melissah Jeffree" userId="a73c6c6d-1039-449c-abff-9d92c8a28a48" providerId="ADAL" clId="{B96566FB-486F-4695-9965-E048ECCCACA3}" dt="2022-06-10T02:15:14.803" v="24" actId="26606"/>
          <ac:spMkLst>
            <pc:docMk/>
            <pc:sldMk cId="1486408219" sldId="256"/>
            <ac:spMk id="10" creationId="{71B2258F-86CA-4D4D-8270-BC05FCDEBFB3}"/>
          </ac:spMkLst>
        </pc:spChg>
        <pc:picChg chg="add mod ord">
          <ac:chgData name="Melissah Jeffree" userId="a73c6c6d-1039-449c-abff-9d92c8a28a48" providerId="ADAL" clId="{B96566FB-486F-4695-9965-E048ECCCACA3}" dt="2022-06-10T02:15:14.803" v="24" actId="26606"/>
          <ac:picMkLst>
            <pc:docMk/>
            <pc:sldMk cId="1486408219" sldId="256"/>
            <ac:picMk id="5" creationId="{F88D8E49-6CBD-2FA1-1EC1-F7B155DB81E5}"/>
          </ac:picMkLst>
        </pc:picChg>
      </pc:sldChg>
      <pc:sldChg chg="modSp mod">
        <pc:chgData name="Melissah Jeffree" userId="a73c6c6d-1039-449c-abff-9d92c8a28a48" providerId="ADAL" clId="{B96566FB-486F-4695-9965-E048ECCCACA3}" dt="2022-06-10T02:16:11.196" v="32" actId="2711"/>
        <pc:sldMkLst>
          <pc:docMk/>
          <pc:sldMk cId="3492704933" sldId="257"/>
        </pc:sldMkLst>
        <pc:spChg chg="mod">
          <ac:chgData name="Melissah Jeffree" userId="a73c6c6d-1039-449c-abff-9d92c8a28a48" providerId="ADAL" clId="{B96566FB-486F-4695-9965-E048ECCCACA3}" dt="2022-06-10T02:16:11.196" v="32" actId="2711"/>
          <ac:spMkLst>
            <pc:docMk/>
            <pc:sldMk cId="3492704933" sldId="257"/>
            <ac:spMk id="13" creationId="{7A0FD0CB-CC13-FA90-B5D2-800A710C20E7}"/>
          </ac:spMkLst>
        </pc:spChg>
      </pc:sldChg>
      <pc:sldChg chg="modSp mod">
        <pc:chgData name="Melissah Jeffree" userId="a73c6c6d-1039-449c-abff-9d92c8a28a48" providerId="ADAL" clId="{B96566FB-486F-4695-9965-E048ECCCACA3}" dt="2022-06-10T02:16:17.135" v="33" actId="2711"/>
        <pc:sldMkLst>
          <pc:docMk/>
          <pc:sldMk cId="1377547111" sldId="258"/>
        </pc:sldMkLst>
        <pc:spChg chg="mod">
          <ac:chgData name="Melissah Jeffree" userId="a73c6c6d-1039-449c-abff-9d92c8a28a48" providerId="ADAL" clId="{B96566FB-486F-4695-9965-E048ECCCACA3}" dt="2022-06-10T02:16:17.135" v="33" actId="2711"/>
          <ac:spMkLst>
            <pc:docMk/>
            <pc:sldMk cId="1377547111" sldId="258"/>
            <ac:spMk id="2" creationId="{60F453A0-7FA0-E0CE-73D2-30A2EAACCF98}"/>
          </ac:spMkLst>
        </pc:spChg>
      </pc:sldChg>
      <pc:sldChg chg="modSp mod">
        <pc:chgData name="Melissah Jeffree" userId="a73c6c6d-1039-449c-abff-9d92c8a28a48" providerId="ADAL" clId="{B96566FB-486F-4695-9965-E048ECCCACA3}" dt="2022-06-10T02:16:22.238" v="34" actId="2711"/>
        <pc:sldMkLst>
          <pc:docMk/>
          <pc:sldMk cId="1034424976" sldId="259"/>
        </pc:sldMkLst>
        <pc:spChg chg="mod">
          <ac:chgData name="Melissah Jeffree" userId="a73c6c6d-1039-449c-abff-9d92c8a28a48" providerId="ADAL" clId="{B96566FB-486F-4695-9965-E048ECCCACA3}" dt="2022-06-10T02:16:22.238" v="34" actId="2711"/>
          <ac:spMkLst>
            <pc:docMk/>
            <pc:sldMk cId="1034424976" sldId="259"/>
            <ac:spMk id="2" creationId="{070DDFB2-34B4-C270-EF66-B37CE798E526}"/>
          </ac:spMkLst>
        </pc:spChg>
      </pc:sldChg>
      <pc:sldChg chg="modSp mod">
        <pc:chgData name="Melissah Jeffree" userId="a73c6c6d-1039-449c-abff-9d92c8a28a48" providerId="ADAL" clId="{B96566FB-486F-4695-9965-E048ECCCACA3}" dt="2022-06-10T02:16:28.289" v="35" actId="2711"/>
        <pc:sldMkLst>
          <pc:docMk/>
          <pc:sldMk cId="3308851427" sldId="260"/>
        </pc:sldMkLst>
        <pc:spChg chg="mod">
          <ac:chgData name="Melissah Jeffree" userId="a73c6c6d-1039-449c-abff-9d92c8a28a48" providerId="ADAL" clId="{B96566FB-486F-4695-9965-E048ECCCACA3}" dt="2022-06-10T02:16:28.289" v="35" actId="2711"/>
          <ac:spMkLst>
            <pc:docMk/>
            <pc:sldMk cId="3308851427" sldId="260"/>
            <ac:spMk id="2" creationId="{DF686138-A111-2A3E-585B-350C384E96C4}"/>
          </ac:spMkLst>
        </pc:spChg>
      </pc:sldChg>
      <pc:sldChg chg="modSp mod">
        <pc:chgData name="Melissah Jeffree" userId="a73c6c6d-1039-449c-abff-9d92c8a28a48" providerId="ADAL" clId="{B96566FB-486F-4695-9965-E048ECCCACA3}" dt="2022-06-10T02:16:39.669" v="36" actId="2711"/>
        <pc:sldMkLst>
          <pc:docMk/>
          <pc:sldMk cId="2024019650" sldId="261"/>
        </pc:sldMkLst>
        <pc:spChg chg="mod">
          <ac:chgData name="Melissah Jeffree" userId="a73c6c6d-1039-449c-abff-9d92c8a28a48" providerId="ADAL" clId="{B96566FB-486F-4695-9965-E048ECCCACA3}" dt="2022-06-10T02:16:39.669" v="36" actId="2711"/>
          <ac:spMkLst>
            <pc:docMk/>
            <pc:sldMk cId="2024019650" sldId="261"/>
            <ac:spMk id="2" creationId="{653FAA12-986E-7A88-95E3-E4E61B3393F2}"/>
          </ac:spMkLst>
        </pc:spChg>
      </pc:sldChg>
      <pc:sldChg chg="modSp mod">
        <pc:chgData name="Melissah Jeffree" userId="a73c6c6d-1039-449c-abff-9d92c8a28a48" providerId="ADAL" clId="{B96566FB-486F-4695-9965-E048ECCCACA3}" dt="2022-06-10T02:16:47.386" v="37" actId="2711"/>
        <pc:sldMkLst>
          <pc:docMk/>
          <pc:sldMk cId="2967306530" sldId="262"/>
        </pc:sldMkLst>
        <pc:spChg chg="mod">
          <ac:chgData name="Melissah Jeffree" userId="a73c6c6d-1039-449c-abff-9d92c8a28a48" providerId="ADAL" clId="{B96566FB-486F-4695-9965-E048ECCCACA3}" dt="2022-06-10T02:16:47.386" v="37" actId="2711"/>
          <ac:spMkLst>
            <pc:docMk/>
            <pc:sldMk cId="2967306530" sldId="262"/>
            <ac:spMk id="2" creationId="{3A0C198C-C0CB-6AC3-15E0-5352D8BC23DF}"/>
          </ac:spMkLst>
        </pc:spChg>
      </pc:sldChg>
      <pc:sldChg chg="modSp mod">
        <pc:chgData name="Melissah Jeffree" userId="a73c6c6d-1039-449c-abff-9d92c8a28a48" providerId="ADAL" clId="{B96566FB-486F-4695-9965-E048ECCCACA3}" dt="2022-06-10T02:16:53.606" v="38" actId="2711"/>
        <pc:sldMkLst>
          <pc:docMk/>
          <pc:sldMk cId="2667132221" sldId="263"/>
        </pc:sldMkLst>
        <pc:spChg chg="mod">
          <ac:chgData name="Melissah Jeffree" userId="a73c6c6d-1039-449c-abff-9d92c8a28a48" providerId="ADAL" clId="{B96566FB-486F-4695-9965-E048ECCCACA3}" dt="2022-06-10T02:16:53.606" v="38" actId="2711"/>
          <ac:spMkLst>
            <pc:docMk/>
            <pc:sldMk cId="2667132221" sldId="263"/>
            <ac:spMk id="2" creationId="{0D71BF2D-D401-1A40-2F40-0C8422D2BD0B}"/>
          </ac:spMkLst>
        </pc:spChg>
      </pc:sldChg>
      <pc:sldChg chg="modSp mod">
        <pc:chgData name="Melissah Jeffree" userId="a73c6c6d-1039-449c-abff-9d92c8a28a48" providerId="ADAL" clId="{B96566FB-486F-4695-9965-E048ECCCACA3}" dt="2022-06-10T02:16:59.830" v="39" actId="2711"/>
        <pc:sldMkLst>
          <pc:docMk/>
          <pc:sldMk cId="3406534656" sldId="264"/>
        </pc:sldMkLst>
        <pc:spChg chg="mod">
          <ac:chgData name="Melissah Jeffree" userId="a73c6c6d-1039-449c-abff-9d92c8a28a48" providerId="ADAL" clId="{B96566FB-486F-4695-9965-E048ECCCACA3}" dt="2022-06-10T02:16:59.830" v="39" actId="2711"/>
          <ac:spMkLst>
            <pc:docMk/>
            <pc:sldMk cId="3406534656" sldId="264"/>
            <ac:spMk id="2" creationId="{3AA54985-3407-D3F1-8CA2-FCD43056964A}"/>
          </ac:spMkLst>
        </pc:spChg>
      </pc:sldChg>
      <pc:sldChg chg="modSp mod">
        <pc:chgData name="Melissah Jeffree" userId="a73c6c6d-1039-449c-abff-9d92c8a28a48" providerId="ADAL" clId="{B96566FB-486F-4695-9965-E048ECCCACA3}" dt="2022-06-10T02:17:07.560" v="40" actId="2711"/>
        <pc:sldMkLst>
          <pc:docMk/>
          <pc:sldMk cId="1303811336" sldId="266"/>
        </pc:sldMkLst>
        <pc:spChg chg="mod">
          <ac:chgData name="Melissah Jeffree" userId="a73c6c6d-1039-449c-abff-9d92c8a28a48" providerId="ADAL" clId="{B96566FB-486F-4695-9965-E048ECCCACA3}" dt="2022-06-10T02:17:07.560" v="40" actId="2711"/>
          <ac:spMkLst>
            <pc:docMk/>
            <pc:sldMk cId="1303811336" sldId="266"/>
            <ac:spMk id="2" creationId="{6F221347-4811-C17F-8E8D-2A32A2B1C7AA}"/>
          </ac:spMkLst>
        </pc:spChg>
      </pc:sldChg>
      <pc:sldChg chg="modSp mod">
        <pc:chgData name="Melissah Jeffree" userId="a73c6c6d-1039-449c-abff-9d92c8a28a48" providerId="ADAL" clId="{B96566FB-486F-4695-9965-E048ECCCACA3}" dt="2022-06-10T02:17:17.013" v="41" actId="2711"/>
        <pc:sldMkLst>
          <pc:docMk/>
          <pc:sldMk cId="3060390819" sldId="267"/>
        </pc:sldMkLst>
        <pc:spChg chg="mod">
          <ac:chgData name="Melissah Jeffree" userId="a73c6c6d-1039-449c-abff-9d92c8a28a48" providerId="ADAL" clId="{B96566FB-486F-4695-9965-E048ECCCACA3}" dt="2022-06-10T02:17:17.013" v="41" actId="2711"/>
          <ac:spMkLst>
            <pc:docMk/>
            <pc:sldMk cId="3060390819" sldId="267"/>
            <ac:spMk id="2" creationId="{B31DE1AD-FCA4-5267-6CA4-9C90C54656D7}"/>
          </ac:spMkLst>
        </pc:spChg>
      </pc:sldChg>
      <pc:sldChg chg="modSp mod">
        <pc:chgData name="Melissah Jeffree" userId="a73c6c6d-1039-449c-abff-9d92c8a28a48" providerId="ADAL" clId="{B96566FB-486F-4695-9965-E048ECCCACA3}" dt="2022-06-10T02:17:32.387" v="43" actId="2711"/>
        <pc:sldMkLst>
          <pc:docMk/>
          <pc:sldMk cId="3083436132" sldId="268"/>
        </pc:sldMkLst>
        <pc:spChg chg="mod">
          <ac:chgData name="Melissah Jeffree" userId="a73c6c6d-1039-449c-abff-9d92c8a28a48" providerId="ADAL" clId="{B96566FB-486F-4695-9965-E048ECCCACA3}" dt="2022-06-10T02:17:32.387" v="43" actId="2711"/>
          <ac:spMkLst>
            <pc:docMk/>
            <pc:sldMk cId="3083436132" sldId="268"/>
            <ac:spMk id="2" creationId="{EB7E682A-1409-7CE1-4A44-0B50CA2D0373}"/>
          </ac:spMkLst>
        </pc:spChg>
      </pc:sldChg>
      <pc:sldChg chg="modSp mod">
        <pc:chgData name="Melissah Jeffree" userId="a73c6c6d-1039-449c-abff-9d92c8a28a48" providerId="ADAL" clId="{B96566FB-486F-4695-9965-E048ECCCACA3}" dt="2022-06-10T02:17:24.708" v="42" actId="2711"/>
        <pc:sldMkLst>
          <pc:docMk/>
          <pc:sldMk cId="4111444047" sldId="269"/>
        </pc:sldMkLst>
        <pc:spChg chg="mod">
          <ac:chgData name="Melissah Jeffree" userId="a73c6c6d-1039-449c-abff-9d92c8a28a48" providerId="ADAL" clId="{B96566FB-486F-4695-9965-E048ECCCACA3}" dt="2022-06-10T02:17:24.708" v="42" actId="2711"/>
          <ac:spMkLst>
            <pc:docMk/>
            <pc:sldMk cId="4111444047" sldId="269"/>
            <ac:spMk id="2" creationId="{AA356C2B-85F7-4413-085C-726575CEBF4F}"/>
          </ac:spMkLst>
        </pc:spChg>
      </pc:sldChg>
      <pc:sldChg chg="modSp mod">
        <pc:chgData name="Melissah Jeffree" userId="a73c6c6d-1039-449c-abff-9d92c8a28a48" providerId="ADAL" clId="{B96566FB-486F-4695-9965-E048ECCCACA3}" dt="2022-06-10T02:27:11.845" v="688" actId="2711"/>
        <pc:sldMkLst>
          <pc:docMk/>
          <pc:sldMk cId="3996827261" sldId="270"/>
        </pc:sldMkLst>
        <pc:spChg chg="mod">
          <ac:chgData name="Melissah Jeffree" userId="a73c6c6d-1039-449c-abff-9d92c8a28a48" providerId="ADAL" clId="{B96566FB-486F-4695-9965-E048ECCCACA3}" dt="2022-06-10T02:27:11.845" v="688" actId="2711"/>
          <ac:spMkLst>
            <pc:docMk/>
            <pc:sldMk cId="3996827261" sldId="270"/>
            <ac:spMk id="2" creationId="{D862981B-FD2B-D722-7291-80AE8AFF3901}"/>
          </ac:spMkLst>
        </pc:spChg>
      </pc:sldChg>
      <pc:sldChg chg="modSp mod">
        <pc:chgData name="Melissah Jeffree" userId="a73c6c6d-1039-449c-abff-9d92c8a28a48" providerId="ADAL" clId="{B96566FB-486F-4695-9965-E048ECCCACA3}" dt="2022-06-10T02:17:38.095" v="44" actId="2711"/>
        <pc:sldMkLst>
          <pc:docMk/>
          <pc:sldMk cId="343017262" sldId="271"/>
        </pc:sldMkLst>
        <pc:spChg chg="mod">
          <ac:chgData name="Melissah Jeffree" userId="a73c6c6d-1039-449c-abff-9d92c8a28a48" providerId="ADAL" clId="{B96566FB-486F-4695-9965-E048ECCCACA3}" dt="2022-06-10T02:17:38.095" v="44" actId="2711"/>
          <ac:spMkLst>
            <pc:docMk/>
            <pc:sldMk cId="343017262" sldId="271"/>
            <ac:spMk id="2" creationId="{E24B08A8-6D4E-5CDF-56AB-748ACEC5A379}"/>
          </ac:spMkLst>
        </pc:spChg>
      </pc:sldChg>
      <pc:sldChg chg="addSp modSp mod setBg">
        <pc:chgData name="Melissah Jeffree" userId="a73c6c6d-1039-449c-abff-9d92c8a28a48" providerId="ADAL" clId="{B96566FB-486F-4695-9965-E048ECCCACA3}" dt="2022-06-10T02:23:24.770" v="575" actId="1076"/>
        <pc:sldMkLst>
          <pc:docMk/>
          <pc:sldMk cId="395780981" sldId="272"/>
        </pc:sldMkLst>
        <pc:spChg chg="mod">
          <ac:chgData name="Melissah Jeffree" userId="a73c6c6d-1039-449c-abff-9d92c8a28a48" providerId="ADAL" clId="{B96566FB-486F-4695-9965-E048ECCCACA3}" dt="2022-06-10T02:22:54.123" v="566" actId="122"/>
          <ac:spMkLst>
            <pc:docMk/>
            <pc:sldMk cId="395780981" sldId="272"/>
            <ac:spMk id="2" creationId="{99198980-83C6-59CE-B751-B7647D335B94}"/>
          </ac:spMkLst>
        </pc:spChg>
        <pc:spChg chg="mod">
          <ac:chgData name="Melissah Jeffree" userId="a73c6c6d-1039-449c-abff-9d92c8a28a48" providerId="ADAL" clId="{B96566FB-486F-4695-9965-E048ECCCACA3}" dt="2022-06-10T02:23:24.770" v="575" actId="1076"/>
          <ac:spMkLst>
            <pc:docMk/>
            <pc:sldMk cId="395780981" sldId="272"/>
            <ac:spMk id="3" creationId="{F12588D6-20C2-6F5A-9BBC-039E29579328}"/>
          </ac:spMkLst>
        </pc:spChg>
        <pc:spChg chg="add">
          <ac:chgData name="Melissah Jeffree" userId="a73c6c6d-1039-449c-abff-9d92c8a28a48" providerId="ADAL" clId="{B96566FB-486F-4695-9965-E048ECCCACA3}" dt="2022-06-10T02:22:45.960" v="562" actId="26606"/>
          <ac:spMkLst>
            <pc:docMk/>
            <pc:sldMk cId="395780981" sldId="272"/>
            <ac:spMk id="9" creationId="{C3D6EC93-F369-413E-AA67-5D4104161046}"/>
          </ac:spMkLst>
        </pc:spChg>
        <pc:grpChg chg="add">
          <ac:chgData name="Melissah Jeffree" userId="a73c6c6d-1039-449c-abff-9d92c8a28a48" providerId="ADAL" clId="{B96566FB-486F-4695-9965-E048ECCCACA3}" dt="2022-06-10T02:22:45.960" v="562" actId="26606"/>
          <ac:grpSpMkLst>
            <pc:docMk/>
            <pc:sldMk cId="395780981" sldId="272"/>
            <ac:grpSpMk id="11" creationId="{4EA04677-6B2C-40F4-975C-ED9196552771}"/>
          </ac:grpSpMkLst>
        </pc:grpChg>
        <pc:picChg chg="add">
          <ac:chgData name="Melissah Jeffree" userId="a73c6c6d-1039-449c-abff-9d92c8a28a48" providerId="ADAL" clId="{B96566FB-486F-4695-9965-E048ECCCACA3}" dt="2022-06-10T02:22:45.960" v="562" actId="26606"/>
          <ac:picMkLst>
            <pc:docMk/>
            <pc:sldMk cId="395780981" sldId="272"/>
            <ac:picMk id="5" creationId="{F853AFB5-C172-F4AA-E1A9-4DF017550F97}"/>
          </ac:picMkLst>
        </pc:picChg>
      </pc:sldChg>
      <pc:sldChg chg="modSp mod">
        <pc:chgData name="Melissah Jeffree" userId="a73c6c6d-1039-449c-abff-9d92c8a28a48" providerId="ADAL" clId="{B96566FB-486F-4695-9965-E048ECCCACA3}" dt="2022-06-10T02:18:51.072" v="82" actId="1076"/>
        <pc:sldMkLst>
          <pc:docMk/>
          <pc:sldMk cId="457669208" sldId="273"/>
        </pc:sldMkLst>
        <pc:spChg chg="mod">
          <ac:chgData name="Melissah Jeffree" userId="a73c6c6d-1039-449c-abff-9d92c8a28a48" providerId="ADAL" clId="{B96566FB-486F-4695-9965-E048ECCCACA3}" dt="2022-06-10T02:18:35.305" v="80" actId="122"/>
          <ac:spMkLst>
            <pc:docMk/>
            <pc:sldMk cId="457669208" sldId="273"/>
            <ac:spMk id="2" creationId="{6FAC98BC-BFA2-0732-30C0-BA91F9C21FC3}"/>
          </ac:spMkLst>
        </pc:spChg>
        <pc:spChg chg="mod">
          <ac:chgData name="Melissah Jeffree" userId="a73c6c6d-1039-449c-abff-9d92c8a28a48" providerId="ADAL" clId="{B96566FB-486F-4695-9965-E048ECCCACA3}" dt="2022-06-10T02:18:51.072" v="82" actId="1076"/>
          <ac:spMkLst>
            <pc:docMk/>
            <pc:sldMk cId="457669208" sldId="273"/>
            <ac:spMk id="20" creationId="{BB726221-2BD5-58BE-9DC2-0E0AA87F93B7}"/>
          </ac:spMkLst>
        </pc:spChg>
      </pc:sldChg>
      <pc:sldChg chg="addSp delSp modSp mod setBg">
        <pc:chgData name="Melissah Jeffree" userId="a73c6c6d-1039-449c-abff-9d92c8a28a48" providerId="ADAL" clId="{B96566FB-486F-4695-9965-E048ECCCACA3}" dt="2022-06-10T02:24:18.594" v="576" actId="1076"/>
        <pc:sldMkLst>
          <pc:docMk/>
          <pc:sldMk cId="1785209886" sldId="274"/>
        </pc:sldMkLst>
        <pc:spChg chg="mod ord">
          <ac:chgData name="Melissah Jeffree" userId="a73c6c6d-1039-449c-abff-9d92c8a28a48" providerId="ADAL" clId="{B96566FB-486F-4695-9965-E048ECCCACA3}" dt="2022-06-10T02:21:10.528" v="285" actId="1076"/>
          <ac:spMkLst>
            <pc:docMk/>
            <pc:sldMk cId="1785209886" sldId="274"/>
            <ac:spMk id="2" creationId="{4D2D14E5-B00A-749B-06AA-88BF3752F64D}"/>
          </ac:spMkLst>
        </pc:spChg>
        <pc:spChg chg="del">
          <ac:chgData name="Melissah Jeffree" userId="a73c6c6d-1039-449c-abff-9d92c8a28a48" providerId="ADAL" clId="{B96566FB-486F-4695-9965-E048ECCCACA3}" dt="2022-06-10T02:20:05.903" v="233" actId="931"/>
          <ac:spMkLst>
            <pc:docMk/>
            <pc:sldMk cId="1785209886" sldId="274"/>
            <ac:spMk id="3" creationId="{2650D5D9-9D99-19E1-310F-301DB39EB036}"/>
          </ac:spMkLst>
        </pc:spChg>
        <pc:spChg chg="add mod">
          <ac:chgData name="Melissah Jeffree" userId="a73c6c6d-1039-449c-abff-9d92c8a28a48" providerId="ADAL" clId="{B96566FB-486F-4695-9965-E048ECCCACA3}" dt="2022-06-10T02:24:18.594" v="576" actId="1076"/>
          <ac:spMkLst>
            <pc:docMk/>
            <pc:sldMk cId="1785209886" sldId="274"/>
            <ac:spMk id="11" creationId="{9E053F9A-009B-142E-D1B6-0A539CBDEF75}"/>
          </ac:spMkLst>
        </pc:spChg>
        <pc:spChg chg="add del">
          <ac:chgData name="Melissah Jeffree" userId="a73c6c6d-1039-449c-abff-9d92c8a28a48" providerId="ADAL" clId="{B96566FB-486F-4695-9965-E048ECCCACA3}" dt="2022-06-10T02:20:10.538" v="237" actId="26606"/>
          <ac:spMkLst>
            <pc:docMk/>
            <pc:sldMk cId="1785209886" sldId="274"/>
            <ac:spMk id="12" creationId="{FA69AAE0-49D5-4C8B-8BA2-55898C00E05E}"/>
          </ac:spMkLst>
        </pc:spChg>
        <pc:spChg chg="add del">
          <ac:chgData name="Melissah Jeffree" userId="a73c6c6d-1039-449c-abff-9d92c8a28a48" providerId="ADAL" clId="{B96566FB-486F-4695-9965-E048ECCCACA3}" dt="2022-06-10T02:20:13.049" v="241" actId="26606"/>
          <ac:spMkLst>
            <pc:docMk/>
            <pc:sldMk cId="1785209886" sldId="274"/>
            <ac:spMk id="14" creationId="{022BDE4A-8A20-4A69-9C5A-581C82036A4D}"/>
          </ac:spMkLst>
        </pc:spChg>
        <pc:spChg chg="add">
          <ac:chgData name="Melissah Jeffree" userId="a73c6c6d-1039-449c-abff-9d92c8a28a48" providerId="ADAL" clId="{B96566FB-486F-4695-9965-E048ECCCACA3}" dt="2022-06-10T02:20:13.081" v="242" actId="26606"/>
          <ac:spMkLst>
            <pc:docMk/>
            <pc:sldMk cId="1785209886" sldId="274"/>
            <ac:spMk id="19" creationId="{2DAA6C16-BF9B-4A3E-BC70-EE6015D4F967}"/>
          </ac:spMkLst>
        </pc:spChg>
        <pc:grpChg chg="add">
          <ac:chgData name="Melissah Jeffree" userId="a73c6c6d-1039-449c-abff-9d92c8a28a48" providerId="ADAL" clId="{B96566FB-486F-4695-9965-E048ECCCACA3}" dt="2022-06-10T02:20:13.081" v="242" actId="26606"/>
          <ac:grpSpMkLst>
            <pc:docMk/>
            <pc:sldMk cId="1785209886" sldId="274"/>
            <ac:grpSpMk id="16" creationId="{A4AE1828-51FD-4AD7-BCF6-9AF5C696CE5D}"/>
          </ac:grpSpMkLst>
        </pc:grpChg>
        <pc:picChg chg="add mod ord">
          <ac:chgData name="Melissah Jeffree" userId="a73c6c6d-1039-449c-abff-9d92c8a28a48" providerId="ADAL" clId="{B96566FB-486F-4695-9965-E048ECCCACA3}" dt="2022-06-10T02:20:13.081" v="242" actId="26606"/>
          <ac:picMkLst>
            <pc:docMk/>
            <pc:sldMk cId="1785209886" sldId="274"/>
            <ac:picMk id="5" creationId="{1C97B5CB-C149-0B42-9574-FCDBD2BD553F}"/>
          </ac:picMkLst>
        </pc:picChg>
        <pc:picChg chg="add mod">
          <ac:chgData name="Melissah Jeffree" userId="a73c6c6d-1039-449c-abff-9d92c8a28a48" providerId="ADAL" clId="{B96566FB-486F-4695-9965-E048ECCCACA3}" dt="2022-06-10T02:20:13.081" v="242" actId="26606"/>
          <ac:picMkLst>
            <pc:docMk/>
            <pc:sldMk cId="1785209886" sldId="274"/>
            <ac:picMk id="7" creationId="{66D70973-A806-38F5-0004-0288D82533AE}"/>
          </ac:picMkLst>
        </pc:picChg>
      </pc:sldChg>
      <pc:sldChg chg="addSp delSp modSp new mod setBg">
        <pc:chgData name="Melissah Jeffree" userId="a73c6c6d-1039-449c-abff-9d92c8a28a48" providerId="ADAL" clId="{B96566FB-486F-4695-9965-E048ECCCACA3}" dt="2022-06-10T02:32:48.154" v="721" actId="14100"/>
        <pc:sldMkLst>
          <pc:docMk/>
          <pc:sldMk cId="1291847393" sldId="275"/>
        </pc:sldMkLst>
        <pc:spChg chg="mod">
          <ac:chgData name="Melissah Jeffree" userId="a73c6c6d-1039-449c-abff-9d92c8a28a48" providerId="ADAL" clId="{B96566FB-486F-4695-9965-E048ECCCACA3}" dt="2022-06-10T02:32:40.846" v="718" actId="26606"/>
          <ac:spMkLst>
            <pc:docMk/>
            <pc:sldMk cId="1291847393" sldId="275"/>
            <ac:spMk id="2" creationId="{146F1FA0-0C81-683F-6D15-458565FEE379}"/>
          </ac:spMkLst>
        </pc:spChg>
        <pc:spChg chg="mod ord">
          <ac:chgData name="Melissah Jeffree" userId="a73c6c6d-1039-449c-abff-9d92c8a28a48" providerId="ADAL" clId="{B96566FB-486F-4695-9965-E048ECCCACA3}" dt="2022-06-10T02:32:40.846" v="718" actId="26606"/>
          <ac:spMkLst>
            <pc:docMk/>
            <pc:sldMk cId="1291847393" sldId="275"/>
            <ac:spMk id="3" creationId="{78D3C4F1-75F8-93AF-5DA1-A1180076E6CD}"/>
          </ac:spMkLst>
        </pc:spChg>
        <pc:spChg chg="add del">
          <ac:chgData name="Melissah Jeffree" userId="a73c6c6d-1039-449c-abff-9d92c8a28a48" providerId="ADAL" clId="{B96566FB-486F-4695-9965-E048ECCCACA3}" dt="2022-06-10T02:32:26.936" v="715" actId="26606"/>
          <ac:spMkLst>
            <pc:docMk/>
            <pc:sldMk cId="1291847393" sldId="275"/>
            <ac:spMk id="10" creationId="{F13C74B1-5B17-4795-BED0-7140497B445A}"/>
          </ac:spMkLst>
        </pc:spChg>
        <pc:spChg chg="add del">
          <ac:chgData name="Melissah Jeffree" userId="a73c6c6d-1039-449c-abff-9d92c8a28a48" providerId="ADAL" clId="{B96566FB-486F-4695-9965-E048ECCCACA3}" dt="2022-06-10T02:32:26.936" v="715" actId="26606"/>
          <ac:spMkLst>
            <pc:docMk/>
            <pc:sldMk cId="1291847393" sldId="275"/>
            <ac:spMk id="12" creationId="{D4974D33-8DC5-464E-8C6D-BE58F0669C17}"/>
          </ac:spMkLst>
        </pc:spChg>
        <pc:spChg chg="add del">
          <ac:chgData name="Melissah Jeffree" userId="a73c6c6d-1039-449c-abff-9d92c8a28a48" providerId="ADAL" clId="{B96566FB-486F-4695-9965-E048ECCCACA3}" dt="2022-06-10T02:32:34.890" v="717" actId="26606"/>
          <ac:spMkLst>
            <pc:docMk/>
            <pc:sldMk cId="1291847393" sldId="275"/>
            <ac:spMk id="17" creationId="{04812C46-200A-4DEB-A05E-3ED6C68C2387}"/>
          </ac:spMkLst>
        </pc:spChg>
        <pc:spChg chg="add del">
          <ac:chgData name="Melissah Jeffree" userId="a73c6c6d-1039-449c-abff-9d92c8a28a48" providerId="ADAL" clId="{B96566FB-486F-4695-9965-E048ECCCACA3}" dt="2022-06-10T02:32:34.890" v="717" actId="26606"/>
          <ac:spMkLst>
            <pc:docMk/>
            <pc:sldMk cId="1291847393" sldId="275"/>
            <ac:spMk id="19" creationId="{D1EA859B-E555-4109-94F3-6700E046E008}"/>
          </ac:spMkLst>
        </pc:spChg>
        <pc:spChg chg="add del">
          <ac:chgData name="Melissah Jeffree" userId="a73c6c6d-1039-449c-abff-9d92c8a28a48" providerId="ADAL" clId="{B96566FB-486F-4695-9965-E048ECCCACA3}" dt="2022-06-10T02:32:40.846" v="718" actId="26606"/>
          <ac:spMkLst>
            <pc:docMk/>
            <pc:sldMk cId="1291847393" sldId="275"/>
            <ac:spMk id="24" creationId="{F13C74B1-5B17-4795-BED0-7140497B445A}"/>
          </ac:spMkLst>
        </pc:spChg>
        <pc:spChg chg="add del">
          <ac:chgData name="Melissah Jeffree" userId="a73c6c6d-1039-449c-abff-9d92c8a28a48" providerId="ADAL" clId="{B96566FB-486F-4695-9965-E048ECCCACA3}" dt="2022-06-10T02:32:40.846" v="718" actId="26606"/>
          <ac:spMkLst>
            <pc:docMk/>
            <pc:sldMk cId="1291847393" sldId="275"/>
            <ac:spMk id="26" creationId="{D4974D33-8DC5-464E-8C6D-BE58F0669C17}"/>
          </ac:spMkLst>
        </pc:spChg>
        <pc:spChg chg="add">
          <ac:chgData name="Melissah Jeffree" userId="a73c6c6d-1039-449c-abff-9d92c8a28a48" providerId="ADAL" clId="{B96566FB-486F-4695-9965-E048ECCCACA3}" dt="2022-06-10T02:32:40.846" v="718" actId="26606"/>
          <ac:spMkLst>
            <pc:docMk/>
            <pc:sldMk cId="1291847393" sldId="275"/>
            <ac:spMk id="31" creationId="{2C61293E-6EBE-43EF-A52C-9BEBFD7679D4}"/>
          </ac:spMkLst>
        </pc:spChg>
        <pc:spChg chg="add">
          <ac:chgData name="Melissah Jeffree" userId="a73c6c6d-1039-449c-abff-9d92c8a28a48" providerId="ADAL" clId="{B96566FB-486F-4695-9965-E048ECCCACA3}" dt="2022-06-10T02:32:40.846" v="718" actId="26606"/>
          <ac:spMkLst>
            <pc:docMk/>
            <pc:sldMk cId="1291847393" sldId="275"/>
            <ac:spMk id="33" creationId="{21540236-BFD5-4A9D-8840-4703E7F76825}"/>
          </ac:spMkLst>
        </pc:spChg>
        <pc:picChg chg="add mod ord">
          <ac:chgData name="Melissah Jeffree" userId="a73c6c6d-1039-449c-abff-9d92c8a28a48" providerId="ADAL" clId="{B96566FB-486F-4695-9965-E048ECCCACA3}" dt="2022-06-10T02:32:48.154" v="721" actId="14100"/>
          <ac:picMkLst>
            <pc:docMk/>
            <pc:sldMk cId="1291847393" sldId="275"/>
            <ac:picMk id="4" creationId="{F701AC83-A9DD-1AA0-8AFF-ECE035820862}"/>
          </ac:picMkLst>
        </pc:picChg>
        <pc:picChg chg="add del mod">
          <ac:chgData name="Melissah Jeffree" userId="a73c6c6d-1039-449c-abff-9d92c8a28a48" providerId="ADAL" clId="{B96566FB-486F-4695-9965-E048ECCCACA3}" dt="2022-06-10T02:31:31.296" v="712" actId="478"/>
          <ac:picMkLst>
            <pc:docMk/>
            <pc:sldMk cId="1291847393" sldId="275"/>
            <ac:picMk id="5" creationId="{34E93CD4-FFB4-B805-2CFF-21BB8D0352CD}"/>
          </ac:picMkLst>
        </pc:picChg>
      </pc:sldChg>
      <pc:sldChg chg="addSp delSp modSp new mod setBg">
        <pc:chgData name="Melissah Jeffree" userId="a73c6c6d-1039-449c-abff-9d92c8a28a48" providerId="ADAL" clId="{B96566FB-486F-4695-9965-E048ECCCACA3}" dt="2022-06-10T02:28:36.317" v="711" actId="14100"/>
        <pc:sldMkLst>
          <pc:docMk/>
          <pc:sldMk cId="3179628892" sldId="276"/>
        </pc:sldMkLst>
        <pc:spChg chg="mod ord">
          <ac:chgData name="Melissah Jeffree" userId="a73c6c6d-1039-449c-abff-9d92c8a28a48" providerId="ADAL" clId="{B96566FB-486F-4695-9965-E048ECCCACA3}" dt="2022-06-10T02:28:36.317" v="711" actId="14100"/>
          <ac:spMkLst>
            <pc:docMk/>
            <pc:sldMk cId="3179628892" sldId="276"/>
            <ac:spMk id="2" creationId="{CC8F7471-E100-B9F1-665E-02DD6FF84517}"/>
          </ac:spMkLst>
        </pc:spChg>
        <pc:spChg chg="del">
          <ac:chgData name="Melissah Jeffree" userId="a73c6c6d-1039-449c-abff-9d92c8a28a48" providerId="ADAL" clId="{B96566FB-486F-4695-9965-E048ECCCACA3}" dt="2022-06-10T02:28:22.054" v="708" actId="931"/>
          <ac:spMkLst>
            <pc:docMk/>
            <pc:sldMk cId="3179628892" sldId="276"/>
            <ac:spMk id="3" creationId="{7A68B53F-FD32-5AC2-4243-1BA1132139BC}"/>
          </ac:spMkLst>
        </pc:spChg>
        <pc:spChg chg="add">
          <ac:chgData name="Melissah Jeffree" userId="a73c6c6d-1039-449c-abff-9d92c8a28a48" providerId="ADAL" clId="{B96566FB-486F-4695-9965-E048ECCCACA3}" dt="2022-06-10T02:28:28.145" v="709" actId="26606"/>
          <ac:spMkLst>
            <pc:docMk/>
            <pc:sldMk cId="3179628892" sldId="276"/>
            <ac:spMk id="9" creationId="{750C649F-7F85-9346-5F18-57A2FCA422BB}"/>
          </ac:spMkLst>
        </pc:spChg>
        <pc:spChg chg="add">
          <ac:chgData name="Melissah Jeffree" userId="a73c6c6d-1039-449c-abff-9d92c8a28a48" providerId="ADAL" clId="{B96566FB-486F-4695-9965-E048ECCCACA3}" dt="2022-06-10T02:28:28.145" v="709" actId="26606"/>
          <ac:spMkLst>
            <pc:docMk/>
            <pc:sldMk cId="3179628892" sldId="276"/>
            <ac:spMk id="12" creationId="{04812C46-200A-4DEB-A05E-3ED6C68C2387}"/>
          </ac:spMkLst>
        </pc:spChg>
        <pc:spChg chg="add">
          <ac:chgData name="Melissah Jeffree" userId="a73c6c6d-1039-449c-abff-9d92c8a28a48" providerId="ADAL" clId="{B96566FB-486F-4695-9965-E048ECCCACA3}" dt="2022-06-10T02:28:28.145" v="709" actId="26606"/>
          <ac:spMkLst>
            <pc:docMk/>
            <pc:sldMk cId="3179628892" sldId="276"/>
            <ac:spMk id="14" creationId="{D1EA859B-E555-4109-94F3-6700E046E008}"/>
          </ac:spMkLst>
        </pc:spChg>
        <pc:picChg chg="add mod">
          <ac:chgData name="Melissah Jeffree" userId="a73c6c6d-1039-449c-abff-9d92c8a28a48" providerId="ADAL" clId="{B96566FB-486F-4695-9965-E048ECCCACA3}" dt="2022-06-10T02:28:28.145" v="709" actId="26606"/>
          <ac:picMkLst>
            <pc:docMk/>
            <pc:sldMk cId="3179628892" sldId="276"/>
            <ac:picMk id="5" creationId="{8501CBF7-D29B-48E6-0EC5-6D238F5F50B9}"/>
          </ac:picMkLst>
        </pc:picChg>
      </pc:sldChg>
      <pc:sldChg chg="addSp delSp modSp new mod setBg">
        <pc:chgData name="Melissah Jeffree" userId="a73c6c6d-1039-449c-abff-9d92c8a28a48" providerId="ADAL" clId="{B96566FB-486F-4695-9965-E048ECCCACA3}" dt="2022-06-10T02:34:38.113" v="756" actId="1076"/>
        <pc:sldMkLst>
          <pc:docMk/>
          <pc:sldMk cId="2616337784" sldId="277"/>
        </pc:sldMkLst>
        <pc:spChg chg="mod">
          <ac:chgData name="Melissah Jeffree" userId="a73c6c6d-1039-449c-abff-9d92c8a28a48" providerId="ADAL" clId="{B96566FB-486F-4695-9965-E048ECCCACA3}" dt="2022-06-10T02:34:38.113" v="756" actId="1076"/>
          <ac:spMkLst>
            <pc:docMk/>
            <pc:sldMk cId="2616337784" sldId="277"/>
            <ac:spMk id="2" creationId="{0D073F95-6CEA-9D07-4AE3-7AE4626B90BA}"/>
          </ac:spMkLst>
        </pc:spChg>
        <pc:spChg chg="del">
          <ac:chgData name="Melissah Jeffree" userId="a73c6c6d-1039-449c-abff-9d92c8a28a48" providerId="ADAL" clId="{B96566FB-486F-4695-9965-E048ECCCACA3}" dt="2022-06-10T02:34:09.540" v="751" actId="931"/>
          <ac:spMkLst>
            <pc:docMk/>
            <pc:sldMk cId="2616337784" sldId="277"/>
            <ac:spMk id="3" creationId="{0C042EED-6684-C412-326A-8BBD09365F63}"/>
          </ac:spMkLst>
        </pc:spChg>
        <pc:spChg chg="add">
          <ac:chgData name="Melissah Jeffree" userId="a73c6c6d-1039-449c-abff-9d92c8a28a48" providerId="ADAL" clId="{B96566FB-486F-4695-9965-E048ECCCACA3}" dt="2022-06-10T02:34:14.520" v="752" actId="26606"/>
          <ac:spMkLst>
            <pc:docMk/>
            <pc:sldMk cId="2616337784" sldId="277"/>
            <ac:spMk id="9" creationId="{E6671642-EFAC-62C7-D186-D274A50ABB10}"/>
          </ac:spMkLst>
        </pc:spChg>
        <pc:spChg chg="add">
          <ac:chgData name="Melissah Jeffree" userId="a73c6c6d-1039-449c-abff-9d92c8a28a48" providerId="ADAL" clId="{B96566FB-486F-4695-9965-E048ECCCACA3}" dt="2022-06-10T02:34:14.520" v="752" actId="26606"/>
          <ac:spMkLst>
            <pc:docMk/>
            <pc:sldMk cId="2616337784" sldId="277"/>
            <ac:spMk id="12" creationId="{2C61293E-6EBE-43EF-A52C-9BEBFD7679D4}"/>
          </ac:spMkLst>
        </pc:spChg>
        <pc:spChg chg="add">
          <ac:chgData name="Melissah Jeffree" userId="a73c6c6d-1039-449c-abff-9d92c8a28a48" providerId="ADAL" clId="{B96566FB-486F-4695-9965-E048ECCCACA3}" dt="2022-06-10T02:34:14.520" v="752" actId="26606"/>
          <ac:spMkLst>
            <pc:docMk/>
            <pc:sldMk cId="2616337784" sldId="277"/>
            <ac:spMk id="14" creationId="{21540236-BFD5-4A9D-8840-4703E7F76825}"/>
          </ac:spMkLst>
        </pc:spChg>
        <pc:picChg chg="add mod">
          <ac:chgData name="Melissah Jeffree" userId="a73c6c6d-1039-449c-abff-9d92c8a28a48" providerId="ADAL" clId="{B96566FB-486F-4695-9965-E048ECCCACA3}" dt="2022-06-10T02:34:14.520" v="752" actId="26606"/>
          <ac:picMkLst>
            <pc:docMk/>
            <pc:sldMk cId="2616337784" sldId="277"/>
            <ac:picMk id="5" creationId="{0A4014F3-D2E1-BB60-C7A7-C382DC4FBB7C}"/>
          </ac:picMkLst>
        </pc:picChg>
      </pc:sldChg>
    </pc:docChg>
  </pc:docChgLst>
  <pc:docChgLst>
    <pc:chgData name="Kersten Beus" userId="S::kbeus@sjrc.vic.edu.au::f0b86381-47c0-490e-92bb-5cb7bc9b74cd" providerId="AD" clId="Web-{F94E1439-91FD-766C-9AAA-660D8D62C25D}"/>
    <pc:docChg chg="modSld">
      <pc:chgData name="Kersten Beus" userId="S::kbeus@sjrc.vic.edu.au::f0b86381-47c0-490e-92bb-5cb7bc9b74cd" providerId="AD" clId="Web-{F94E1439-91FD-766C-9AAA-660D8D62C25D}" dt="2022-06-19T23:51:05.101" v="1" actId="14100"/>
      <pc:docMkLst>
        <pc:docMk/>
      </pc:docMkLst>
      <pc:sldChg chg="modSp">
        <pc:chgData name="Kersten Beus" userId="S::kbeus@sjrc.vic.edu.au::f0b86381-47c0-490e-92bb-5cb7bc9b74cd" providerId="AD" clId="Web-{F94E1439-91FD-766C-9AAA-660D8D62C25D}" dt="2022-06-19T23:51:05.101" v="1" actId="14100"/>
        <pc:sldMkLst>
          <pc:docMk/>
          <pc:sldMk cId="1291847393" sldId="275"/>
        </pc:sldMkLst>
        <pc:picChg chg="mod">
          <ac:chgData name="Kersten Beus" userId="S::kbeus@sjrc.vic.edu.au::f0b86381-47c0-490e-92bb-5cb7bc9b74cd" providerId="AD" clId="Web-{F94E1439-91FD-766C-9AAA-660D8D62C25D}" dt="2022-06-19T23:51:05.101" v="1" actId="14100"/>
          <ac:picMkLst>
            <pc:docMk/>
            <pc:sldMk cId="1291847393" sldId="275"/>
            <ac:picMk id="4" creationId="{F701AC83-A9DD-1AA0-8AFF-ECE03582086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EEDE-8F51-BB7B-48D8-8C8829760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564DE0B-7F3C-2625-AFD8-B816549FC3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82CE50F-06C2-CBF6-FB05-214F44D2F971}"/>
              </a:ext>
            </a:extLst>
          </p:cNvPr>
          <p:cNvSpPr>
            <a:spLocks noGrp="1"/>
          </p:cNvSpPr>
          <p:nvPr>
            <p:ph type="dt" sz="half" idx="10"/>
          </p:nvPr>
        </p:nvSpPr>
        <p:spPr/>
        <p:txBody>
          <a:bodyPr/>
          <a:lstStyle/>
          <a:p>
            <a:fld id="{7D8E6DA5-A0B6-447F-9DA7-735411A331C7}" type="datetimeFigureOut">
              <a:rPr lang="en-AU" smtClean="0"/>
              <a:t>19/06/2022</a:t>
            </a:fld>
            <a:endParaRPr lang="en-AU"/>
          </a:p>
        </p:txBody>
      </p:sp>
      <p:sp>
        <p:nvSpPr>
          <p:cNvPr id="5" name="Footer Placeholder 4">
            <a:extLst>
              <a:ext uri="{FF2B5EF4-FFF2-40B4-BE49-F238E27FC236}">
                <a16:creationId xmlns:a16="http://schemas.microsoft.com/office/drawing/2014/main" id="{C24F0B9A-7890-5FF0-762E-2A3144BB500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423AA71-6B8D-E5C1-31EE-0C5157D6B4D5}"/>
              </a:ext>
            </a:extLst>
          </p:cNvPr>
          <p:cNvSpPr>
            <a:spLocks noGrp="1"/>
          </p:cNvSpPr>
          <p:nvPr>
            <p:ph type="sldNum" sz="quarter" idx="12"/>
          </p:nvPr>
        </p:nvSpPr>
        <p:spPr/>
        <p:txBody>
          <a:bodyPr/>
          <a:lstStyle/>
          <a:p>
            <a:fld id="{D188B904-94A1-4891-B627-A821F81BB74C}" type="slidenum">
              <a:rPr lang="en-AU" smtClean="0"/>
              <a:t>‹#›</a:t>
            </a:fld>
            <a:endParaRPr lang="en-AU"/>
          </a:p>
        </p:txBody>
      </p:sp>
    </p:spTree>
    <p:extLst>
      <p:ext uri="{BB962C8B-B14F-4D97-AF65-F5344CB8AC3E}">
        <p14:creationId xmlns:p14="http://schemas.microsoft.com/office/powerpoint/2010/main" val="2405961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5399-5C42-76D4-84F0-E27EE6A727B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4AAC1D3-1156-D1DC-7503-5FB226C4B9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C24E701-F79D-523E-F7D1-F6EF5672155A}"/>
              </a:ext>
            </a:extLst>
          </p:cNvPr>
          <p:cNvSpPr>
            <a:spLocks noGrp="1"/>
          </p:cNvSpPr>
          <p:nvPr>
            <p:ph type="dt" sz="half" idx="10"/>
          </p:nvPr>
        </p:nvSpPr>
        <p:spPr/>
        <p:txBody>
          <a:bodyPr/>
          <a:lstStyle/>
          <a:p>
            <a:fld id="{7D8E6DA5-A0B6-447F-9DA7-735411A331C7}" type="datetimeFigureOut">
              <a:rPr lang="en-AU" smtClean="0"/>
              <a:t>19/06/2022</a:t>
            </a:fld>
            <a:endParaRPr lang="en-AU"/>
          </a:p>
        </p:txBody>
      </p:sp>
      <p:sp>
        <p:nvSpPr>
          <p:cNvPr id="5" name="Footer Placeholder 4">
            <a:extLst>
              <a:ext uri="{FF2B5EF4-FFF2-40B4-BE49-F238E27FC236}">
                <a16:creationId xmlns:a16="http://schemas.microsoft.com/office/drawing/2014/main" id="{5C9CF19E-24F4-964E-9BE1-8807C2DBAB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11CADC4-85C5-E2BE-A6A9-9F273409F764}"/>
              </a:ext>
            </a:extLst>
          </p:cNvPr>
          <p:cNvSpPr>
            <a:spLocks noGrp="1"/>
          </p:cNvSpPr>
          <p:nvPr>
            <p:ph type="sldNum" sz="quarter" idx="12"/>
          </p:nvPr>
        </p:nvSpPr>
        <p:spPr/>
        <p:txBody>
          <a:bodyPr/>
          <a:lstStyle/>
          <a:p>
            <a:fld id="{D188B904-94A1-4891-B627-A821F81BB74C}" type="slidenum">
              <a:rPr lang="en-AU" smtClean="0"/>
              <a:t>‹#›</a:t>
            </a:fld>
            <a:endParaRPr lang="en-AU"/>
          </a:p>
        </p:txBody>
      </p:sp>
    </p:spTree>
    <p:extLst>
      <p:ext uri="{BB962C8B-B14F-4D97-AF65-F5344CB8AC3E}">
        <p14:creationId xmlns:p14="http://schemas.microsoft.com/office/powerpoint/2010/main" val="4232233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042F36-FD99-78F9-F766-319F370381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C0969C9-F888-A1FD-BED1-C002DF7830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35C77BF-E8C5-8493-6DA1-672031C7FC4E}"/>
              </a:ext>
            </a:extLst>
          </p:cNvPr>
          <p:cNvSpPr>
            <a:spLocks noGrp="1"/>
          </p:cNvSpPr>
          <p:nvPr>
            <p:ph type="dt" sz="half" idx="10"/>
          </p:nvPr>
        </p:nvSpPr>
        <p:spPr/>
        <p:txBody>
          <a:bodyPr/>
          <a:lstStyle/>
          <a:p>
            <a:fld id="{7D8E6DA5-A0B6-447F-9DA7-735411A331C7}" type="datetimeFigureOut">
              <a:rPr lang="en-AU" smtClean="0"/>
              <a:t>19/06/2022</a:t>
            </a:fld>
            <a:endParaRPr lang="en-AU"/>
          </a:p>
        </p:txBody>
      </p:sp>
      <p:sp>
        <p:nvSpPr>
          <p:cNvPr id="5" name="Footer Placeholder 4">
            <a:extLst>
              <a:ext uri="{FF2B5EF4-FFF2-40B4-BE49-F238E27FC236}">
                <a16:creationId xmlns:a16="http://schemas.microsoft.com/office/drawing/2014/main" id="{F57D7290-706A-6E39-2F64-0801A2DEA09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84FF21-0B12-8C09-034A-F4209567DB17}"/>
              </a:ext>
            </a:extLst>
          </p:cNvPr>
          <p:cNvSpPr>
            <a:spLocks noGrp="1"/>
          </p:cNvSpPr>
          <p:nvPr>
            <p:ph type="sldNum" sz="quarter" idx="12"/>
          </p:nvPr>
        </p:nvSpPr>
        <p:spPr/>
        <p:txBody>
          <a:bodyPr/>
          <a:lstStyle/>
          <a:p>
            <a:fld id="{D188B904-94A1-4891-B627-A821F81BB74C}" type="slidenum">
              <a:rPr lang="en-AU" smtClean="0"/>
              <a:t>‹#›</a:t>
            </a:fld>
            <a:endParaRPr lang="en-AU"/>
          </a:p>
        </p:txBody>
      </p:sp>
    </p:spTree>
    <p:extLst>
      <p:ext uri="{BB962C8B-B14F-4D97-AF65-F5344CB8AC3E}">
        <p14:creationId xmlns:p14="http://schemas.microsoft.com/office/powerpoint/2010/main" val="2541109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1513-C168-FA52-6172-7F2DBF568F1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F56D881-43F7-FF1F-9E69-7AA2034417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C678B7A-B322-866A-86B9-220D8E7E939A}"/>
              </a:ext>
            </a:extLst>
          </p:cNvPr>
          <p:cNvSpPr>
            <a:spLocks noGrp="1"/>
          </p:cNvSpPr>
          <p:nvPr>
            <p:ph type="dt" sz="half" idx="10"/>
          </p:nvPr>
        </p:nvSpPr>
        <p:spPr/>
        <p:txBody>
          <a:bodyPr/>
          <a:lstStyle/>
          <a:p>
            <a:fld id="{7D8E6DA5-A0B6-447F-9DA7-735411A331C7}" type="datetimeFigureOut">
              <a:rPr lang="en-AU" smtClean="0"/>
              <a:t>19/06/2022</a:t>
            </a:fld>
            <a:endParaRPr lang="en-AU"/>
          </a:p>
        </p:txBody>
      </p:sp>
      <p:sp>
        <p:nvSpPr>
          <p:cNvPr id="5" name="Footer Placeholder 4">
            <a:extLst>
              <a:ext uri="{FF2B5EF4-FFF2-40B4-BE49-F238E27FC236}">
                <a16:creationId xmlns:a16="http://schemas.microsoft.com/office/drawing/2014/main" id="{86E39C5D-C20D-1748-FF1D-73181586DA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DDD8296-ACAF-F84E-0378-31228FA1BF81}"/>
              </a:ext>
            </a:extLst>
          </p:cNvPr>
          <p:cNvSpPr>
            <a:spLocks noGrp="1"/>
          </p:cNvSpPr>
          <p:nvPr>
            <p:ph type="sldNum" sz="quarter" idx="12"/>
          </p:nvPr>
        </p:nvSpPr>
        <p:spPr/>
        <p:txBody>
          <a:bodyPr/>
          <a:lstStyle/>
          <a:p>
            <a:fld id="{D188B904-94A1-4891-B627-A821F81BB74C}" type="slidenum">
              <a:rPr lang="en-AU" smtClean="0"/>
              <a:t>‹#›</a:t>
            </a:fld>
            <a:endParaRPr lang="en-AU"/>
          </a:p>
        </p:txBody>
      </p:sp>
    </p:spTree>
    <p:extLst>
      <p:ext uri="{BB962C8B-B14F-4D97-AF65-F5344CB8AC3E}">
        <p14:creationId xmlns:p14="http://schemas.microsoft.com/office/powerpoint/2010/main" val="1581355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81E81-E30E-3AB3-6702-798F576A33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401AB50-F7FC-A9DA-770D-E54E3E5BBB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CF0A66-8ABE-458C-8688-8899A75C2766}"/>
              </a:ext>
            </a:extLst>
          </p:cNvPr>
          <p:cNvSpPr>
            <a:spLocks noGrp="1"/>
          </p:cNvSpPr>
          <p:nvPr>
            <p:ph type="dt" sz="half" idx="10"/>
          </p:nvPr>
        </p:nvSpPr>
        <p:spPr/>
        <p:txBody>
          <a:bodyPr/>
          <a:lstStyle/>
          <a:p>
            <a:fld id="{7D8E6DA5-A0B6-447F-9DA7-735411A331C7}" type="datetimeFigureOut">
              <a:rPr lang="en-AU" smtClean="0"/>
              <a:t>19/06/2022</a:t>
            </a:fld>
            <a:endParaRPr lang="en-AU"/>
          </a:p>
        </p:txBody>
      </p:sp>
      <p:sp>
        <p:nvSpPr>
          <p:cNvPr id="5" name="Footer Placeholder 4">
            <a:extLst>
              <a:ext uri="{FF2B5EF4-FFF2-40B4-BE49-F238E27FC236}">
                <a16:creationId xmlns:a16="http://schemas.microsoft.com/office/drawing/2014/main" id="{C8F0BE19-8BB7-473D-EBE5-CD89B006EC0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EF1AFC9-810A-4739-1042-270EF3010A39}"/>
              </a:ext>
            </a:extLst>
          </p:cNvPr>
          <p:cNvSpPr>
            <a:spLocks noGrp="1"/>
          </p:cNvSpPr>
          <p:nvPr>
            <p:ph type="sldNum" sz="quarter" idx="12"/>
          </p:nvPr>
        </p:nvSpPr>
        <p:spPr/>
        <p:txBody>
          <a:bodyPr/>
          <a:lstStyle/>
          <a:p>
            <a:fld id="{D188B904-94A1-4891-B627-A821F81BB74C}" type="slidenum">
              <a:rPr lang="en-AU" smtClean="0"/>
              <a:t>‹#›</a:t>
            </a:fld>
            <a:endParaRPr lang="en-AU"/>
          </a:p>
        </p:txBody>
      </p:sp>
    </p:spTree>
    <p:extLst>
      <p:ext uri="{BB962C8B-B14F-4D97-AF65-F5344CB8AC3E}">
        <p14:creationId xmlns:p14="http://schemas.microsoft.com/office/powerpoint/2010/main" val="899046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2CAB-F158-81A6-4E9F-CEB8346684D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5A33635-AC26-1817-E16B-7F4CB3D888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4972D9E-3227-C339-9754-B59B5454E5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D9B5F48-CE45-AB55-2E82-419A9386BD2C}"/>
              </a:ext>
            </a:extLst>
          </p:cNvPr>
          <p:cNvSpPr>
            <a:spLocks noGrp="1"/>
          </p:cNvSpPr>
          <p:nvPr>
            <p:ph type="dt" sz="half" idx="10"/>
          </p:nvPr>
        </p:nvSpPr>
        <p:spPr/>
        <p:txBody>
          <a:bodyPr/>
          <a:lstStyle/>
          <a:p>
            <a:fld id="{7D8E6DA5-A0B6-447F-9DA7-735411A331C7}" type="datetimeFigureOut">
              <a:rPr lang="en-AU" smtClean="0"/>
              <a:t>19/06/2022</a:t>
            </a:fld>
            <a:endParaRPr lang="en-AU"/>
          </a:p>
        </p:txBody>
      </p:sp>
      <p:sp>
        <p:nvSpPr>
          <p:cNvPr id="6" name="Footer Placeholder 5">
            <a:extLst>
              <a:ext uri="{FF2B5EF4-FFF2-40B4-BE49-F238E27FC236}">
                <a16:creationId xmlns:a16="http://schemas.microsoft.com/office/drawing/2014/main" id="{BFF27ADE-0228-3E73-B7FA-81FAB633788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5BB94E1-81F1-63FE-9ACC-1330E8BEBD98}"/>
              </a:ext>
            </a:extLst>
          </p:cNvPr>
          <p:cNvSpPr>
            <a:spLocks noGrp="1"/>
          </p:cNvSpPr>
          <p:nvPr>
            <p:ph type="sldNum" sz="quarter" idx="12"/>
          </p:nvPr>
        </p:nvSpPr>
        <p:spPr/>
        <p:txBody>
          <a:bodyPr/>
          <a:lstStyle/>
          <a:p>
            <a:fld id="{D188B904-94A1-4891-B627-A821F81BB74C}" type="slidenum">
              <a:rPr lang="en-AU" smtClean="0"/>
              <a:t>‹#›</a:t>
            </a:fld>
            <a:endParaRPr lang="en-AU"/>
          </a:p>
        </p:txBody>
      </p:sp>
    </p:spTree>
    <p:extLst>
      <p:ext uri="{BB962C8B-B14F-4D97-AF65-F5344CB8AC3E}">
        <p14:creationId xmlns:p14="http://schemas.microsoft.com/office/powerpoint/2010/main" val="2036011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2300-BD17-9163-3FAD-23D58949083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EF3FCC3-CC79-6981-29DD-644D689380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A9B5EC-54E5-9B8A-1DD7-A1D196EBC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EA956B9-4E42-D5C6-665D-691DF0F712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AD47ED-7824-B4F9-6B68-40CF950326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A83F55C-4F49-490B-7B89-729E11C41164}"/>
              </a:ext>
            </a:extLst>
          </p:cNvPr>
          <p:cNvSpPr>
            <a:spLocks noGrp="1"/>
          </p:cNvSpPr>
          <p:nvPr>
            <p:ph type="dt" sz="half" idx="10"/>
          </p:nvPr>
        </p:nvSpPr>
        <p:spPr/>
        <p:txBody>
          <a:bodyPr/>
          <a:lstStyle/>
          <a:p>
            <a:fld id="{7D8E6DA5-A0B6-447F-9DA7-735411A331C7}" type="datetimeFigureOut">
              <a:rPr lang="en-AU" smtClean="0"/>
              <a:t>19/06/2022</a:t>
            </a:fld>
            <a:endParaRPr lang="en-AU"/>
          </a:p>
        </p:txBody>
      </p:sp>
      <p:sp>
        <p:nvSpPr>
          <p:cNvPr id="8" name="Footer Placeholder 7">
            <a:extLst>
              <a:ext uri="{FF2B5EF4-FFF2-40B4-BE49-F238E27FC236}">
                <a16:creationId xmlns:a16="http://schemas.microsoft.com/office/drawing/2014/main" id="{1F79C803-CB90-F0B7-851A-C6745790EAC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13717F1-41EF-3483-66C1-0CC2FEBA1AB3}"/>
              </a:ext>
            </a:extLst>
          </p:cNvPr>
          <p:cNvSpPr>
            <a:spLocks noGrp="1"/>
          </p:cNvSpPr>
          <p:nvPr>
            <p:ph type="sldNum" sz="quarter" idx="12"/>
          </p:nvPr>
        </p:nvSpPr>
        <p:spPr/>
        <p:txBody>
          <a:bodyPr/>
          <a:lstStyle/>
          <a:p>
            <a:fld id="{D188B904-94A1-4891-B627-A821F81BB74C}" type="slidenum">
              <a:rPr lang="en-AU" smtClean="0"/>
              <a:t>‹#›</a:t>
            </a:fld>
            <a:endParaRPr lang="en-AU"/>
          </a:p>
        </p:txBody>
      </p:sp>
    </p:spTree>
    <p:extLst>
      <p:ext uri="{BB962C8B-B14F-4D97-AF65-F5344CB8AC3E}">
        <p14:creationId xmlns:p14="http://schemas.microsoft.com/office/powerpoint/2010/main" val="238029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5ACCC-B717-8A0A-9F0C-B999A7A11D4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3D1E77D-4BE8-410F-387D-BCC8A9CE68CC}"/>
              </a:ext>
            </a:extLst>
          </p:cNvPr>
          <p:cNvSpPr>
            <a:spLocks noGrp="1"/>
          </p:cNvSpPr>
          <p:nvPr>
            <p:ph type="dt" sz="half" idx="10"/>
          </p:nvPr>
        </p:nvSpPr>
        <p:spPr/>
        <p:txBody>
          <a:bodyPr/>
          <a:lstStyle/>
          <a:p>
            <a:fld id="{7D8E6DA5-A0B6-447F-9DA7-735411A331C7}" type="datetimeFigureOut">
              <a:rPr lang="en-AU" smtClean="0"/>
              <a:t>19/06/2022</a:t>
            </a:fld>
            <a:endParaRPr lang="en-AU"/>
          </a:p>
        </p:txBody>
      </p:sp>
      <p:sp>
        <p:nvSpPr>
          <p:cNvPr id="4" name="Footer Placeholder 3">
            <a:extLst>
              <a:ext uri="{FF2B5EF4-FFF2-40B4-BE49-F238E27FC236}">
                <a16:creationId xmlns:a16="http://schemas.microsoft.com/office/drawing/2014/main" id="{13E9CDF3-8A3C-F592-F524-65C0E423749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4A18743-1B61-EDEB-F85A-72FAA3ABFEBA}"/>
              </a:ext>
            </a:extLst>
          </p:cNvPr>
          <p:cNvSpPr>
            <a:spLocks noGrp="1"/>
          </p:cNvSpPr>
          <p:nvPr>
            <p:ph type="sldNum" sz="quarter" idx="12"/>
          </p:nvPr>
        </p:nvSpPr>
        <p:spPr/>
        <p:txBody>
          <a:bodyPr/>
          <a:lstStyle/>
          <a:p>
            <a:fld id="{D188B904-94A1-4891-B627-A821F81BB74C}" type="slidenum">
              <a:rPr lang="en-AU" smtClean="0"/>
              <a:t>‹#›</a:t>
            </a:fld>
            <a:endParaRPr lang="en-AU"/>
          </a:p>
        </p:txBody>
      </p:sp>
    </p:spTree>
    <p:extLst>
      <p:ext uri="{BB962C8B-B14F-4D97-AF65-F5344CB8AC3E}">
        <p14:creationId xmlns:p14="http://schemas.microsoft.com/office/powerpoint/2010/main" val="1606152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907653-7562-E602-753E-EFE617A1C784}"/>
              </a:ext>
            </a:extLst>
          </p:cNvPr>
          <p:cNvSpPr>
            <a:spLocks noGrp="1"/>
          </p:cNvSpPr>
          <p:nvPr>
            <p:ph type="dt" sz="half" idx="10"/>
          </p:nvPr>
        </p:nvSpPr>
        <p:spPr/>
        <p:txBody>
          <a:bodyPr/>
          <a:lstStyle/>
          <a:p>
            <a:fld id="{7D8E6DA5-A0B6-447F-9DA7-735411A331C7}" type="datetimeFigureOut">
              <a:rPr lang="en-AU" smtClean="0"/>
              <a:t>19/06/2022</a:t>
            </a:fld>
            <a:endParaRPr lang="en-AU"/>
          </a:p>
        </p:txBody>
      </p:sp>
      <p:sp>
        <p:nvSpPr>
          <p:cNvPr id="3" name="Footer Placeholder 2">
            <a:extLst>
              <a:ext uri="{FF2B5EF4-FFF2-40B4-BE49-F238E27FC236}">
                <a16:creationId xmlns:a16="http://schemas.microsoft.com/office/drawing/2014/main" id="{EBF33FF8-C602-DA3C-2CE9-2EF8222D6D1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6F9D018-3AD8-2834-8741-2D37EB1E61BB}"/>
              </a:ext>
            </a:extLst>
          </p:cNvPr>
          <p:cNvSpPr>
            <a:spLocks noGrp="1"/>
          </p:cNvSpPr>
          <p:nvPr>
            <p:ph type="sldNum" sz="quarter" idx="12"/>
          </p:nvPr>
        </p:nvSpPr>
        <p:spPr/>
        <p:txBody>
          <a:bodyPr/>
          <a:lstStyle/>
          <a:p>
            <a:fld id="{D188B904-94A1-4891-B627-A821F81BB74C}" type="slidenum">
              <a:rPr lang="en-AU" smtClean="0"/>
              <a:t>‹#›</a:t>
            </a:fld>
            <a:endParaRPr lang="en-AU"/>
          </a:p>
        </p:txBody>
      </p:sp>
    </p:spTree>
    <p:extLst>
      <p:ext uri="{BB962C8B-B14F-4D97-AF65-F5344CB8AC3E}">
        <p14:creationId xmlns:p14="http://schemas.microsoft.com/office/powerpoint/2010/main" val="44083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9F57-6D38-7ED7-805A-285693092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15F3301-FF09-6DB8-FE03-79240517A1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134983C-FE88-F954-A66B-171027CBA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02794-B4F1-B5B2-5431-254B0AB225A5}"/>
              </a:ext>
            </a:extLst>
          </p:cNvPr>
          <p:cNvSpPr>
            <a:spLocks noGrp="1"/>
          </p:cNvSpPr>
          <p:nvPr>
            <p:ph type="dt" sz="half" idx="10"/>
          </p:nvPr>
        </p:nvSpPr>
        <p:spPr/>
        <p:txBody>
          <a:bodyPr/>
          <a:lstStyle/>
          <a:p>
            <a:fld id="{7D8E6DA5-A0B6-447F-9DA7-735411A331C7}" type="datetimeFigureOut">
              <a:rPr lang="en-AU" smtClean="0"/>
              <a:t>19/06/2022</a:t>
            </a:fld>
            <a:endParaRPr lang="en-AU"/>
          </a:p>
        </p:txBody>
      </p:sp>
      <p:sp>
        <p:nvSpPr>
          <p:cNvPr id="6" name="Footer Placeholder 5">
            <a:extLst>
              <a:ext uri="{FF2B5EF4-FFF2-40B4-BE49-F238E27FC236}">
                <a16:creationId xmlns:a16="http://schemas.microsoft.com/office/drawing/2014/main" id="{73F6CF74-3E2D-6489-4CAE-9B1EFAFE1C9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CA6D172-D676-D1EF-2B8D-ED791B6283E5}"/>
              </a:ext>
            </a:extLst>
          </p:cNvPr>
          <p:cNvSpPr>
            <a:spLocks noGrp="1"/>
          </p:cNvSpPr>
          <p:nvPr>
            <p:ph type="sldNum" sz="quarter" idx="12"/>
          </p:nvPr>
        </p:nvSpPr>
        <p:spPr/>
        <p:txBody>
          <a:bodyPr/>
          <a:lstStyle/>
          <a:p>
            <a:fld id="{D188B904-94A1-4891-B627-A821F81BB74C}" type="slidenum">
              <a:rPr lang="en-AU" smtClean="0"/>
              <a:t>‹#›</a:t>
            </a:fld>
            <a:endParaRPr lang="en-AU"/>
          </a:p>
        </p:txBody>
      </p:sp>
    </p:spTree>
    <p:extLst>
      <p:ext uri="{BB962C8B-B14F-4D97-AF65-F5344CB8AC3E}">
        <p14:creationId xmlns:p14="http://schemas.microsoft.com/office/powerpoint/2010/main" val="2638549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7FF44-CBF2-3644-9AED-2656013306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BDA9D00-1305-2FB8-BE7A-F8D133F8F5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E709A64-D837-57D7-88EB-B69AA0DC4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8A6D0-B36E-1060-E49C-3A41D427CA46}"/>
              </a:ext>
            </a:extLst>
          </p:cNvPr>
          <p:cNvSpPr>
            <a:spLocks noGrp="1"/>
          </p:cNvSpPr>
          <p:nvPr>
            <p:ph type="dt" sz="half" idx="10"/>
          </p:nvPr>
        </p:nvSpPr>
        <p:spPr/>
        <p:txBody>
          <a:bodyPr/>
          <a:lstStyle/>
          <a:p>
            <a:fld id="{7D8E6DA5-A0B6-447F-9DA7-735411A331C7}" type="datetimeFigureOut">
              <a:rPr lang="en-AU" smtClean="0"/>
              <a:t>19/06/2022</a:t>
            </a:fld>
            <a:endParaRPr lang="en-AU"/>
          </a:p>
        </p:txBody>
      </p:sp>
      <p:sp>
        <p:nvSpPr>
          <p:cNvPr id="6" name="Footer Placeholder 5">
            <a:extLst>
              <a:ext uri="{FF2B5EF4-FFF2-40B4-BE49-F238E27FC236}">
                <a16:creationId xmlns:a16="http://schemas.microsoft.com/office/drawing/2014/main" id="{4E58ABCB-03BD-8F4C-2989-7D50A60D386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37DB3B4-81BF-D887-495B-1A8878A511C2}"/>
              </a:ext>
            </a:extLst>
          </p:cNvPr>
          <p:cNvSpPr>
            <a:spLocks noGrp="1"/>
          </p:cNvSpPr>
          <p:nvPr>
            <p:ph type="sldNum" sz="quarter" idx="12"/>
          </p:nvPr>
        </p:nvSpPr>
        <p:spPr/>
        <p:txBody>
          <a:bodyPr/>
          <a:lstStyle/>
          <a:p>
            <a:fld id="{D188B904-94A1-4891-B627-A821F81BB74C}" type="slidenum">
              <a:rPr lang="en-AU" smtClean="0"/>
              <a:t>‹#›</a:t>
            </a:fld>
            <a:endParaRPr lang="en-AU"/>
          </a:p>
        </p:txBody>
      </p:sp>
    </p:spTree>
    <p:extLst>
      <p:ext uri="{BB962C8B-B14F-4D97-AF65-F5344CB8AC3E}">
        <p14:creationId xmlns:p14="http://schemas.microsoft.com/office/powerpoint/2010/main" val="3051925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A2DD97-0B0B-55E1-0054-6FA416023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F8713E6-A6F8-EAEE-12AC-05912EAD3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C1D90D6-9F52-87D7-270E-BBE26B171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E6DA5-A0B6-447F-9DA7-735411A331C7}" type="datetimeFigureOut">
              <a:rPr lang="en-AU" smtClean="0"/>
              <a:t>19/06/2022</a:t>
            </a:fld>
            <a:endParaRPr lang="en-AU"/>
          </a:p>
        </p:txBody>
      </p:sp>
      <p:sp>
        <p:nvSpPr>
          <p:cNvPr id="5" name="Footer Placeholder 4">
            <a:extLst>
              <a:ext uri="{FF2B5EF4-FFF2-40B4-BE49-F238E27FC236}">
                <a16:creationId xmlns:a16="http://schemas.microsoft.com/office/drawing/2014/main" id="{FD17C2D1-CB92-7DF3-95C8-D9326BE810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70C4D97E-1A5B-B722-2269-653716C029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8B904-94A1-4891-B627-A821F81BB74C}" type="slidenum">
              <a:rPr lang="en-AU" smtClean="0"/>
              <a:t>‹#›</a:t>
            </a:fld>
            <a:endParaRPr lang="en-AU"/>
          </a:p>
        </p:txBody>
      </p:sp>
    </p:spTree>
    <p:extLst>
      <p:ext uri="{BB962C8B-B14F-4D97-AF65-F5344CB8AC3E}">
        <p14:creationId xmlns:p14="http://schemas.microsoft.com/office/powerpoint/2010/main" val="2552976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16.JP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olden confetti flying in front of black background">
            <a:extLst>
              <a:ext uri="{FF2B5EF4-FFF2-40B4-BE49-F238E27FC236}">
                <a16:creationId xmlns:a16="http://schemas.microsoft.com/office/drawing/2014/main" id="{F88D8E49-6CBD-2FA1-1EC1-F7B155DB81E5}"/>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C0845057-9275-F194-AEDD-8CB454B9BBBC}"/>
              </a:ext>
            </a:extLst>
          </p:cNvPr>
          <p:cNvSpPr>
            <a:spLocks noGrp="1"/>
          </p:cNvSpPr>
          <p:nvPr>
            <p:ph type="ctrTitle"/>
          </p:nvPr>
        </p:nvSpPr>
        <p:spPr>
          <a:xfrm>
            <a:off x="1524000" y="1122362"/>
            <a:ext cx="9144000" cy="2900518"/>
          </a:xfrm>
        </p:spPr>
        <p:txBody>
          <a:bodyPr>
            <a:normAutofit/>
          </a:bodyPr>
          <a:lstStyle/>
          <a:p>
            <a:r>
              <a:rPr lang="en-AU" sz="8800" dirty="0">
                <a:solidFill>
                  <a:srgbClr val="FFFFFF"/>
                </a:solidFill>
                <a:latin typeface="BlowBrush" panose="02000000000000000000" pitchFamily="50" charset="0"/>
              </a:rPr>
              <a:t>SIS Teen Chef 2022</a:t>
            </a:r>
          </a:p>
        </p:txBody>
      </p:sp>
      <p:sp>
        <p:nvSpPr>
          <p:cNvPr id="3" name="Subtitle 2">
            <a:extLst>
              <a:ext uri="{FF2B5EF4-FFF2-40B4-BE49-F238E27FC236}">
                <a16:creationId xmlns:a16="http://schemas.microsoft.com/office/drawing/2014/main" id="{67DCE89D-14DF-61B4-7B46-A82BA67D81B7}"/>
              </a:ext>
            </a:extLst>
          </p:cNvPr>
          <p:cNvSpPr>
            <a:spLocks noGrp="1"/>
          </p:cNvSpPr>
          <p:nvPr>
            <p:ph type="subTitle" idx="1"/>
          </p:nvPr>
        </p:nvSpPr>
        <p:spPr>
          <a:xfrm>
            <a:off x="1524000" y="4159404"/>
            <a:ext cx="9144000" cy="1098395"/>
          </a:xfrm>
        </p:spPr>
        <p:txBody>
          <a:bodyPr>
            <a:normAutofit/>
          </a:bodyPr>
          <a:lstStyle/>
          <a:p>
            <a:r>
              <a:rPr lang="en-AU" sz="4000" dirty="0">
                <a:solidFill>
                  <a:srgbClr val="FFFFFF"/>
                </a:solidFill>
                <a:latin typeface="BlowBrush" panose="02000000000000000000" pitchFamily="50" charset="0"/>
              </a:rPr>
              <a:t>Celebrate your success!</a:t>
            </a:r>
          </a:p>
        </p:txBody>
      </p:sp>
    </p:spTree>
    <p:extLst>
      <p:ext uri="{BB962C8B-B14F-4D97-AF65-F5344CB8AC3E}">
        <p14:creationId xmlns:p14="http://schemas.microsoft.com/office/powerpoint/2010/main" val="14864082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A54985-3407-D3F1-8CA2-FCD43056964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BlowBrush" panose="02000000000000000000" pitchFamily="50" charset="0"/>
              </a:rPr>
              <a:t>Angel</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33E94FD-D6F7-80F8-D08B-D0AC05A09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7401903C-EA52-CE6E-779F-04238873D3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3406534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221347-4811-C17F-8E8D-2A32A2B1C7A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BlowBrush" panose="02000000000000000000" pitchFamily="50" charset="0"/>
              </a:rPr>
              <a:t>Jessica</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63E740F-40F6-01F4-5150-8297290B3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845832F5-D2B0-F8F7-F336-1B5A615A69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1303811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1DE1AD-FCA4-5267-6CA4-9C90C54656D7}"/>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BlowBrush" panose="02000000000000000000" pitchFamily="50" charset="0"/>
              </a:rPr>
              <a:t>Gabriel</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0C02B82-E637-3497-5EF3-E3CED7723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10E1CC4F-973C-D943-7FBF-8B002ED4BD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3060390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7E682A-1409-7CE1-4A44-0B50CA2D0373}"/>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BlowBrush" panose="02000000000000000000" pitchFamily="50" charset="0"/>
              </a:rPr>
              <a:t>Kiara</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indoor&#10;&#10;Description automatically generated">
            <a:extLst>
              <a:ext uri="{FF2B5EF4-FFF2-40B4-BE49-F238E27FC236}">
                <a16:creationId xmlns:a16="http://schemas.microsoft.com/office/drawing/2014/main" id="{C55CE651-AE80-125D-B83A-605E23731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bowl of food&#10;&#10;Description automatically generated with medium confidence">
            <a:extLst>
              <a:ext uri="{FF2B5EF4-FFF2-40B4-BE49-F238E27FC236}">
                <a16:creationId xmlns:a16="http://schemas.microsoft.com/office/drawing/2014/main" id="{CC6BD281-6508-0CCD-6E9A-BD1D054FBD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3083436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356C2B-85F7-4413-085C-726575CEBF4F}"/>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BlowBrush" panose="02000000000000000000" pitchFamily="50" charset="0"/>
              </a:rPr>
              <a:t>Jayme</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erson holding a frisbee&#10;&#10;Description automatically generated with medium confidence">
            <a:extLst>
              <a:ext uri="{FF2B5EF4-FFF2-40B4-BE49-F238E27FC236}">
                <a16:creationId xmlns:a16="http://schemas.microsoft.com/office/drawing/2014/main" id="{568A918E-9A39-745B-A4D7-E6ACBDCD5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food, dish, vegetable&#10;&#10;Description automatically generated">
            <a:extLst>
              <a:ext uri="{FF2B5EF4-FFF2-40B4-BE49-F238E27FC236}">
                <a16:creationId xmlns:a16="http://schemas.microsoft.com/office/drawing/2014/main" id="{2D1F35ED-E40F-CD98-408F-C0AB0DB95A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4111444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2981B-FD2B-D722-7291-80AE8AFF3901}"/>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BlowBrush" panose="02000000000000000000" pitchFamily="50" charset="0"/>
              </a:rPr>
              <a:t>Tien</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erson holding a plate of food&#10;&#10;Description automatically generated with medium confidence">
            <a:extLst>
              <a:ext uri="{FF2B5EF4-FFF2-40B4-BE49-F238E27FC236}">
                <a16:creationId xmlns:a16="http://schemas.microsoft.com/office/drawing/2014/main" id="{9709862F-3FDF-40E6-8657-47387496C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6364E60D-57A0-9C10-F08D-53DB9A476D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3996827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4B08A8-6D4E-5CDF-56AB-748ACEC5A37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BlowBrush" panose="02000000000000000000" pitchFamily="50" charset="0"/>
              </a:rPr>
              <a:t>Emilia</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bag&#10;&#10;Description automatically generated">
            <a:extLst>
              <a:ext uri="{FF2B5EF4-FFF2-40B4-BE49-F238E27FC236}">
                <a16:creationId xmlns:a16="http://schemas.microsoft.com/office/drawing/2014/main" id="{1F228104-86BA-9C8E-09F7-472464A4F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BF4B341F-F3C9-C4C2-73A3-7E0AD5CA95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343017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198980-83C6-59CE-B751-B7647D335B94}"/>
              </a:ext>
            </a:extLst>
          </p:cNvPr>
          <p:cNvSpPr>
            <a:spLocks noGrp="1"/>
          </p:cNvSpPr>
          <p:nvPr>
            <p:ph type="title"/>
          </p:nvPr>
        </p:nvSpPr>
        <p:spPr>
          <a:xfrm>
            <a:off x="182880" y="595580"/>
            <a:ext cx="5049521" cy="1477060"/>
          </a:xfrm>
        </p:spPr>
        <p:txBody>
          <a:bodyPr anchor="t">
            <a:normAutofit/>
          </a:bodyPr>
          <a:lstStyle/>
          <a:p>
            <a:pPr algn="ctr"/>
            <a:r>
              <a:rPr lang="en-AU" sz="4000" dirty="0">
                <a:solidFill>
                  <a:schemeClr val="bg1"/>
                </a:solidFill>
                <a:latin typeface="BlowBrush" panose="02000000000000000000" pitchFamily="50" charset="0"/>
              </a:rPr>
              <a:t>Be proud of your journey!</a:t>
            </a:r>
          </a:p>
        </p:txBody>
      </p:sp>
      <p:sp>
        <p:nvSpPr>
          <p:cNvPr id="3" name="Content Placeholder 2">
            <a:extLst>
              <a:ext uri="{FF2B5EF4-FFF2-40B4-BE49-F238E27FC236}">
                <a16:creationId xmlns:a16="http://schemas.microsoft.com/office/drawing/2014/main" id="{F12588D6-20C2-6F5A-9BBC-039E29579328}"/>
              </a:ext>
            </a:extLst>
          </p:cNvPr>
          <p:cNvSpPr>
            <a:spLocks noGrp="1"/>
          </p:cNvSpPr>
          <p:nvPr>
            <p:ph idx="1"/>
          </p:nvPr>
        </p:nvSpPr>
        <p:spPr>
          <a:xfrm>
            <a:off x="365761" y="2072640"/>
            <a:ext cx="5049520" cy="3406692"/>
          </a:xfrm>
        </p:spPr>
        <p:txBody>
          <a:bodyPr>
            <a:normAutofit fontScale="92500" lnSpcReduction="10000"/>
          </a:bodyPr>
          <a:lstStyle/>
          <a:p>
            <a:r>
              <a:rPr lang="en-AU" sz="2400" dirty="0">
                <a:solidFill>
                  <a:schemeClr val="bg1">
                    <a:alpha val="80000"/>
                  </a:schemeClr>
                </a:solidFill>
                <a:latin typeface="Times New Roman" panose="02020603050405020304" pitchFamily="18" charset="0"/>
                <a:cs typeface="Times New Roman" panose="02020603050405020304" pitchFamily="18" charset="0"/>
              </a:rPr>
              <a:t>Thank you to all for your participation.</a:t>
            </a:r>
          </a:p>
          <a:p>
            <a:r>
              <a:rPr lang="en-AU" sz="2400" dirty="0">
                <a:solidFill>
                  <a:schemeClr val="bg1">
                    <a:alpha val="80000"/>
                  </a:schemeClr>
                </a:solidFill>
                <a:latin typeface="Times New Roman" panose="02020603050405020304" pitchFamily="18" charset="0"/>
                <a:cs typeface="Times New Roman" panose="02020603050405020304" pitchFamily="18" charset="0"/>
              </a:rPr>
              <a:t>We saw a great range of skills and ability presented on the nights.</a:t>
            </a:r>
          </a:p>
          <a:p>
            <a:r>
              <a:rPr lang="en-AU" sz="2400" dirty="0">
                <a:solidFill>
                  <a:schemeClr val="bg1">
                    <a:alpha val="80000"/>
                  </a:schemeClr>
                </a:solidFill>
                <a:latin typeface="Times New Roman" panose="02020603050405020304" pitchFamily="18" charset="0"/>
                <a:cs typeface="Times New Roman" panose="02020603050405020304" pitchFamily="18" charset="0"/>
              </a:rPr>
              <a:t>Please be open to try again next year if you have not been successful this year in making our team. Your skills will continue to develop and we appreciate your willingness to give it a go. </a:t>
            </a:r>
          </a:p>
          <a:p>
            <a:r>
              <a:rPr lang="en-AU" sz="2400" dirty="0">
                <a:solidFill>
                  <a:schemeClr val="bg1">
                    <a:alpha val="80000"/>
                  </a:schemeClr>
                </a:solidFill>
                <a:latin typeface="Times New Roman" panose="02020603050405020304" pitchFamily="18" charset="0"/>
                <a:cs typeface="Times New Roman" panose="02020603050405020304" pitchFamily="18" charset="0"/>
              </a:rPr>
              <a:t>It was so lovely to see team work and support of each other on the nights.</a:t>
            </a:r>
          </a:p>
          <a:p>
            <a:endParaRPr lang="en-AU" sz="1500" dirty="0">
              <a:solidFill>
                <a:schemeClr val="bg1">
                  <a:alpha val="80000"/>
                </a:schemeClr>
              </a:solidFill>
            </a:endParaRPr>
          </a:p>
        </p:txBody>
      </p:sp>
      <p:pic>
        <p:nvPicPr>
          <p:cNvPr id="5" name="Picture 4" descr="Hands holding each other's wrists and interlinked to form a circle">
            <a:extLst>
              <a:ext uri="{FF2B5EF4-FFF2-40B4-BE49-F238E27FC236}">
                <a16:creationId xmlns:a16="http://schemas.microsoft.com/office/drawing/2014/main" id="{F853AFB5-C172-F4AA-E1A9-4DF017550F97}"/>
              </a:ext>
            </a:extLst>
          </p:cNvPr>
          <p:cNvPicPr>
            <a:picLocks noChangeAspect="1"/>
          </p:cNvPicPr>
          <p:nvPr/>
        </p:nvPicPr>
        <p:blipFill rotWithShape="1">
          <a:blip r:embed="rId2"/>
          <a:srcRect l="20477" r="16842" b="-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1" name="Group 10">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2" name="Freeform: Shape 11">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5780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using festival drum">
            <a:extLst>
              <a:ext uri="{FF2B5EF4-FFF2-40B4-BE49-F238E27FC236}">
                <a16:creationId xmlns:a16="http://schemas.microsoft.com/office/drawing/2014/main" id="{8501CBF7-D29B-48E6-0EC5-6D238F5F50B9}"/>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8F7471-E100-B9F1-665E-02DD6FF84517}"/>
              </a:ext>
            </a:extLst>
          </p:cNvPr>
          <p:cNvSpPr>
            <a:spLocks noGrp="1"/>
          </p:cNvSpPr>
          <p:nvPr>
            <p:ph type="title"/>
          </p:nvPr>
        </p:nvSpPr>
        <p:spPr>
          <a:xfrm>
            <a:off x="838200" y="365125"/>
            <a:ext cx="4892040" cy="1899912"/>
          </a:xfrm>
        </p:spPr>
        <p:txBody>
          <a:bodyPr>
            <a:normAutofit/>
          </a:bodyPr>
          <a:lstStyle/>
          <a:p>
            <a:r>
              <a:rPr lang="en-AU" sz="4800" dirty="0">
                <a:latin typeface="BlowBrush" panose="02000000000000000000" pitchFamily="50" charset="0"/>
              </a:rPr>
              <a:t>Drum roll please</a:t>
            </a:r>
          </a:p>
        </p:txBody>
      </p:sp>
      <p:sp>
        <p:nvSpPr>
          <p:cNvPr id="9" name="Content Placeholder 8">
            <a:extLst>
              <a:ext uri="{FF2B5EF4-FFF2-40B4-BE49-F238E27FC236}">
                <a16:creationId xmlns:a16="http://schemas.microsoft.com/office/drawing/2014/main" id="{750C649F-7F85-9346-5F18-57A2FCA422BB}"/>
              </a:ext>
            </a:extLst>
          </p:cNvPr>
          <p:cNvSpPr>
            <a:spLocks noGrp="1"/>
          </p:cNvSpPr>
          <p:nvPr>
            <p:ph idx="1"/>
          </p:nvPr>
        </p:nvSpPr>
        <p:spPr>
          <a:xfrm>
            <a:off x="838200" y="2434201"/>
            <a:ext cx="3822189" cy="3742762"/>
          </a:xfrm>
        </p:spPr>
        <p:txBody>
          <a:bodyPr>
            <a:normAutofit/>
          </a:bodyPr>
          <a:lstStyle/>
          <a:p>
            <a:endParaRPr lang="en-US" sz="2000"/>
          </a:p>
        </p:txBody>
      </p:sp>
    </p:spTree>
    <p:extLst>
      <p:ext uri="{BB962C8B-B14F-4D97-AF65-F5344CB8AC3E}">
        <p14:creationId xmlns:p14="http://schemas.microsoft.com/office/powerpoint/2010/main" val="3179628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C98BC-BFA2-0732-30C0-BA91F9C21FC3}"/>
              </a:ext>
            </a:extLst>
          </p:cNvPr>
          <p:cNvSpPr>
            <a:spLocks noGrp="1"/>
          </p:cNvSpPr>
          <p:nvPr>
            <p:ph type="title"/>
          </p:nvPr>
        </p:nvSpPr>
        <p:spPr>
          <a:xfrm>
            <a:off x="838200" y="4669978"/>
            <a:ext cx="4391024" cy="1173700"/>
          </a:xfrm>
        </p:spPr>
        <p:txBody>
          <a:bodyPr vert="horz" lIns="91440" tIns="45720" rIns="91440" bIns="45720" rtlCol="0" anchor="t">
            <a:normAutofit/>
          </a:bodyPr>
          <a:lstStyle/>
          <a:p>
            <a:pPr algn="ctr"/>
            <a:r>
              <a:rPr lang="en-US" sz="3700" kern="1200" dirty="0">
                <a:solidFill>
                  <a:schemeClr val="bg1"/>
                </a:solidFill>
                <a:latin typeface="BlowBrush" panose="02000000000000000000" pitchFamily="50" charset="0"/>
              </a:rPr>
              <a:t>Congratulations to our team for 2022!</a:t>
            </a:r>
          </a:p>
        </p:txBody>
      </p:sp>
      <p:pic>
        <p:nvPicPr>
          <p:cNvPr id="11" name="Picture 10" descr="A picture containing food, dish, vegetable&#10;&#10;Description automatically generated">
            <a:extLst>
              <a:ext uri="{FF2B5EF4-FFF2-40B4-BE49-F238E27FC236}">
                <a16:creationId xmlns:a16="http://schemas.microsoft.com/office/drawing/2014/main" id="{5224214D-6A83-14A1-FA57-F49198CAF984}"/>
              </a:ext>
            </a:extLst>
          </p:cNvPr>
          <p:cNvPicPr>
            <a:picLocks noChangeAspect="1"/>
          </p:cNvPicPr>
          <p:nvPr/>
        </p:nvPicPr>
        <p:blipFill rotWithShape="1">
          <a:blip r:embed="rId2">
            <a:extLst>
              <a:ext uri="{28A0092B-C50C-407E-A947-70E740481C1C}">
                <a14:useLocalDpi xmlns:a14="http://schemas.microsoft.com/office/drawing/2010/main" val="0"/>
              </a:ext>
            </a:extLst>
          </a:blip>
          <a:srcRect l="13287" r="30700" b="-2"/>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9" name="Picture 8" descr="A bowl of food&#10;&#10;Description automatically generated with medium confidence">
            <a:extLst>
              <a:ext uri="{FF2B5EF4-FFF2-40B4-BE49-F238E27FC236}">
                <a16:creationId xmlns:a16="http://schemas.microsoft.com/office/drawing/2014/main" id="{58256294-E31F-65DF-E252-9904A5753161}"/>
              </a:ext>
            </a:extLst>
          </p:cNvPr>
          <p:cNvPicPr>
            <a:picLocks noChangeAspect="1"/>
          </p:cNvPicPr>
          <p:nvPr/>
        </p:nvPicPr>
        <p:blipFill rotWithShape="1">
          <a:blip r:embed="rId3">
            <a:extLst>
              <a:ext uri="{28A0092B-C50C-407E-A947-70E740481C1C}">
                <a14:useLocalDpi xmlns:a14="http://schemas.microsoft.com/office/drawing/2010/main" val="0"/>
              </a:ext>
            </a:extLst>
          </a:blip>
          <a:srcRect l="19579" r="24828" b="4"/>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5" name="Content Placeholder 4" descr="A picture containing food, plate, table, bowl&#10;&#10;Description automatically generated">
            <a:extLst>
              <a:ext uri="{FF2B5EF4-FFF2-40B4-BE49-F238E27FC236}">
                <a16:creationId xmlns:a16="http://schemas.microsoft.com/office/drawing/2014/main" id="{B93AD807-4D52-642A-1B79-B6D58FC9322D}"/>
              </a:ext>
            </a:extLst>
          </p:cNvPr>
          <p:cNvPicPr>
            <a:picLocks noChangeAspect="1"/>
          </p:cNvPicPr>
          <p:nvPr/>
        </p:nvPicPr>
        <p:blipFill rotWithShape="1">
          <a:blip r:embed="rId4">
            <a:extLst>
              <a:ext uri="{28A0092B-C50C-407E-A947-70E740481C1C}">
                <a14:useLocalDpi xmlns:a14="http://schemas.microsoft.com/office/drawing/2010/main" val="0"/>
              </a:ext>
            </a:extLst>
          </a:blip>
          <a:srcRect l="12068" r="34881" b="3"/>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7" name="Picture 6">
            <a:extLst>
              <a:ext uri="{FF2B5EF4-FFF2-40B4-BE49-F238E27FC236}">
                <a16:creationId xmlns:a16="http://schemas.microsoft.com/office/drawing/2014/main" id="{B64FC06B-162A-B247-9F9F-6B060D6F4A4B}"/>
              </a:ext>
            </a:extLst>
          </p:cNvPr>
          <p:cNvPicPr>
            <a:picLocks noChangeAspect="1"/>
          </p:cNvPicPr>
          <p:nvPr/>
        </p:nvPicPr>
        <p:blipFill rotWithShape="1">
          <a:blip r:embed="rId5">
            <a:extLst>
              <a:ext uri="{28A0092B-C50C-407E-A947-70E740481C1C}">
                <a14:useLocalDpi xmlns:a14="http://schemas.microsoft.com/office/drawing/2010/main" val="0"/>
              </a:ext>
            </a:extLst>
          </a:blip>
          <a:srcRect l="33255" r="12238" b="-3"/>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25" name="Group 24">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6" name="Freeform: Shape 25">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Content Placeholder 19">
            <a:extLst>
              <a:ext uri="{FF2B5EF4-FFF2-40B4-BE49-F238E27FC236}">
                <a16:creationId xmlns:a16="http://schemas.microsoft.com/office/drawing/2014/main" id="{BB726221-2BD5-58BE-9DC2-0E0AA87F93B7}"/>
              </a:ext>
            </a:extLst>
          </p:cNvPr>
          <p:cNvSpPr>
            <a:spLocks noGrp="1"/>
          </p:cNvSpPr>
          <p:nvPr>
            <p:ph idx="1"/>
          </p:nvPr>
        </p:nvSpPr>
        <p:spPr>
          <a:xfrm>
            <a:off x="6096000" y="4176828"/>
            <a:ext cx="5692774" cy="1080000"/>
          </a:xfrm>
        </p:spPr>
        <p:txBody>
          <a:bodyPr>
            <a:noAutofit/>
          </a:bodyPr>
          <a:lstStyle/>
          <a:p>
            <a:r>
              <a:rPr lang="en-US" sz="4000" dirty="0">
                <a:solidFill>
                  <a:schemeClr val="bg1">
                    <a:alpha val="80000"/>
                  </a:schemeClr>
                </a:solidFill>
                <a:latin typeface="BlowBrush" panose="02000000000000000000" pitchFamily="50" charset="0"/>
              </a:rPr>
              <a:t>Jayme</a:t>
            </a:r>
          </a:p>
          <a:p>
            <a:r>
              <a:rPr lang="en-US" sz="4000" dirty="0">
                <a:solidFill>
                  <a:schemeClr val="bg1">
                    <a:alpha val="80000"/>
                  </a:schemeClr>
                </a:solidFill>
                <a:latin typeface="BlowBrush" panose="02000000000000000000" pitchFamily="50" charset="0"/>
              </a:rPr>
              <a:t>Kiara</a:t>
            </a:r>
          </a:p>
          <a:p>
            <a:r>
              <a:rPr lang="en-US" sz="4000" dirty="0">
                <a:solidFill>
                  <a:schemeClr val="bg1">
                    <a:alpha val="80000"/>
                  </a:schemeClr>
                </a:solidFill>
                <a:latin typeface="BlowBrush" panose="02000000000000000000" pitchFamily="50" charset="0"/>
              </a:rPr>
              <a:t>Eliza</a:t>
            </a:r>
          </a:p>
          <a:p>
            <a:r>
              <a:rPr lang="en-US" sz="4000" dirty="0" err="1">
                <a:solidFill>
                  <a:schemeClr val="bg1">
                    <a:alpha val="80000"/>
                  </a:schemeClr>
                </a:solidFill>
                <a:latin typeface="BlowBrush" panose="02000000000000000000" pitchFamily="50" charset="0"/>
              </a:rPr>
              <a:t>Quratullane</a:t>
            </a:r>
            <a:endParaRPr lang="en-US" sz="4000" dirty="0">
              <a:solidFill>
                <a:schemeClr val="bg1">
                  <a:alpha val="80000"/>
                </a:schemeClr>
              </a:solidFill>
              <a:latin typeface="BlowBrush" panose="02000000000000000000" pitchFamily="50" charset="0"/>
            </a:endParaRPr>
          </a:p>
        </p:txBody>
      </p:sp>
    </p:spTree>
    <p:extLst>
      <p:ext uri="{BB962C8B-B14F-4D97-AF65-F5344CB8AC3E}">
        <p14:creationId xmlns:p14="http://schemas.microsoft.com/office/powerpoint/2010/main" val="457669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6F1FA0-0C81-683F-6D15-458565FEE379}"/>
              </a:ext>
            </a:extLst>
          </p:cNvPr>
          <p:cNvSpPr>
            <a:spLocks noGrp="1"/>
          </p:cNvSpPr>
          <p:nvPr>
            <p:ph type="title"/>
          </p:nvPr>
        </p:nvSpPr>
        <p:spPr>
          <a:xfrm>
            <a:off x="5297762" y="329184"/>
            <a:ext cx="6251110" cy="1783080"/>
          </a:xfrm>
        </p:spPr>
        <p:txBody>
          <a:bodyPr anchor="b">
            <a:normAutofit/>
          </a:bodyPr>
          <a:lstStyle/>
          <a:p>
            <a:r>
              <a:rPr lang="en-AU" sz="5400">
                <a:latin typeface="BlowBrush" panose="02000000000000000000" pitchFamily="50" charset="0"/>
              </a:rPr>
              <a:t>WHAT A YEAR!</a:t>
            </a:r>
          </a:p>
        </p:txBody>
      </p:sp>
      <p:pic>
        <p:nvPicPr>
          <p:cNvPr id="4" name="Picture 3">
            <a:extLst>
              <a:ext uri="{FF2B5EF4-FFF2-40B4-BE49-F238E27FC236}">
                <a16:creationId xmlns:a16="http://schemas.microsoft.com/office/drawing/2014/main" id="{F701AC83-A9DD-1AA0-8AFF-ECE035820862}"/>
              </a:ext>
            </a:extLst>
          </p:cNvPr>
          <p:cNvPicPr>
            <a:picLocks noChangeAspect="1"/>
          </p:cNvPicPr>
          <p:nvPr/>
        </p:nvPicPr>
        <p:blipFill rotWithShape="1">
          <a:blip r:embed="rId2"/>
          <a:srcRect l="5820" r="3632"/>
          <a:stretch/>
        </p:blipFill>
        <p:spPr>
          <a:xfrm>
            <a:off x="34636" y="-407"/>
            <a:ext cx="4886960" cy="6910352"/>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D3C4F1-75F8-93AF-5DA1-A1180076E6CD}"/>
              </a:ext>
            </a:extLst>
          </p:cNvPr>
          <p:cNvSpPr>
            <a:spLocks noGrp="1"/>
          </p:cNvSpPr>
          <p:nvPr>
            <p:ph idx="1"/>
          </p:nvPr>
        </p:nvSpPr>
        <p:spPr>
          <a:xfrm>
            <a:off x="5297762" y="2706624"/>
            <a:ext cx="6251110" cy="3483864"/>
          </a:xfrm>
        </p:spPr>
        <p:txBody>
          <a:bodyPr>
            <a:normAutofit/>
          </a:bodyPr>
          <a:lstStyle/>
          <a:p>
            <a:pPr marL="0" indent="0">
              <a:buNone/>
            </a:pPr>
            <a:endParaRPr lang="en-AU" sz="2200">
              <a:latin typeface="BlowBrush" panose="02000000000000000000" pitchFamily="50" charset="0"/>
            </a:endParaRPr>
          </a:p>
          <a:p>
            <a:r>
              <a:rPr lang="en-AU" sz="2200">
                <a:latin typeface="BlowBrush" panose="02000000000000000000" pitchFamily="50" charset="0"/>
              </a:rPr>
              <a:t>14 cook off participants</a:t>
            </a:r>
          </a:p>
          <a:p>
            <a:endParaRPr lang="en-AU" sz="2200">
              <a:latin typeface="BlowBrush" panose="02000000000000000000" pitchFamily="50" charset="0"/>
            </a:endParaRPr>
          </a:p>
          <a:p>
            <a:r>
              <a:rPr lang="en-AU" sz="2200">
                <a:latin typeface="BlowBrush" panose="02000000000000000000" pitchFamily="50" charset="0"/>
              </a:rPr>
              <a:t>Let’s see what was made!</a:t>
            </a:r>
          </a:p>
        </p:txBody>
      </p:sp>
    </p:spTree>
    <p:extLst>
      <p:ext uri="{BB962C8B-B14F-4D97-AF65-F5344CB8AC3E}">
        <p14:creationId xmlns:p14="http://schemas.microsoft.com/office/powerpoint/2010/main" val="1291847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2D14E5-B00A-749B-06AA-88BF3752F64D}"/>
              </a:ext>
            </a:extLst>
          </p:cNvPr>
          <p:cNvSpPr>
            <a:spLocks noGrp="1"/>
          </p:cNvSpPr>
          <p:nvPr>
            <p:ph type="title"/>
          </p:nvPr>
        </p:nvSpPr>
        <p:spPr>
          <a:xfrm>
            <a:off x="534255" y="4985229"/>
            <a:ext cx="5140219" cy="1173700"/>
          </a:xfrm>
        </p:spPr>
        <p:txBody>
          <a:bodyPr anchor="t">
            <a:noAutofit/>
          </a:bodyPr>
          <a:lstStyle/>
          <a:p>
            <a:r>
              <a:rPr lang="en-AU" sz="4000" dirty="0">
                <a:solidFill>
                  <a:schemeClr val="bg1"/>
                </a:solidFill>
                <a:latin typeface="BlowBrush" panose="02000000000000000000" pitchFamily="50" charset="0"/>
              </a:rPr>
              <a:t>Our 2022 emergencies: </a:t>
            </a:r>
          </a:p>
        </p:txBody>
      </p:sp>
      <p:pic>
        <p:nvPicPr>
          <p:cNvPr id="7" name="Picture 6">
            <a:extLst>
              <a:ext uri="{FF2B5EF4-FFF2-40B4-BE49-F238E27FC236}">
                <a16:creationId xmlns:a16="http://schemas.microsoft.com/office/drawing/2014/main" id="{66D70973-A806-38F5-0004-0288D82533AE}"/>
              </a:ext>
            </a:extLst>
          </p:cNvPr>
          <p:cNvPicPr>
            <a:picLocks noChangeAspect="1"/>
          </p:cNvPicPr>
          <p:nvPr/>
        </p:nvPicPr>
        <p:blipFill rotWithShape="1">
          <a:blip r:embed="rId2">
            <a:extLst>
              <a:ext uri="{28A0092B-C50C-407E-A947-70E740481C1C}">
                <a14:useLocalDpi xmlns:a14="http://schemas.microsoft.com/office/drawing/2010/main" val="0"/>
              </a:ext>
            </a:extLst>
          </a:blip>
          <a:srcRect t="9343" r="1" b="3449"/>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Content Placeholder 4">
            <a:extLst>
              <a:ext uri="{FF2B5EF4-FFF2-40B4-BE49-F238E27FC236}">
                <a16:creationId xmlns:a16="http://schemas.microsoft.com/office/drawing/2014/main" id="{1C97B5CB-C149-0B42-9574-FCDBD2BD553F}"/>
              </a:ext>
            </a:extLst>
          </p:cNvPr>
          <p:cNvPicPr>
            <a:picLocks noChangeAspect="1"/>
          </p:cNvPicPr>
          <p:nvPr/>
        </p:nvPicPr>
        <p:blipFill rotWithShape="1">
          <a:blip r:embed="rId3">
            <a:extLst>
              <a:ext uri="{28A0092B-C50C-407E-A947-70E740481C1C}">
                <a14:useLocalDpi xmlns:a14="http://schemas.microsoft.com/office/drawing/2010/main" val="0"/>
              </a:ext>
            </a:extLst>
          </a:blip>
          <a:srcRect t="4166" r="1" b="6927"/>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6" name="Group 15">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10">
            <a:extLst>
              <a:ext uri="{FF2B5EF4-FFF2-40B4-BE49-F238E27FC236}">
                <a16:creationId xmlns:a16="http://schemas.microsoft.com/office/drawing/2014/main" id="{9E053F9A-009B-142E-D1B6-0A539CBDEF75}"/>
              </a:ext>
            </a:extLst>
          </p:cNvPr>
          <p:cNvSpPr>
            <a:spLocks noGrp="1"/>
          </p:cNvSpPr>
          <p:nvPr>
            <p:ph idx="1"/>
          </p:nvPr>
        </p:nvSpPr>
        <p:spPr>
          <a:xfrm>
            <a:off x="7403102" y="4735241"/>
            <a:ext cx="5692774" cy="1077411"/>
          </a:xfrm>
        </p:spPr>
        <p:txBody>
          <a:bodyPr>
            <a:noAutofit/>
          </a:bodyPr>
          <a:lstStyle/>
          <a:p>
            <a:r>
              <a:rPr lang="en-US" sz="4400" dirty="0">
                <a:solidFill>
                  <a:schemeClr val="bg1">
                    <a:alpha val="80000"/>
                  </a:schemeClr>
                </a:solidFill>
                <a:latin typeface="BlowBrush" panose="02000000000000000000" pitchFamily="50" charset="0"/>
              </a:rPr>
              <a:t>Tien </a:t>
            </a:r>
          </a:p>
          <a:p>
            <a:r>
              <a:rPr lang="en-US" sz="4400" dirty="0">
                <a:solidFill>
                  <a:schemeClr val="bg1">
                    <a:alpha val="80000"/>
                  </a:schemeClr>
                </a:solidFill>
                <a:latin typeface="BlowBrush" panose="02000000000000000000" pitchFamily="50" charset="0"/>
              </a:rPr>
              <a:t>Laura</a:t>
            </a:r>
          </a:p>
        </p:txBody>
      </p:sp>
    </p:spTree>
    <p:extLst>
      <p:ext uri="{BB962C8B-B14F-4D97-AF65-F5344CB8AC3E}">
        <p14:creationId xmlns:p14="http://schemas.microsoft.com/office/powerpoint/2010/main" val="1785209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73F95-6CEA-9D07-4AE3-7AE4626B90BA}"/>
              </a:ext>
            </a:extLst>
          </p:cNvPr>
          <p:cNvSpPr>
            <a:spLocks noGrp="1"/>
          </p:cNvSpPr>
          <p:nvPr>
            <p:ph type="title"/>
          </p:nvPr>
        </p:nvSpPr>
        <p:spPr>
          <a:xfrm>
            <a:off x="4393302" y="591862"/>
            <a:ext cx="6589438" cy="1783080"/>
          </a:xfrm>
        </p:spPr>
        <p:txBody>
          <a:bodyPr anchor="b">
            <a:normAutofit/>
          </a:bodyPr>
          <a:lstStyle/>
          <a:p>
            <a:pPr algn="ctr"/>
            <a:r>
              <a:rPr lang="en-AU" sz="5400" dirty="0">
                <a:latin typeface="BlowBrush" panose="02000000000000000000" pitchFamily="50" charset="0"/>
              </a:rPr>
              <a:t>Thank you again to everyone!</a:t>
            </a:r>
          </a:p>
        </p:txBody>
      </p:sp>
      <p:pic>
        <p:nvPicPr>
          <p:cNvPr id="5" name="Content Placeholder 4" descr="Person clapping hands">
            <a:extLst>
              <a:ext uri="{FF2B5EF4-FFF2-40B4-BE49-F238E27FC236}">
                <a16:creationId xmlns:a16="http://schemas.microsoft.com/office/drawing/2014/main" id="{0A4014F3-D2E1-BB60-C7A7-C382DC4FBB7C}"/>
              </a:ext>
            </a:extLst>
          </p:cNvPr>
          <p:cNvPicPr>
            <a:picLocks noChangeAspect="1"/>
          </p:cNvPicPr>
          <p:nvPr/>
        </p:nvPicPr>
        <p:blipFill rotWithShape="1">
          <a:blip r:embed="rId2">
            <a:extLst>
              <a:ext uri="{28A0092B-C50C-407E-A947-70E740481C1C}">
                <a14:useLocalDpi xmlns:a14="http://schemas.microsoft.com/office/drawing/2010/main" val="0"/>
              </a:ext>
            </a:extLst>
          </a:blip>
          <a:srcRect l="14032" r="4080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6671642-EFAC-62C7-D186-D274A50ABB10}"/>
              </a:ext>
            </a:extLst>
          </p:cNvPr>
          <p:cNvSpPr>
            <a:spLocks noGrp="1"/>
          </p:cNvSpPr>
          <p:nvPr>
            <p:ph idx="1"/>
          </p:nvPr>
        </p:nvSpPr>
        <p:spPr>
          <a:xfrm>
            <a:off x="5297762" y="2706624"/>
            <a:ext cx="6251110" cy="3483864"/>
          </a:xfrm>
        </p:spPr>
        <p:txBody>
          <a:bodyPr>
            <a:normAutofit/>
          </a:bodyPr>
          <a:lstStyle/>
          <a:p>
            <a:endParaRPr lang="en-US" sz="2200"/>
          </a:p>
        </p:txBody>
      </p:sp>
    </p:spTree>
    <p:extLst>
      <p:ext uri="{BB962C8B-B14F-4D97-AF65-F5344CB8AC3E}">
        <p14:creationId xmlns:p14="http://schemas.microsoft.com/office/powerpoint/2010/main" val="2616337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wall, indoor&#10;&#10;Description automatically generated">
            <a:extLst>
              <a:ext uri="{FF2B5EF4-FFF2-40B4-BE49-F238E27FC236}">
                <a16:creationId xmlns:a16="http://schemas.microsoft.com/office/drawing/2014/main" id="{58CF77FD-D87D-4221-EDB4-964093BDA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late of french fries&#10;&#10;Description automatically generated with medium confidence">
            <a:extLst>
              <a:ext uri="{FF2B5EF4-FFF2-40B4-BE49-F238E27FC236}">
                <a16:creationId xmlns:a16="http://schemas.microsoft.com/office/drawing/2014/main" id="{2622CCE7-3AAA-5851-A7B1-95C2426C37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7174213" y="2931520"/>
            <a:ext cx="3997637" cy="2988233"/>
          </a:xfrm>
          <a:prstGeom prst="rect">
            <a:avLst/>
          </a:prstGeom>
        </p:spPr>
      </p:pic>
      <p:sp>
        <p:nvSpPr>
          <p:cNvPr id="13" name="TextBox 12">
            <a:extLst>
              <a:ext uri="{FF2B5EF4-FFF2-40B4-BE49-F238E27FC236}">
                <a16:creationId xmlns:a16="http://schemas.microsoft.com/office/drawing/2014/main" id="{7A0FD0CB-CC13-FA90-B5D2-800A710C20E7}"/>
              </a:ext>
            </a:extLst>
          </p:cNvPr>
          <p:cNvSpPr txBox="1"/>
          <p:nvPr/>
        </p:nvSpPr>
        <p:spPr>
          <a:xfrm>
            <a:off x="2873831" y="598962"/>
            <a:ext cx="6096000" cy="923330"/>
          </a:xfrm>
          <a:prstGeom prst="rect">
            <a:avLst/>
          </a:prstGeom>
          <a:noFill/>
        </p:spPr>
        <p:txBody>
          <a:bodyPr wrap="square">
            <a:spAutoFit/>
          </a:bodyPr>
          <a:lstStyle/>
          <a:p>
            <a:pPr algn="ctr"/>
            <a:r>
              <a:rPr lang="en-US" sz="5400" dirty="0">
                <a:solidFill>
                  <a:srgbClr val="FFFFFF"/>
                </a:solidFill>
                <a:latin typeface="BlowBrush" panose="02000000000000000000" pitchFamily="50" charset="0"/>
              </a:rPr>
              <a:t>Salem</a:t>
            </a:r>
            <a:endParaRPr lang="en-AU" sz="5400" dirty="0">
              <a:latin typeface="BlowBrush" panose="02000000000000000000" pitchFamily="50" charset="0"/>
            </a:endParaRPr>
          </a:p>
        </p:txBody>
      </p:sp>
    </p:spTree>
    <p:extLst>
      <p:ext uri="{BB962C8B-B14F-4D97-AF65-F5344CB8AC3E}">
        <p14:creationId xmlns:p14="http://schemas.microsoft.com/office/powerpoint/2010/main" val="3492704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453A0-7FA0-E0CE-73D2-30A2EAACCF9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BlowBrush" panose="02000000000000000000" pitchFamily="50" charset="0"/>
              </a:rPr>
              <a:t>Shayla</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person, hand&#10;&#10;Description automatically generated">
            <a:extLst>
              <a:ext uri="{FF2B5EF4-FFF2-40B4-BE49-F238E27FC236}">
                <a16:creationId xmlns:a16="http://schemas.microsoft.com/office/drawing/2014/main" id="{A91AEB38-597C-AEC2-1A4C-574079E840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A bowl of food&#10;&#10;Description automatically generated with medium confidence">
            <a:extLst>
              <a:ext uri="{FF2B5EF4-FFF2-40B4-BE49-F238E27FC236}">
                <a16:creationId xmlns:a16="http://schemas.microsoft.com/office/drawing/2014/main" id="{0FB1F1AE-D54F-4179-F235-51CFB1743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1377547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0DDFB2-34B4-C270-EF66-B37CE798E52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err="1">
                <a:solidFill>
                  <a:srgbClr val="FFFFFF"/>
                </a:solidFill>
                <a:latin typeface="BlowBrush" panose="02000000000000000000" pitchFamily="50" charset="0"/>
              </a:rPr>
              <a:t>Jasnoor</a:t>
            </a:r>
            <a:r>
              <a:rPr lang="en-US" sz="5400" dirty="0">
                <a:solidFill>
                  <a:srgbClr val="FFFFFF"/>
                </a:solidFill>
              </a:rPr>
              <a:t> </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erson holding a bag of chips&#10;&#10;Description automatically generated with low confidence">
            <a:extLst>
              <a:ext uri="{FF2B5EF4-FFF2-40B4-BE49-F238E27FC236}">
                <a16:creationId xmlns:a16="http://schemas.microsoft.com/office/drawing/2014/main" id="{5528802D-9B2F-020A-BDF8-FE67E8435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late of food&#10;&#10;Description automatically generated with medium confidence">
            <a:extLst>
              <a:ext uri="{FF2B5EF4-FFF2-40B4-BE49-F238E27FC236}">
                <a16:creationId xmlns:a16="http://schemas.microsoft.com/office/drawing/2014/main" id="{CCFFAABA-5015-9774-F3AB-803FDDB653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1034424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686138-A111-2A3E-585B-350C384E96C4}"/>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BlowBrush" panose="02000000000000000000" pitchFamily="50" charset="0"/>
              </a:rPr>
              <a:t>Eliza</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DCDB614-1F76-42E4-7190-8722B09F6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food, plate, table, bowl&#10;&#10;Description automatically generated">
            <a:extLst>
              <a:ext uri="{FF2B5EF4-FFF2-40B4-BE49-F238E27FC236}">
                <a16:creationId xmlns:a16="http://schemas.microsoft.com/office/drawing/2014/main" id="{3FD1DBBC-2E45-E9AC-7697-02F6FF2B4A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3308851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FAA12-986E-7A88-95E3-E4E61B3393F2}"/>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BlowBrush" panose="02000000000000000000" pitchFamily="50" charset="0"/>
              </a:rPr>
              <a:t>Laura</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erson holding a plate of food&#10;&#10;Description automatically generated with medium confidence">
            <a:extLst>
              <a:ext uri="{FF2B5EF4-FFF2-40B4-BE49-F238E27FC236}">
                <a16:creationId xmlns:a16="http://schemas.microsoft.com/office/drawing/2014/main" id="{65994B1A-D312-1EB6-9A98-2532D3978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late of food&#10;&#10;Description automatically generated with medium confidence">
            <a:extLst>
              <a:ext uri="{FF2B5EF4-FFF2-40B4-BE49-F238E27FC236}">
                <a16:creationId xmlns:a16="http://schemas.microsoft.com/office/drawing/2014/main" id="{6EE92DDC-952E-BC3C-B5C6-02BE00099D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2024019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C198C-C0CB-6AC3-15E0-5352D8BC23DF}"/>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err="1">
                <a:solidFill>
                  <a:srgbClr val="FFFFFF"/>
                </a:solidFill>
                <a:latin typeface="BlowBrush" panose="02000000000000000000" pitchFamily="50" charset="0"/>
              </a:rPr>
              <a:t>Praharsha</a:t>
            </a:r>
            <a:endParaRPr lang="en-US" sz="5400" dirty="0">
              <a:solidFill>
                <a:srgbClr val="FFFFFF"/>
              </a:solidFill>
              <a:latin typeface="BlowBrush" panose="02000000000000000000" pitchFamily="50" charset="0"/>
            </a:endParaRPr>
          </a:p>
        </p:txBody>
      </p:sp>
      <p:cxnSp>
        <p:nvCxnSpPr>
          <p:cNvPr id="24" name="Straight Connector 2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indoor, person&#10;&#10;Description automatically generated">
            <a:extLst>
              <a:ext uri="{FF2B5EF4-FFF2-40B4-BE49-F238E27FC236}">
                <a16:creationId xmlns:a16="http://schemas.microsoft.com/office/drawing/2014/main" id="{986DA7AA-274D-EAB2-75D5-343821309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26" name="Straight Connector 2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Content Placeholder 14">
            <a:extLst>
              <a:ext uri="{FF2B5EF4-FFF2-40B4-BE49-F238E27FC236}">
                <a16:creationId xmlns:a16="http://schemas.microsoft.com/office/drawing/2014/main" id="{8D37CD12-78C9-CD94-3226-6BC0C65AD1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2967306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71BF2D-D401-1A40-2F40-0C8422D2BD0B}"/>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err="1">
                <a:solidFill>
                  <a:srgbClr val="FFFFFF"/>
                </a:solidFill>
                <a:latin typeface="BlowBrush" panose="02000000000000000000" pitchFamily="50" charset="0"/>
              </a:rPr>
              <a:t>Quratullane</a:t>
            </a:r>
            <a:endParaRPr lang="en-US" sz="5400" dirty="0">
              <a:solidFill>
                <a:srgbClr val="FFFFFF"/>
              </a:solidFill>
              <a:latin typeface="BlowBrush" panose="02000000000000000000" pitchFamily="50" charset="0"/>
            </a:endParaRP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08003AC-733F-1446-237B-AB6319D21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707" y="2931520"/>
            <a:ext cx="3997637" cy="2988233"/>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DCF299DE-044B-0940-7271-711D161073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9027" y="2426818"/>
            <a:ext cx="5348009" cy="3997637"/>
          </a:xfrm>
          <a:prstGeom prst="rect">
            <a:avLst/>
          </a:prstGeom>
        </p:spPr>
      </p:pic>
    </p:spTree>
    <p:extLst>
      <p:ext uri="{BB962C8B-B14F-4D97-AF65-F5344CB8AC3E}">
        <p14:creationId xmlns:p14="http://schemas.microsoft.com/office/powerpoint/2010/main" val="2667132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145</Words>
  <Application>Microsoft Office PowerPoint</Application>
  <PresentationFormat>Widescreen</PresentationFormat>
  <Paragraphs>36</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SIS Teen Chef 2022</vt:lpstr>
      <vt:lpstr>WHAT A YEAR!</vt:lpstr>
      <vt:lpstr>PowerPoint Presentation</vt:lpstr>
      <vt:lpstr>Shayla</vt:lpstr>
      <vt:lpstr>Jasnoor </vt:lpstr>
      <vt:lpstr>Eliza</vt:lpstr>
      <vt:lpstr>Laura</vt:lpstr>
      <vt:lpstr>Praharsha</vt:lpstr>
      <vt:lpstr>Quratullane</vt:lpstr>
      <vt:lpstr>Angel</vt:lpstr>
      <vt:lpstr>Jessica</vt:lpstr>
      <vt:lpstr>Gabriel</vt:lpstr>
      <vt:lpstr>Kiara</vt:lpstr>
      <vt:lpstr>Jayme</vt:lpstr>
      <vt:lpstr>Tien</vt:lpstr>
      <vt:lpstr>Emilia</vt:lpstr>
      <vt:lpstr>Be proud of your journey!</vt:lpstr>
      <vt:lpstr>Drum roll please</vt:lpstr>
      <vt:lpstr>Congratulations to our team for 2022!</vt:lpstr>
      <vt:lpstr>Our 2022 emergencies: </vt:lpstr>
      <vt:lpstr>Thank you again to everyone!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 Teen Chef 2022</dc:title>
  <dc:creator>Melissah Jeffree</dc:creator>
  <cp:lastModifiedBy>Melissah Jeffree</cp:lastModifiedBy>
  <cp:revision>3</cp:revision>
  <dcterms:created xsi:type="dcterms:W3CDTF">2022-06-10T00:46:09Z</dcterms:created>
  <dcterms:modified xsi:type="dcterms:W3CDTF">2022-06-19T23:51:07Z</dcterms:modified>
</cp:coreProperties>
</file>