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Imprima"/>
      <p:regular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Imprima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5dac1c088a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5dac1c088a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5dac1c088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5dac1c088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5dac1c088a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5dac1c088a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5dac1c088a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5dac1c088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5dac1c088a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5dac1c088a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5dac1c088a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5dac1c088a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5dac1c088a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5dac1c088a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5dac1c088a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5dac1c088a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5dac1c088a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5dac1c088a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5dac1c088a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5dac1c088a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5dac1c088a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5dac1c088a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jpg"/><Relationship Id="rId4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jpg"/><Relationship Id="rId4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1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Relationship Id="rId4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jpg"/><Relationship Id="rId4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g"/><Relationship Id="rId4" Type="http://schemas.openxmlformats.org/officeDocument/2006/relationships/image" Target="../media/image1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Relationship Id="rId4" Type="http://schemas.openxmlformats.org/officeDocument/2006/relationships/image" Target="../media/image2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jpg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688880" y="368125"/>
            <a:ext cx="7496030" cy="13610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9900FF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9900FF"/>
                </a:solidFill>
                <a:latin typeface="Rampart One"/>
              </a:rPr>
              <a:t>Buddy Day!</a:t>
            </a: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881525"/>
            <a:ext cx="2690669" cy="31095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3225950" y="2188925"/>
            <a:ext cx="5421600" cy="23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Imprima"/>
                <a:ea typeface="Imprima"/>
                <a:cs typeface="Imprima"/>
                <a:sym typeface="Imprima"/>
              </a:rPr>
              <a:t>To celebrate Buddy Day, we met with our Grade 5 Buddies and read a book with them. Then we drew a picture. We love hanging out with our Buddies!</a:t>
            </a:r>
            <a:br>
              <a:rPr lang="en-GB" sz="1800">
                <a:latin typeface="Imprima"/>
                <a:ea typeface="Imprima"/>
                <a:cs typeface="Imprima"/>
                <a:sym typeface="Imprima"/>
              </a:rPr>
            </a:br>
            <a:br>
              <a:rPr lang="en-GB" sz="1800">
                <a:latin typeface="Imprima"/>
                <a:ea typeface="Imprima"/>
                <a:cs typeface="Imprima"/>
                <a:sym typeface="Imprima"/>
              </a:rPr>
            </a:br>
            <a:r>
              <a:rPr lang="en-GB" sz="1800">
                <a:latin typeface="Imprima"/>
                <a:ea typeface="Imprima"/>
                <a:cs typeface="Imprima"/>
                <a:sym typeface="Imprima"/>
              </a:rPr>
              <a:t>Please have a look at some of our photos and the comments we had to say. </a:t>
            </a:r>
            <a:endParaRPr sz="1800">
              <a:latin typeface="Imprima"/>
              <a:ea typeface="Imprima"/>
              <a:cs typeface="Imprima"/>
              <a:sym typeface="Impri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19283" l="0" r="0" t="0"/>
          <a:stretch/>
        </p:blipFill>
        <p:spPr>
          <a:xfrm>
            <a:off x="116925" y="100223"/>
            <a:ext cx="4455076" cy="2696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4">
            <a:alphaModFix/>
          </a:blip>
          <a:srcRect b="0" l="7364" r="0" t="0"/>
          <a:stretch/>
        </p:blipFill>
        <p:spPr>
          <a:xfrm>
            <a:off x="4833875" y="1582450"/>
            <a:ext cx="4112348" cy="3329526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4810900" y="230625"/>
            <a:ext cx="4158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Brendan</a:t>
            </a: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 - “I like my Buddy, Geoff.”</a:t>
            </a:r>
            <a:endParaRPr/>
          </a:p>
        </p:txBody>
      </p:sp>
      <p:sp>
        <p:nvSpPr>
          <p:cNvPr id="65" name="Google Shape;65;p14"/>
          <p:cNvSpPr txBox="1"/>
          <p:nvPr/>
        </p:nvSpPr>
        <p:spPr>
          <a:xfrm>
            <a:off x="265313" y="2984800"/>
            <a:ext cx="4158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James - “I like to make stuff with Geoff!”</a:t>
            </a:r>
            <a:endParaRPr/>
          </a:p>
        </p:txBody>
      </p:sp>
      <p:sp>
        <p:nvSpPr>
          <p:cNvPr id="66" name="Google Shape;66;p14"/>
          <p:cNvSpPr txBox="1"/>
          <p:nvPr/>
        </p:nvSpPr>
        <p:spPr>
          <a:xfrm>
            <a:off x="311700" y="3941925"/>
            <a:ext cx="4158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Mikaela</a:t>
            </a: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 - “</a:t>
            </a: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Jaidyn</a:t>
            </a: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 likes colouring.”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600" y="230925"/>
            <a:ext cx="4860800" cy="364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9800" y="2232200"/>
            <a:ext cx="3667625" cy="2750726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5229863" y="230925"/>
            <a:ext cx="3667500" cy="11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Imprima"/>
                <a:ea typeface="Imprima"/>
                <a:cs typeface="Imprima"/>
                <a:sym typeface="Imprima"/>
              </a:rPr>
              <a:t>Charlie - “The first time I saw Zenith I went to him and hugged him.”</a:t>
            </a:r>
            <a:endParaRPr sz="1900">
              <a:latin typeface="Imprima"/>
              <a:ea typeface="Imprima"/>
              <a:cs typeface="Imprima"/>
              <a:sym typeface="Impri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6"/>
          <p:cNvPicPr preferRelativeResize="0"/>
          <p:nvPr/>
        </p:nvPicPr>
        <p:blipFill rotWithShape="1">
          <a:blip r:embed="rId3">
            <a:alphaModFix/>
          </a:blip>
          <a:srcRect b="0" l="0" r="11567" t="0"/>
          <a:stretch/>
        </p:blipFill>
        <p:spPr>
          <a:xfrm>
            <a:off x="103225" y="131200"/>
            <a:ext cx="3380198" cy="2866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1225" y="1011900"/>
            <a:ext cx="5258276" cy="3943699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103225" y="3485000"/>
            <a:ext cx="3380100" cy="11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Imprima"/>
                <a:ea typeface="Imprima"/>
                <a:cs typeface="Imprima"/>
                <a:sym typeface="Imprima"/>
              </a:rPr>
              <a:t>Sophie - “</a:t>
            </a:r>
            <a:r>
              <a:rPr lang="en-GB" sz="1900">
                <a:latin typeface="Imprima"/>
                <a:ea typeface="Imprima"/>
                <a:cs typeface="Imprima"/>
                <a:sym typeface="Imprima"/>
              </a:rPr>
              <a:t>Seraphina</a:t>
            </a:r>
            <a:r>
              <a:rPr lang="en-GB" sz="1900">
                <a:latin typeface="Imprima"/>
                <a:ea typeface="Imprima"/>
                <a:cs typeface="Imprima"/>
                <a:sym typeface="Imprima"/>
              </a:rPr>
              <a:t> is fun to read with and draw with. And she is sometimes shy”</a:t>
            </a:r>
            <a:endParaRPr sz="1900">
              <a:latin typeface="Imprima"/>
              <a:ea typeface="Imprima"/>
              <a:cs typeface="Imprima"/>
              <a:sym typeface="Imprima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4091425" y="131200"/>
            <a:ext cx="4242600" cy="11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Imprima"/>
                <a:ea typeface="Imprima"/>
                <a:cs typeface="Imprima"/>
                <a:sym typeface="Imprima"/>
              </a:rPr>
              <a:t>Matthias</a:t>
            </a:r>
            <a:r>
              <a:rPr lang="en-GB" sz="1900">
                <a:latin typeface="Imprima"/>
                <a:ea typeface="Imprima"/>
                <a:cs typeface="Imprima"/>
                <a:sym typeface="Imprima"/>
              </a:rPr>
              <a:t> - “They take care of us.”</a:t>
            </a:r>
            <a:endParaRPr sz="1900"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Imprima"/>
              <a:ea typeface="Imprima"/>
              <a:cs typeface="Imprima"/>
              <a:sym typeface="Impri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000" y="120500"/>
            <a:ext cx="4400998" cy="3300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0150" y="1774500"/>
            <a:ext cx="4144901" cy="310867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7"/>
          <p:cNvSpPr txBox="1"/>
          <p:nvPr/>
        </p:nvSpPr>
        <p:spPr>
          <a:xfrm>
            <a:off x="4654900" y="247200"/>
            <a:ext cx="4242600" cy="11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Imprima"/>
                <a:ea typeface="Imprima"/>
                <a:cs typeface="Imprima"/>
                <a:sym typeface="Imprima"/>
              </a:rPr>
              <a:t>Michael - “We were reading books!”</a:t>
            </a:r>
            <a:endParaRPr sz="1900"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Imprima"/>
              <a:ea typeface="Imprima"/>
              <a:cs typeface="Imprima"/>
              <a:sym typeface="Imprima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311700" y="3663675"/>
            <a:ext cx="4242600" cy="11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Imprima"/>
                <a:ea typeface="Imprima"/>
                <a:cs typeface="Imprima"/>
                <a:sym typeface="Imprima"/>
              </a:rPr>
              <a:t>Mehaiah - “I loved reading with my Buddy and also colouring with her. And I felt happy when Pragathi’s buddy said I could borrow her textas.”</a:t>
            </a:r>
            <a:endParaRPr sz="1900">
              <a:latin typeface="Imprima"/>
              <a:ea typeface="Imprima"/>
              <a:cs typeface="Imprima"/>
              <a:sym typeface="Impri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050" y="126300"/>
            <a:ext cx="3915602" cy="293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6775" y="1352712"/>
            <a:ext cx="5007227" cy="375542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/>
          <p:nvPr/>
        </p:nvSpPr>
        <p:spPr>
          <a:xfrm>
            <a:off x="4519088" y="126300"/>
            <a:ext cx="4242600" cy="11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Imprima"/>
                <a:ea typeface="Imprima"/>
                <a:cs typeface="Imprima"/>
                <a:sym typeface="Imprima"/>
              </a:rPr>
              <a:t>Tina - “I was drawing with Eva.”</a:t>
            </a:r>
            <a:endParaRPr sz="1900">
              <a:latin typeface="Imprima"/>
              <a:ea typeface="Imprima"/>
              <a:cs typeface="Imprima"/>
              <a:sym typeface="Impri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525" y="199925"/>
            <a:ext cx="4189199" cy="314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 rotWithShape="1">
          <a:blip r:embed="rId4">
            <a:alphaModFix/>
          </a:blip>
          <a:srcRect b="0" l="24339" r="0" t="0"/>
          <a:stretch/>
        </p:blipFill>
        <p:spPr>
          <a:xfrm>
            <a:off x="5159275" y="1256650"/>
            <a:ext cx="3758925" cy="372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9"/>
          <p:cNvSpPr txBox="1"/>
          <p:nvPr/>
        </p:nvSpPr>
        <p:spPr>
          <a:xfrm>
            <a:off x="119525" y="3663675"/>
            <a:ext cx="4242600" cy="11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Imprima"/>
                <a:ea typeface="Imprima"/>
                <a:cs typeface="Imprima"/>
                <a:sym typeface="Imprima"/>
              </a:rPr>
              <a:t>Ronan - “Buddies are bigger than us and they’re really nice.”</a:t>
            </a:r>
            <a:endParaRPr sz="1900">
              <a:latin typeface="Imprima"/>
              <a:ea typeface="Imprima"/>
              <a:cs typeface="Imprima"/>
              <a:sym typeface="Imprima"/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4675600" y="199925"/>
            <a:ext cx="4242600" cy="11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Imprima"/>
                <a:ea typeface="Imprima"/>
                <a:cs typeface="Imprima"/>
                <a:sym typeface="Imprima"/>
              </a:rPr>
              <a:t>Jordan - “Sam is really nice and funny.”</a:t>
            </a:r>
            <a:endParaRPr sz="1900">
              <a:latin typeface="Imprima"/>
              <a:ea typeface="Imprima"/>
              <a:cs typeface="Imprima"/>
              <a:sym typeface="Impri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20"/>
          <p:cNvPicPr preferRelativeResize="0"/>
          <p:nvPr/>
        </p:nvPicPr>
        <p:blipFill rotWithShape="1">
          <a:blip r:embed="rId3">
            <a:alphaModFix/>
          </a:blip>
          <a:srcRect b="24110" l="0" r="0" t="0"/>
          <a:stretch/>
        </p:blipFill>
        <p:spPr>
          <a:xfrm>
            <a:off x="135775" y="182125"/>
            <a:ext cx="4774001" cy="2717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8800" y="1939350"/>
            <a:ext cx="4144901" cy="3108676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0"/>
          <p:cNvSpPr txBox="1"/>
          <p:nvPr/>
        </p:nvSpPr>
        <p:spPr>
          <a:xfrm>
            <a:off x="4985700" y="293075"/>
            <a:ext cx="41583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Stacey</a:t>
            </a: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 - “Buddies are really nice and kind and whenever you’re sad they make you happy.”</a:t>
            </a:r>
            <a:endParaRPr/>
          </a:p>
        </p:txBody>
      </p:sp>
      <p:sp>
        <p:nvSpPr>
          <p:cNvPr id="123" name="Google Shape;123;p20"/>
          <p:cNvSpPr txBox="1"/>
          <p:nvPr/>
        </p:nvSpPr>
        <p:spPr>
          <a:xfrm>
            <a:off x="220350" y="3216475"/>
            <a:ext cx="4158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Eugene</a:t>
            </a: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 - “Anthony is very kind. He is smart.”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0" name="Google Shape;13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225" y="90800"/>
            <a:ext cx="4158177" cy="311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7600" y="1539236"/>
            <a:ext cx="4509824" cy="3382376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1"/>
          <p:cNvSpPr txBox="1"/>
          <p:nvPr/>
        </p:nvSpPr>
        <p:spPr>
          <a:xfrm>
            <a:off x="4572000" y="357950"/>
            <a:ext cx="4158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Asha - “I liked colouring with Mehaiah’s Buddy!”</a:t>
            </a:r>
            <a:endParaRPr/>
          </a:p>
        </p:txBody>
      </p:sp>
      <p:sp>
        <p:nvSpPr>
          <p:cNvPr id="133" name="Google Shape;133;p21"/>
          <p:cNvSpPr txBox="1"/>
          <p:nvPr/>
        </p:nvSpPr>
        <p:spPr>
          <a:xfrm>
            <a:off x="103150" y="3272100"/>
            <a:ext cx="41583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Kiasha - “I like colouring with my Buddy! I also liked reading the book.”</a:t>
            </a:r>
            <a:endParaRPr sz="19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Miya - “Reading is the most awesome part because you can learn how to read!”</a:t>
            </a:r>
            <a:endParaRPr sz="19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500" y="113300"/>
            <a:ext cx="3931602" cy="294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7700" y="1804425"/>
            <a:ext cx="4194601" cy="3145951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2"/>
          <p:cNvSpPr txBox="1"/>
          <p:nvPr/>
        </p:nvSpPr>
        <p:spPr>
          <a:xfrm>
            <a:off x="4572000" y="357950"/>
            <a:ext cx="4158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Carter</a:t>
            </a: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 - “Hughie is nice to me.”</a:t>
            </a:r>
            <a:endParaRPr/>
          </a:p>
        </p:txBody>
      </p:sp>
      <p:sp>
        <p:nvSpPr>
          <p:cNvPr id="143" name="Google Shape;143;p22"/>
          <p:cNvSpPr txBox="1"/>
          <p:nvPr/>
        </p:nvSpPr>
        <p:spPr>
          <a:xfrm>
            <a:off x="164775" y="3374025"/>
            <a:ext cx="4158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Evelyn</a:t>
            </a: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 - “I like to do colouring together.”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775" y="68225"/>
            <a:ext cx="4295398" cy="3221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660849"/>
            <a:ext cx="4429425" cy="3322076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3"/>
          <p:cNvSpPr txBox="1"/>
          <p:nvPr/>
        </p:nvSpPr>
        <p:spPr>
          <a:xfrm>
            <a:off x="4572000" y="357950"/>
            <a:ext cx="4158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Evin</a:t>
            </a: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 - “Ryan is cool.”</a:t>
            </a:r>
            <a:endParaRPr/>
          </a:p>
        </p:txBody>
      </p:sp>
      <p:sp>
        <p:nvSpPr>
          <p:cNvPr id="153" name="Google Shape;153;p23"/>
          <p:cNvSpPr txBox="1"/>
          <p:nvPr/>
        </p:nvSpPr>
        <p:spPr>
          <a:xfrm>
            <a:off x="204325" y="4213425"/>
            <a:ext cx="4158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Pragathi</a:t>
            </a:r>
            <a:r>
              <a:rPr lang="en-GB" sz="19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 - “Tiffany is nice. We got to read books and colour!”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24"/>
          <p:cNvPicPr preferRelativeResize="0"/>
          <p:nvPr/>
        </p:nvPicPr>
        <p:blipFill rotWithShape="1">
          <a:blip r:embed="rId3">
            <a:alphaModFix/>
          </a:blip>
          <a:srcRect b="0" l="13897" r="0" t="0"/>
          <a:stretch/>
        </p:blipFill>
        <p:spPr>
          <a:xfrm>
            <a:off x="99150" y="123325"/>
            <a:ext cx="4308675" cy="375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23625" y="1735119"/>
            <a:ext cx="4308675" cy="3231506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4"/>
          <p:cNvSpPr txBox="1"/>
          <p:nvPr/>
        </p:nvSpPr>
        <p:spPr>
          <a:xfrm>
            <a:off x="4589825" y="247200"/>
            <a:ext cx="4242600" cy="11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Imprima"/>
                <a:ea typeface="Imprima"/>
                <a:cs typeface="Imprima"/>
                <a:sym typeface="Imprima"/>
              </a:rPr>
              <a:t>Jack - “My favourite thing that I did with my Buddy is that we read books and drew together. It’s very fun.”</a:t>
            </a:r>
            <a:endParaRPr sz="1900">
              <a:latin typeface="Imprima"/>
              <a:ea typeface="Imprima"/>
              <a:cs typeface="Imprima"/>
              <a:sym typeface="Impri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