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94" r:id="rId2"/>
  </p:sldIdLst>
  <p:sldSz cx="9144000" cy="5143500" type="screen16x9"/>
  <p:notesSz cx="6858000" cy="9144000"/>
  <p:defaultTextStyle>
    <a:defPPr>
      <a:defRPr lang="en-US"/>
    </a:defPPr>
    <a:lvl1pPr marL="0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0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15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510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012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513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018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516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022" algn="l" defTabSz="4554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3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B0B686-0486-4EAC-94BA-E1785F257D4A}" v="2" dt="2023-03-04T05:52:21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3" d="100"/>
          <a:sy n="43" d="100"/>
        </p:scale>
        <p:origin x="1112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Pfeiffer" userId="5b4b5980-9590-44eb-805c-a4219b86adb2" providerId="ADAL" clId="{2CB0B686-0486-4EAC-94BA-E1785F257D4A}"/>
    <pc:docChg chg="custSel modSld">
      <pc:chgData name="Rachel Pfeiffer" userId="5b4b5980-9590-44eb-805c-a4219b86adb2" providerId="ADAL" clId="{2CB0B686-0486-4EAC-94BA-E1785F257D4A}" dt="2023-03-04T05:52:27.656" v="11" actId="1076"/>
      <pc:docMkLst>
        <pc:docMk/>
      </pc:docMkLst>
      <pc:sldChg chg="addSp delSp modSp mod">
        <pc:chgData name="Rachel Pfeiffer" userId="5b4b5980-9590-44eb-805c-a4219b86adb2" providerId="ADAL" clId="{2CB0B686-0486-4EAC-94BA-E1785F257D4A}" dt="2023-03-04T05:52:27.656" v="11" actId="1076"/>
        <pc:sldMkLst>
          <pc:docMk/>
          <pc:sldMk cId="3778327745" sldId="294"/>
        </pc:sldMkLst>
        <pc:picChg chg="add mod">
          <ac:chgData name="Rachel Pfeiffer" userId="5b4b5980-9590-44eb-805c-a4219b86adb2" providerId="ADAL" clId="{2CB0B686-0486-4EAC-94BA-E1785F257D4A}" dt="2023-03-04T05:52:27.656" v="11" actId="1076"/>
          <ac:picMkLst>
            <pc:docMk/>
            <pc:sldMk cId="3778327745" sldId="294"/>
            <ac:picMk id="4" creationId="{3F86E311-9669-088B-2A50-A14751D478C8}"/>
          </ac:picMkLst>
        </pc:picChg>
        <pc:picChg chg="del">
          <ac:chgData name="Rachel Pfeiffer" userId="5b4b5980-9590-44eb-805c-a4219b86adb2" providerId="ADAL" clId="{2CB0B686-0486-4EAC-94BA-E1785F257D4A}" dt="2023-02-14T20:55:46.188" v="0" actId="478"/>
          <ac:picMkLst>
            <pc:docMk/>
            <pc:sldMk cId="3778327745" sldId="294"/>
            <ac:picMk id="4" creationId="{6ECBA19F-7C49-60F5-6204-9B68EABFC824}"/>
          </ac:picMkLst>
        </pc:picChg>
        <pc:picChg chg="add del mod">
          <ac:chgData name="Rachel Pfeiffer" userId="5b4b5980-9590-44eb-805c-a4219b86adb2" providerId="ADAL" clId="{2CB0B686-0486-4EAC-94BA-E1785F257D4A}" dt="2023-03-04T05:52:21.159" v="6" actId="478"/>
          <ac:picMkLst>
            <pc:docMk/>
            <pc:sldMk cId="3778327745" sldId="294"/>
            <ac:picMk id="5" creationId="{5E4071EF-A151-CFFC-29C0-2327287522C1}"/>
          </ac:picMkLst>
        </pc:picChg>
      </pc:sldChg>
    </pc:docChg>
  </pc:docChgLst>
  <pc:docChgLst>
    <pc:chgData name="tina.pfeiffer@paravista.org.au" userId="S::urn:spo:guest#tina.pfeiffer@paravista.org.au::" providerId="AD" clId="Web-{353D3D1D-EC98-8591-01F3-6B0E9012D0EC}"/>
    <pc:docChg chg="modSld">
      <pc:chgData name="tina.pfeiffer@paravista.org.au" userId="S::urn:spo:guest#tina.pfeiffer@paravista.org.au::" providerId="AD" clId="Web-{353D3D1D-EC98-8591-01F3-6B0E9012D0EC}" dt="2022-09-29T01:25:02.708" v="3" actId="1076"/>
      <pc:docMkLst>
        <pc:docMk/>
      </pc:docMkLst>
      <pc:sldChg chg="addSp modSp">
        <pc:chgData name="tina.pfeiffer@paravista.org.au" userId="S::urn:spo:guest#tina.pfeiffer@paravista.org.au::" providerId="AD" clId="Web-{353D3D1D-EC98-8591-01F3-6B0E9012D0EC}" dt="2022-09-29T01:25:02.708" v="3" actId="1076"/>
        <pc:sldMkLst>
          <pc:docMk/>
          <pc:sldMk cId="3778327745" sldId="294"/>
        </pc:sldMkLst>
        <pc:picChg chg="add mod">
          <ac:chgData name="tina.pfeiffer@paravista.org.au" userId="S::urn:spo:guest#tina.pfeiffer@paravista.org.au::" providerId="AD" clId="Web-{353D3D1D-EC98-8591-01F3-6B0E9012D0EC}" dt="2022-09-29T01:25:02.708" v="3" actId="1076"/>
          <ac:picMkLst>
            <pc:docMk/>
            <pc:sldMk cId="3778327745" sldId="294"/>
            <ac:picMk id="4" creationId="{6ECBA19F-7C49-60F5-6204-9B68EABFC824}"/>
          </ac:picMkLst>
        </pc:picChg>
      </pc:sldChg>
    </pc:docChg>
  </pc:docChgLst>
  <pc:docChgLst>
    <pc:chgData clId="Web-{353D3D1D-EC98-8591-01F3-6B0E9012D0EC}"/>
    <pc:docChg chg="modSld">
      <pc:chgData name="" userId="" providerId="" clId="Web-{353D3D1D-EC98-8591-01F3-6B0E9012D0EC}" dt="2022-09-29T01:24:09.300" v="1"/>
      <pc:docMkLst>
        <pc:docMk/>
      </pc:docMkLst>
      <pc:sldChg chg="delSp modSp">
        <pc:chgData name="" userId="" providerId="" clId="Web-{353D3D1D-EC98-8591-01F3-6B0E9012D0EC}" dt="2022-09-29T01:24:09.300" v="1"/>
        <pc:sldMkLst>
          <pc:docMk/>
          <pc:sldMk cId="3778327745" sldId="294"/>
        </pc:sldMkLst>
        <pc:picChg chg="del mod">
          <ac:chgData name="" userId="" providerId="" clId="Web-{353D3D1D-EC98-8591-01F3-6B0E9012D0EC}" dt="2022-09-29T01:24:09.300" v="1"/>
          <ac:picMkLst>
            <pc:docMk/>
            <pc:sldMk cId="3778327745" sldId="294"/>
            <ac:picMk id="2" creationId="{695E2C54-286C-5F8C-5741-6D00EED58F74}"/>
          </ac:picMkLst>
        </pc:picChg>
      </pc:sldChg>
    </pc:docChg>
  </pc:docChgLst>
  <pc:docChgLst>
    <pc:chgData name="tina.pfeiffer@paravista.org.au" userId="S::urn:spo:guest#tina.pfeiffer@paravista.org.au::" providerId="AD" clId="Web-{4BE9D97B-07D4-4960-971A-812DB7B427E9}"/>
    <pc:docChg chg="modSld">
      <pc:chgData name="tina.pfeiffer@paravista.org.au" userId="S::urn:spo:guest#tina.pfeiffer@paravista.org.au::" providerId="AD" clId="Web-{4BE9D97B-07D4-4960-971A-812DB7B427E9}" dt="2022-09-29T00:58:05.469" v="12" actId="1076"/>
      <pc:docMkLst>
        <pc:docMk/>
      </pc:docMkLst>
      <pc:sldChg chg="addSp modSp">
        <pc:chgData name="tina.pfeiffer@paravista.org.au" userId="S::urn:spo:guest#tina.pfeiffer@paravista.org.au::" providerId="AD" clId="Web-{4BE9D97B-07D4-4960-971A-812DB7B427E9}" dt="2022-09-29T00:58:05.469" v="12" actId="1076"/>
        <pc:sldMkLst>
          <pc:docMk/>
          <pc:sldMk cId="3778327745" sldId="294"/>
        </pc:sldMkLst>
        <pc:picChg chg="add mod">
          <ac:chgData name="tina.pfeiffer@paravista.org.au" userId="S::urn:spo:guest#tina.pfeiffer@paravista.org.au::" providerId="AD" clId="Web-{4BE9D97B-07D4-4960-971A-812DB7B427E9}" dt="2022-09-29T00:58:05.469" v="12" actId="1076"/>
          <ac:picMkLst>
            <pc:docMk/>
            <pc:sldMk cId="3778327745" sldId="294"/>
            <ac:picMk id="2" creationId="{695E2C54-286C-5F8C-5741-6D00EED58F74}"/>
          </ac:picMkLst>
        </pc:picChg>
        <pc:picChg chg="mod modCrop">
          <ac:chgData name="tina.pfeiffer@paravista.org.au" userId="S::urn:spo:guest#tina.pfeiffer@paravista.org.au::" providerId="AD" clId="Web-{4BE9D97B-07D4-4960-971A-812DB7B427E9}" dt="2022-09-29T00:57:43.952" v="8" actId="1076"/>
          <ac:picMkLst>
            <pc:docMk/>
            <pc:sldMk cId="3778327745" sldId="294"/>
            <ac:picMk id="3" creationId="{5A454B19-0F3F-4034-9F68-E09F32B2F60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E2CF-6921-4015-BBAE-0F296924BBC2}" type="datetimeFigureOut">
              <a:rPr lang="en-GB" smtClean="0"/>
              <a:t>04/03/2023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7EE59-B9CB-4881-82BA-94DBB0E1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9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371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756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135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510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881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259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636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017" algn="l" defTabSz="9127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70"/>
            <a:ext cx="7772400" cy="1102519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3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0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5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4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5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0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5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4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1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90" indent="0">
              <a:buNone/>
              <a:defRPr sz="2000" b="1"/>
            </a:lvl2pPr>
            <a:lvl3pPr marL="911015" indent="0">
              <a:buNone/>
              <a:defRPr sz="1800" b="1"/>
            </a:lvl3pPr>
            <a:lvl4pPr marL="1366510" indent="0">
              <a:buNone/>
              <a:defRPr sz="1600" b="1"/>
            </a:lvl4pPr>
            <a:lvl5pPr marL="1822012" indent="0">
              <a:buNone/>
              <a:defRPr sz="1600" b="1"/>
            </a:lvl5pPr>
            <a:lvl6pPr marL="2277513" indent="0">
              <a:buNone/>
              <a:defRPr sz="1600" b="1"/>
            </a:lvl6pPr>
            <a:lvl7pPr marL="2733018" indent="0">
              <a:buNone/>
              <a:defRPr sz="1600" b="1"/>
            </a:lvl7pPr>
            <a:lvl8pPr marL="3188516" indent="0">
              <a:buNone/>
              <a:defRPr sz="1600" b="1"/>
            </a:lvl8pPr>
            <a:lvl9pPr marL="3644022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8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90" indent="0">
              <a:buNone/>
              <a:defRPr sz="2000" b="1"/>
            </a:lvl2pPr>
            <a:lvl3pPr marL="911015" indent="0">
              <a:buNone/>
              <a:defRPr sz="1800" b="1"/>
            </a:lvl3pPr>
            <a:lvl4pPr marL="1366510" indent="0">
              <a:buNone/>
              <a:defRPr sz="1600" b="1"/>
            </a:lvl4pPr>
            <a:lvl5pPr marL="1822012" indent="0">
              <a:buNone/>
              <a:defRPr sz="1600" b="1"/>
            </a:lvl5pPr>
            <a:lvl6pPr marL="2277513" indent="0">
              <a:buNone/>
              <a:defRPr sz="1600" b="1"/>
            </a:lvl6pPr>
            <a:lvl7pPr marL="2733018" indent="0">
              <a:buNone/>
              <a:defRPr sz="1600" b="1"/>
            </a:lvl7pPr>
            <a:lvl8pPr marL="3188516" indent="0">
              <a:buNone/>
              <a:defRPr sz="1600" b="1"/>
            </a:lvl8pPr>
            <a:lvl9pPr marL="3644022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8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8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5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4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4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46" y="107634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490" indent="0">
              <a:buNone/>
              <a:defRPr sz="1200"/>
            </a:lvl2pPr>
            <a:lvl3pPr marL="911015" indent="0">
              <a:buNone/>
              <a:defRPr sz="1000"/>
            </a:lvl3pPr>
            <a:lvl4pPr marL="1366510" indent="0">
              <a:buNone/>
              <a:defRPr sz="900"/>
            </a:lvl4pPr>
            <a:lvl5pPr marL="1822012" indent="0">
              <a:buNone/>
              <a:defRPr sz="900"/>
            </a:lvl5pPr>
            <a:lvl6pPr marL="2277513" indent="0">
              <a:buNone/>
              <a:defRPr sz="900"/>
            </a:lvl6pPr>
            <a:lvl7pPr marL="2733018" indent="0">
              <a:buNone/>
              <a:defRPr sz="900"/>
            </a:lvl7pPr>
            <a:lvl8pPr marL="3188516" indent="0">
              <a:buNone/>
              <a:defRPr sz="900"/>
            </a:lvl8pPr>
            <a:lvl9pPr marL="3644022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5490" indent="0">
              <a:buNone/>
              <a:defRPr sz="2800"/>
            </a:lvl2pPr>
            <a:lvl3pPr marL="911015" indent="0">
              <a:buNone/>
              <a:defRPr sz="2400"/>
            </a:lvl3pPr>
            <a:lvl4pPr marL="1366510" indent="0">
              <a:buNone/>
              <a:defRPr sz="2000"/>
            </a:lvl4pPr>
            <a:lvl5pPr marL="1822012" indent="0">
              <a:buNone/>
              <a:defRPr sz="2000"/>
            </a:lvl5pPr>
            <a:lvl6pPr marL="2277513" indent="0">
              <a:buNone/>
              <a:defRPr sz="2000"/>
            </a:lvl6pPr>
            <a:lvl7pPr marL="2733018" indent="0">
              <a:buNone/>
              <a:defRPr sz="2000"/>
            </a:lvl7pPr>
            <a:lvl8pPr marL="3188516" indent="0">
              <a:buNone/>
              <a:defRPr sz="2000"/>
            </a:lvl8pPr>
            <a:lvl9pPr marL="364402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490" indent="0">
              <a:buNone/>
              <a:defRPr sz="1200"/>
            </a:lvl2pPr>
            <a:lvl3pPr marL="911015" indent="0">
              <a:buNone/>
              <a:defRPr sz="1000"/>
            </a:lvl3pPr>
            <a:lvl4pPr marL="1366510" indent="0">
              <a:buNone/>
              <a:defRPr sz="900"/>
            </a:lvl4pPr>
            <a:lvl5pPr marL="1822012" indent="0">
              <a:buNone/>
              <a:defRPr sz="900"/>
            </a:lvl5pPr>
            <a:lvl6pPr marL="2277513" indent="0">
              <a:buNone/>
              <a:defRPr sz="900"/>
            </a:lvl6pPr>
            <a:lvl7pPr marL="2733018" indent="0">
              <a:buNone/>
              <a:defRPr sz="900"/>
            </a:lvl7pPr>
            <a:lvl8pPr marL="3188516" indent="0">
              <a:buNone/>
              <a:defRPr sz="900"/>
            </a:lvl8pPr>
            <a:lvl9pPr marL="3644022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107" tIns="45558" rIns="91107" bIns="45558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107" tIns="45558" rIns="91107" bIns="45558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107" tIns="45558" rIns="91107" bIns="455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E5B7-1FAA-5246-A2AC-208E972E4E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107" tIns="45558" rIns="91107" bIns="455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107" tIns="45558" rIns="91107" bIns="455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4F16-D869-A84C-81B8-FDE25A38B9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1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54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631" indent="-341631" algn="l" defTabSz="45549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0185" indent="-284692" algn="l" defTabSz="45549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762" indent="-227742" algn="l" defTabSz="45549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4252" indent="-227742" algn="l" defTabSz="45549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765" indent="-227742" algn="l" defTabSz="45549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5261" indent="-227742" algn="l" defTabSz="45549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766" indent="-227742" algn="l" defTabSz="45549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270" indent="-227742" algn="l" defTabSz="45549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780" indent="-227742" algn="l" defTabSz="45549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0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015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510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012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513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018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516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022" algn="l" defTabSz="4554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454B19-0F3F-4034-9F68-E09F32B2F6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t="8889" r="975" b="8148"/>
          <a:stretch/>
        </p:blipFill>
        <p:spPr>
          <a:xfrm>
            <a:off x="0" y="4422434"/>
            <a:ext cx="9149301" cy="722143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F86E311-9669-088B-2A50-A14751D47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08" y="0"/>
            <a:ext cx="7862105" cy="442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27745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4_Office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</dc:creator>
  <cp:lastModifiedBy>Rachel Pfeiffer</cp:lastModifiedBy>
  <cp:revision>248</cp:revision>
  <dcterms:created xsi:type="dcterms:W3CDTF">2014-03-30T23:00:36Z</dcterms:created>
  <dcterms:modified xsi:type="dcterms:W3CDTF">2023-03-04T05:52:27Z</dcterms:modified>
</cp:coreProperties>
</file>