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F716BC-A28E-4D6D-8380-7EEB21C1CF7C}" v="4" dt="2023-07-28T01:13:32.5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p:scale>
          <a:sx n="100" d="100"/>
          <a:sy n="100" d="100"/>
        </p:scale>
        <p:origin x="1504" y="-8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microsoft.com/office/2015/10/relationships/revisionInfo" Target="revisionInfo.xml"/><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amKids - Cheltenham East Primary" userId="d3fc93f2-66a9-4304-a10d-29cfd544172e" providerId="ADAL" clId="{7C9F1151-EF8D-4EE6-B89C-D50203C01BF4}"/>
    <pc:docChg chg="custSel modSld">
      <pc:chgData name="TeamKids - Cheltenham East Primary" userId="d3fc93f2-66a9-4304-a10d-29cfd544172e" providerId="ADAL" clId="{7C9F1151-EF8D-4EE6-B89C-D50203C01BF4}" dt="2023-03-19T20:24:13.923" v="1296" actId="931"/>
      <pc:docMkLst>
        <pc:docMk/>
      </pc:docMkLst>
      <pc:sldChg chg="addSp delSp modSp mod">
        <pc:chgData name="TeamKids - Cheltenham East Primary" userId="d3fc93f2-66a9-4304-a10d-29cfd544172e" providerId="ADAL" clId="{7C9F1151-EF8D-4EE6-B89C-D50203C01BF4}" dt="2023-03-19T20:24:13.923" v="1296" actId="931"/>
        <pc:sldMkLst>
          <pc:docMk/>
          <pc:sldMk cId="874476574" sldId="258"/>
        </pc:sldMkLst>
        <pc:spChg chg="add del mod">
          <ac:chgData name="TeamKids - Cheltenham East Primary" userId="d3fc93f2-66a9-4304-a10d-29cfd544172e" providerId="ADAL" clId="{7C9F1151-EF8D-4EE6-B89C-D50203C01BF4}" dt="2023-03-19T20:23:42.735" v="1289" actId="931"/>
          <ac:spMkLst>
            <pc:docMk/>
            <pc:sldMk cId="874476574" sldId="258"/>
            <ac:spMk id="3" creationId="{37934CE8-091A-8D28-DC7A-A2253FD11D43}"/>
          </ac:spMkLst>
        </pc:spChg>
        <pc:spChg chg="add del mod">
          <ac:chgData name="TeamKids - Cheltenham East Primary" userId="d3fc93f2-66a9-4304-a10d-29cfd544172e" providerId="ADAL" clId="{7C9F1151-EF8D-4EE6-B89C-D50203C01BF4}" dt="2023-03-19T20:24:06.293" v="1293" actId="931"/>
          <ac:spMkLst>
            <pc:docMk/>
            <pc:sldMk cId="874476574" sldId="258"/>
            <ac:spMk id="5" creationId="{EF311981-54F4-98B5-6D3D-97155A6FA260}"/>
          </ac:spMkLst>
        </pc:spChg>
        <pc:spChg chg="add del mod">
          <ac:chgData name="TeamKids - Cheltenham East Primary" userId="d3fc93f2-66a9-4304-a10d-29cfd544172e" providerId="ADAL" clId="{7C9F1151-EF8D-4EE6-B89C-D50203C01BF4}" dt="2023-03-19T20:24:13.923" v="1296" actId="931"/>
          <ac:spMkLst>
            <pc:docMk/>
            <pc:sldMk cId="874476574" sldId="258"/>
            <ac:spMk id="7" creationId="{514B4B92-2218-C59D-5D93-7E650C07BD3D}"/>
          </ac:spMkLst>
        </pc:spChg>
        <pc:spChg chg="mod">
          <ac:chgData name="TeamKids - Cheltenham East Primary" userId="d3fc93f2-66a9-4304-a10d-29cfd544172e" providerId="ADAL" clId="{7C9F1151-EF8D-4EE6-B89C-D50203C01BF4}" dt="2023-03-17T12:15:30.926" v="7" actId="1076"/>
          <ac:spMkLst>
            <pc:docMk/>
            <pc:sldMk cId="874476574" sldId="258"/>
            <ac:spMk id="18" creationId="{339EB08E-21AC-6446-95E4-7108819B3D2E}"/>
          </ac:spMkLst>
        </pc:spChg>
        <pc:spChg chg="mod">
          <ac:chgData name="TeamKids - Cheltenham East Primary" userId="d3fc93f2-66a9-4304-a10d-29cfd544172e" providerId="ADAL" clId="{7C9F1151-EF8D-4EE6-B89C-D50203C01BF4}" dt="2023-03-17T12:15:24.817" v="6" actId="1076"/>
          <ac:spMkLst>
            <pc:docMk/>
            <pc:sldMk cId="874476574" sldId="258"/>
            <ac:spMk id="19" creationId="{3AD0E962-ED24-3B46-97A9-4EACF7EAF418}"/>
          </ac:spMkLst>
        </pc:spChg>
        <pc:spChg chg="mod">
          <ac:chgData name="TeamKids - Cheltenham East Primary" userId="d3fc93f2-66a9-4304-a10d-29cfd544172e" providerId="ADAL" clId="{7C9F1151-EF8D-4EE6-B89C-D50203C01BF4}" dt="2023-03-18T10:48:59.338" v="65" actId="20577"/>
          <ac:spMkLst>
            <pc:docMk/>
            <pc:sldMk cId="874476574" sldId="258"/>
            <ac:spMk id="21" creationId="{189A6A34-B22C-F44A-BFFB-12B3B2F6DCD9}"/>
          </ac:spMkLst>
        </pc:spChg>
        <pc:spChg chg="mod">
          <ac:chgData name="TeamKids - Cheltenham East Primary" userId="d3fc93f2-66a9-4304-a10d-29cfd544172e" providerId="ADAL" clId="{7C9F1151-EF8D-4EE6-B89C-D50203C01BF4}" dt="2023-03-17T12:15:18.910" v="5" actId="1076"/>
          <ac:spMkLst>
            <pc:docMk/>
            <pc:sldMk cId="874476574" sldId="258"/>
            <ac:spMk id="23" creationId="{09636A4C-275D-9A44-ADEA-C3A87B4DE85D}"/>
          </ac:spMkLst>
        </pc:spChg>
        <pc:spChg chg="mod">
          <ac:chgData name="TeamKids - Cheltenham East Primary" userId="d3fc93f2-66a9-4304-a10d-29cfd544172e" providerId="ADAL" clId="{7C9F1151-EF8D-4EE6-B89C-D50203C01BF4}" dt="2023-03-18T10:54:41.998" v="119" actId="20577"/>
          <ac:spMkLst>
            <pc:docMk/>
            <pc:sldMk cId="874476574" sldId="258"/>
            <ac:spMk id="58" creationId="{A5A07ABA-DB90-8C46-B4D7-57D3FE53E5A2}"/>
          </ac:spMkLst>
        </pc:spChg>
        <pc:spChg chg="mod">
          <ac:chgData name="TeamKids - Cheltenham East Primary" userId="d3fc93f2-66a9-4304-a10d-29cfd544172e" providerId="ADAL" clId="{7C9F1151-EF8D-4EE6-B89C-D50203C01BF4}" dt="2023-03-17T12:15:14.647" v="4" actId="1076"/>
          <ac:spMkLst>
            <pc:docMk/>
            <pc:sldMk cId="874476574" sldId="258"/>
            <ac:spMk id="60" creationId="{C670A1C7-09DE-DC4F-BE47-C743826A6E4D}"/>
          </ac:spMkLst>
        </pc:spChg>
        <pc:spChg chg="mod">
          <ac:chgData name="TeamKids - Cheltenham East Primary" userId="d3fc93f2-66a9-4304-a10d-29cfd544172e" providerId="ADAL" clId="{7C9F1151-EF8D-4EE6-B89C-D50203C01BF4}" dt="2023-03-17T10:30:36.337" v="1" actId="20577"/>
          <ac:spMkLst>
            <pc:docMk/>
            <pc:sldMk cId="874476574" sldId="258"/>
            <ac:spMk id="68" creationId="{4BC1B856-83F0-654D-83AD-AB3D3ED354E3}"/>
          </ac:spMkLst>
        </pc:spChg>
        <pc:spChg chg="mod">
          <ac:chgData name="TeamKids - Cheltenham East Primary" userId="d3fc93f2-66a9-4304-a10d-29cfd544172e" providerId="ADAL" clId="{7C9F1151-EF8D-4EE6-B89C-D50203C01BF4}" dt="2023-03-19T04:05:18.260" v="1288" actId="20577"/>
          <ac:spMkLst>
            <pc:docMk/>
            <pc:sldMk cId="874476574" sldId="258"/>
            <ac:spMk id="86" creationId="{63E343B8-5F02-974F-8CDE-DAAB32F1165F}"/>
          </ac:spMkLst>
        </pc:spChg>
        <pc:picChg chg="add mod">
          <ac:chgData name="TeamKids - Cheltenham East Primary" userId="d3fc93f2-66a9-4304-a10d-29cfd544172e" providerId="ADAL" clId="{7C9F1151-EF8D-4EE6-B89C-D50203C01BF4}" dt="2023-03-19T20:23:49.849" v="1292" actId="962"/>
          <ac:picMkLst>
            <pc:docMk/>
            <pc:sldMk cId="874476574" sldId="258"/>
            <ac:picMk id="4" creationId="{CC0291A0-B67D-49E3-A344-6330E4F52EF0}"/>
          </ac:picMkLst>
        </pc:picChg>
        <pc:picChg chg="add mod">
          <ac:chgData name="TeamKids - Cheltenham East Primary" userId="d3fc93f2-66a9-4304-a10d-29cfd544172e" providerId="ADAL" clId="{7C9F1151-EF8D-4EE6-B89C-D50203C01BF4}" dt="2023-03-19T20:24:11.388" v="1294" actId="27614"/>
          <ac:picMkLst>
            <pc:docMk/>
            <pc:sldMk cId="874476574" sldId="258"/>
            <ac:picMk id="8" creationId="{14DE7688-28FE-19D1-7DF0-FA69AFD968AC}"/>
          </ac:picMkLst>
        </pc:picChg>
        <pc:picChg chg="add mod">
          <ac:chgData name="TeamKids - Cheltenham East Primary" userId="d3fc93f2-66a9-4304-a10d-29cfd544172e" providerId="ADAL" clId="{7C9F1151-EF8D-4EE6-B89C-D50203C01BF4}" dt="2023-03-19T20:24:13.923" v="1296" actId="931"/>
          <ac:picMkLst>
            <pc:docMk/>
            <pc:sldMk cId="874476574" sldId="258"/>
            <ac:picMk id="10" creationId="{F04BE793-66E0-BE49-C697-E3B9B8758F63}"/>
          </ac:picMkLst>
        </pc:picChg>
        <pc:picChg chg="del">
          <ac:chgData name="TeamKids - Cheltenham East Primary" userId="d3fc93f2-66a9-4304-a10d-29cfd544172e" providerId="ADAL" clId="{7C9F1151-EF8D-4EE6-B89C-D50203C01BF4}" dt="2023-03-17T12:15:49.377" v="10" actId="478"/>
          <ac:picMkLst>
            <pc:docMk/>
            <pc:sldMk cId="874476574" sldId="258"/>
            <ac:picMk id="12" creationId="{ECE739EF-C764-A756-E14C-59F9C20EEE74}"/>
          </ac:picMkLst>
        </pc:picChg>
        <pc:picChg chg="del">
          <ac:chgData name="TeamKids - Cheltenham East Primary" userId="d3fc93f2-66a9-4304-a10d-29cfd544172e" providerId="ADAL" clId="{7C9F1151-EF8D-4EE6-B89C-D50203C01BF4}" dt="2023-03-17T12:15:51.285" v="11" actId="478"/>
          <ac:picMkLst>
            <pc:docMk/>
            <pc:sldMk cId="874476574" sldId="258"/>
            <ac:picMk id="14" creationId="{BB3845CD-B623-0639-592F-DFFFBAA860BE}"/>
          </ac:picMkLst>
        </pc:picChg>
        <pc:picChg chg="del">
          <ac:chgData name="TeamKids - Cheltenham East Primary" userId="d3fc93f2-66a9-4304-a10d-29cfd544172e" providerId="ADAL" clId="{7C9F1151-EF8D-4EE6-B89C-D50203C01BF4}" dt="2023-03-17T12:15:53.291" v="12" actId="478"/>
          <ac:picMkLst>
            <pc:docMk/>
            <pc:sldMk cId="874476574" sldId="258"/>
            <ac:picMk id="26" creationId="{EC0A8209-C9DC-F143-6E73-9FF8CC49CAF0}"/>
          </ac:picMkLst>
        </pc:picChg>
      </pc:sldChg>
    </pc:docChg>
  </pc:docChgLst>
  <pc:docChgLst>
    <pc:chgData name="TeamKids - Cheltenham East Primary" userId="d3fc93f2-66a9-4304-a10d-29cfd544172e" providerId="ADAL" clId="{4CC9F455-8433-457A-B0F1-48C0528005B0}"/>
    <pc:docChg chg="undo custSel modSld">
      <pc:chgData name="TeamKids - Cheltenham East Primary" userId="d3fc93f2-66a9-4304-a10d-29cfd544172e" providerId="ADAL" clId="{4CC9F455-8433-457A-B0F1-48C0528005B0}" dt="2023-02-22T22:29:48.313" v="2630" actId="20577"/>
      <pc:docMkLst>
        <pc:docMk/>
      </pc:docMkLst>
      <pc:sldChg chg="addSp delSp modSp mod">
        <pc:chgData name="TeamKids - Cheltenham East Primary" userId="d3fc93f2-66a9-4304-a10d-29cfd544172e" providerId="ADAL" clId="{4CC9F455-8433-457A-B0F1-48C0528005B0}" dt="2023-02-22T22:29:48.313" v="2630" actId="20577"/>
        <pc:sldMkLst>
          <pc:docMk/>
          <pc:sldMk cId="874476574" sldId="258"/>
        </pc:sldMkLst>
        <pc:spChg chg="add del mod">
          <ac:chgData name="TeamKids - Cheltenham East Primary" userId="d3fc93f2-66a9-4304-a10d-29cfd544172e" providerId="ADAL" clId="{4CC9F455-8433-457A-B0F1-48C0528005B0}" dt="2023-02-22T11:06:25.802" v="811" actId="931"/>
          <ac:spMkLst>
            <pc:docMk/>
            <pc:sldMk cId="874476574" sldId="258"/>
            <ac:spMk id="3" creationId="{7B396878-345D-5712-C20E-3F687C87AE7C}"/>
          </ac:spMkLst>
        </pc:spChg>
        <pc:spChg chg="add del mod">
          <ac:chgData name="TeamKids - Cheltenham East Primary" userId="d3fc93f2-66a9-4304-a10d-29cfd544172e" providerId="ADAL" clId="{4CC9F455-8433-457A-B0F1-48C0528005B0}" dt="2023-02-15T22:34:22.291" v="665" actId="931"/>
          <ac:spMkLst>
            <pc:docMk/>
            <pc:sldMk cId="874476574" sldId="258"/>
            <ac:spMk id="4" creationId="{CE3DC5A2-3A93-003B-BE58-2175C8B694D9}"/>
          </ac:spMkLst>
        </pc:spChg>
        <pc:spChg chg="add del mod">
          <ac:chgData name="TeamKids - Cheltenham East Primary" userId="d3fc93f2-66a9-4304-a10d-29cfd544172e" providerId="ADAL" clId="{4CC9F455-8433-457A-B0F1-48C0528005B0}" dt="2023-02-15T22:36:23.571" v="671" actId="931"/>
          <ac:spMkLst>
            <pc:docMk/>
            <pc:sldMk cId="874476574" sldId="258"/>
            <ac:spMk id="7" creationId="{819C09ED-C366-B128-D14E-14CD2AF6202C}"/>
          </ac:spMkLst>
        </pc:spChg>
        <pc:spChg chg="add del mod">
          <ac:chgData name="TeamKids - Cheltenham East Primary" userId="d3fc93f2-66a9-4304-a10d-29cfd544172e" providerId="ADAL" clId="{4CC9F455-8433-457A-B0F1-48C0528005B0}" dt="2023-02-22T11:07:08.615" v="815" actId="931"/>
          <ac:spMkLst>
            <pc:docMk/>
            <pc:sldMk cId="874476574" sldId="258"/>
            <ac:spMk id="7" creationId="{B534D848-35FB-AA1D-9F2A-CD1F26CEB06D}"/>
          </ac:spMkLst>
        </pc:spChg>
        <pc:spChg chg="add del mod">
          <ac:chgData name="TeamKids - Cheltenham East Primary" userId="d3fc93f2-66a9-4304-a10d-29cfd544172e" providerId="ADAL" clId="{4CC9F455-8433-457A-B0F1-48C0528005B0}" dt="2023-02-15T22:36:28.468" v="672" actId="931"/>
          <ac:spMkLst>
            <pc:docMk/>
            <pc:sldMk cId="874476574" sldId="258"/>
            <ac:spMk id="9" creationId="{5918CDD7-6971-DD2F-37E1-F6B46750CD63}"/>
          </ac:spMkLst>
        </pc:spChg>
        <pc:spChg chg="add del mod">
          <ac:chgData name="TeamKids - Cheltenham East Primary" userId="d3fc93f2-66a9-4304-a10d-29cfd544172e" providerId="ADAL" clId="{4CC9F455-8433-457A-B0F1-48C0528005B0}" dt="2023-02-22T11:07:30.980" v="820" actId="931"/>
          <ac:spMkLst>
            <pc:docMk/>
            <pc:sldMk cId="874476574" sldId="258"/>
            <ac:spMk id="11" creationId="{46D560B0-55CD-5556-16AC-A72F3B3C5CBC}"/>
          </ac:spMkLst>
        </pc:spChg>
        <pc:spChg chg="add del mod">
          <ac:chgData name="TeamKids - Cheltenham East Primary" userId="d3fc93f2-66a9-4304-a10d-29cfd544172e" providerId="ADAL" clId="{4CC9F455-8433-457A-B0F1-48C0528005B0}" dt="2023-02-15T22:41:06.275" v="687" actId="931"/>
          <ac:spMkLst>
            <pc:docMk/>
            <pc:sldMk cId="874476574" sldId="258"/>
            <ac:spMk id="14" creationId="{CF51EFA1-E954-F939-7D8D-38991EF65403}"/>
          </ac:spMkLst>
        </pc:spChg>
        <pc:spChg chg="mod">
          <ac:chgData name="TeamKids - Cheltenham East Primary" userId="d3fc93f2-66a9-4304-a10d-29cfd544172e" providerId="ADAL" clId="{4CC9F455-8433-457A-B0F1-48C0528005B0}" dt="2023-02-22T11:20:16.972" v="920" actId="20577"/>
          <ac:spMkLst>
            <pc:docMk/>
            <pc:sldMk cId="874476574" sldId="258"/>
            <ac:spMk id="18" creationId="{339EB08E-21AC-6446-95E4-7108819B3D2E}"/>
          </ac:spMkLst>
        </pc:spChg>
        <pc:spChg chg="mod">
          <ac:chgData name="TeamKids - Cheltenham East Primary" userId="d3fc93f2-66a9-4304-a10d-29cfd544172e" providerId="ADAL" clId="{4CC9F455-8433-457A-B0F1-48C0528005B0}" dt="2023-02-22T11:19:27.468" v="881" actId="20577"/>
          <ac:spMkLst>
            <pc:docMk/>
            <pc:sldMk cId="874476574" sldId="258"/>
            <ac:spMk id="19" creationId="{3AD0E962-ED24-3B46-97A9-4EACF7EAF418}"/>
          </ac:spMkLst>
        </pc:spChg>
        <pc:spChg chg="mod">
          <ac:chgData name="TeamKids - Cheltenham East Primary" userId="d3fc93f2-66a9-4304-a10d-29cfd544172e" providerId="ADAL" clId="{4CC9F455-8433-457A-B0F1-48C0528005B0}" dt="2023-02-22T11:47:35.927" v="978" actId="20577"/>
          <ac:spMkLst>
            <pc:docMk/>
            <pc:sldMk cId="874476574" sldId="258"/>
            <ac:spMk id="21" creationId="{189A6A34-B22C-F44A-BFFB-12B3B2F6DCD9}"/>
          </ac:spMkLst>
        </pc:spChg>
        <pc:spChg chg="add del mod">
          <ac:chgData name="TeamKids - Cheltenham East Primary" userId="d3fc93f2-66a9-4304-a10d-29cfd544172e" providerId="ADAL" clId="{4CC9F455-8433-457A-B0F1-48C0528005B0}" dt="2023-02-22T11:48:54.409" v="1023" actId="20577"/>
          <ac:spMkLst>
            <pc:docMk/>
            <pc:sldMk cId="874476574" sldId="258"/>
            <ac:spMk id="23" creationId="{09636A4C-275D-9A44-ADEA-C3A87B4DE85D}"/>
          </ac:spMkLst>
        </pc:spChg>
        <pc:spChg chg="add del mod">
          <ac:chgData name="TeamKids - Cheltenham East Primary" userId="d3fc93f2-66a9-4304-a10d-29cfd544172e" providerId="ADAL" clId="{4CC9F455-8433-457A-B0F1-48C0528005B0}" dt="2023-02-22T12:18:00.946" v="1821" actId="931"/>
          <ac:spMkLst>
            <pc:docMk/>
            <pc:sldMk cId="874476574" sldId="258"/>
            <ac:spMk id="25" creationId="{48B82CBA-3EFD-D78D-29E4-09DA40E6B1D3}"/>
          </ac:spMkLst>
        </pc:spChg>
        <pc:spChg chg="mod">
          <ac:chgData name="TeamKids - Cheltenham East Primary" userId="d3fc93f2-66a9-4304-a10d-29cfd544172e" providerId="ADAL" clId="{4CC9F455-8433-457A-B0F1-48C0528005B0}" dt="2023-02-22T22:27:10.646" v="2538" actId="20577"/>
          <ac:spMkLst>
            <pc:docMk/>
            <pc:sldMk cId="874476574" sldId="258"/>
            <ac:spMk id="37" creationId="{1F6660A4-4371-454B-BF82-609300558EAB}"/>
          </ac:spMkLst>
        </pc:spChg>
        <pc:spChg chg="mod">
          <ac:chgData name="TeamKids - Cheltenham East Primary" userId="d3fc93f2-66a9-4304-a10d-29cfd544172e" providerId="ADAL" clId="{4CC9F455-8433-457A-B0F1-48C0528005B0}" dt="2023-02-15T22:41:15.574" v="689" actId="962"/>
          <ac:spMkLst>
            <pc:docMk/>
            <pc:sldMk cId="874476574" sldId="258"/>
            <ac:spMk id="49" creationId="{36FF00A8-487D-9842-9CF1-66D33AD92F31}"/>
          </ac:spMkLst>
        </pc:spChg>
        <pc:spChg chg="mod">
          <ac:chgData name="TeamKids - Cheltenham East Primary" userId="d3fc93f2-66a9-4304-a10d-29cfd544172e" providerId="ADAL" clId="{4CC9F455-8433-457A-B0F1-48C0528005B0}" dt="2023-02-22T11:46:41.170" v="932" actId="20577"/>
          <ac:spMkLst>
            <pc:docMk/>
            <pc:sldMk cId="874476574" sldId="258"/>
            <ac:spMk id="58" creationId="{A5A07ABA-DB90-8C46-B4D7-57D3FE53E5A2}"/>
          </ac:spMkLst>
        </pc:spChg>
        <pc:spChg chg="mod">
          <ac:chgData name="TeamKids - Cheltenham East Primary" userId="d3fc93f2-66a9-4304-a10d-29cfd544172e" providerId="ADAL" clId="{4CC9F455-8433-457A-B0F1-48C0528005B0}" dt="2023-02-22T11:49:45.884" v="1035" actId="20577"/>
          <ac:spMkLst>
            <pc:docMk/>
            <pc:sldMk cId="874476574" sldId="258"/>
            <ac:spMk id="60" creationId="{C670A1C7-09DE-DC4F-BE47-C743826A6E4D}"/>
          </ac:spMkLst>
        </pc:spChg>
        <pc:spChg chg="mod">
          <ac:chgData name="TeamKids - Cheltenham East Primary" userId="d3fc93f2-66a9-4304-a10d-29cfd544172e" providerId="ADAL" clId="{4CC9F455-8433-457A-B0F1-48C0528005B0}" dt="2023-02-22T11:50:00.549" v="1037" actId="20577"/>
          <ac:spMkLst>
            <pc:docMk/>
            <pc:sldMk cId="874476574" sldId="258"/>
            <ac:spMk id="68" creationId="{4BC1B856-83F0-654D-83AD-AB3D3ED354E3}"/>
          </ac:spMkLst>
        </pc:spChg>
        <pc:spChg chg="mod">
          <ac:chgData name="TeamKids - Cheltenham East Primary" userId="d3fc93f2-66a9-4304-a10d-29cfd544172e" providerId="ADAL" clId="{4CC9F455-8433-457A-B0F1-48C0528005B0}" dt="2023-02-22T22:29:48.313" v="2630" actId="20577"/>
          <ac:spMkLst>
            <pc:docMk/>
            <pc:sldMk cId="874476574" sldId="258"/>
            <ac:spMk id="86" creationId="{63E343B8-5F02-974F-8CDE-DAAB32F1165F}"/>
          </ac:spMkLst>
        </pc:spChg>
        <pc:picChg chg="del">
          <ac:chgData name="TeamKids - Cheltenham East Primary" userId="d3fc93f2-66a9-4304-a10d-29cfd544172e" providerId="ADAL" clId="{4CC9F455-8433-457A-B0F1-48C0528005B0}" dt="2023-02-15T22:31:13.210" v="662" actId="478"/>
          <ac:picMkLst>
            <pc:docMk/>
            <pc:sldMk cId="874476574" sldId="258"/>
            <ac:picMk id="3" creationId="{966B0B72-4599-4184-EA62-6AE3973FBB01}"/>
          </ac:picMkLst>
        </pc:picChg>
        <pc:picChg chg="add del mod">
          <ac:chgData name="TeamKids - Cheltenham East Primary" userId="d3fc93f2-66a9-4304-a10d-29cfd544172e" providerId="ADAL" clId="{4CC9F455-8433-457A-B0F1-48C0528005B0}" dt="2023-02-22T12:02:47.126" v="1328" actId="478"/>
          <ac:picMkLst>
            <pc:docMk/>
            <pc:sldMk cId="874476574" sldId="258"/>
            <ac:picMk id="5" creationId="{3610F6F9-E50A-3EC0-E72A-4A51EE7C3C81}"/>
          </ac:picMkLst>
        </pc:picChg>
        <pc:picChg chg="del">
          <ac:chgData name="TeamKids - Cheltenham East Primary" userId="d3fc93f2-66a9-4304-a10d-29cfd544172e" providerId="ADAL" clId="{4CC9F455-8433-457A-B0F1-48C0528005B0}" dt="2023-02-15T22:31:14.972" v="663" actId="478"/>
          <ac:picMkLst>
            <pc:docMk/>
            <pc:sldMk cId="874476574" sldId="258"/>
            <ac:picMk id="6" creationId="{B1510C37-E155-D663-E9D9-12B6F898CB5D}"/>
          </ac:picMkLst>
        </pc:picChg>
        <pc:picChg chg="add mod">
          <ac:chgData name="TeamKids - Cheltenham East Primary" userId="d3fc93f2-66a9-4304-a10d-29cfd544172e" providerId="ADAL" clId="{4CC9F455-8433-457A-B0F1-48C0528005B0}" dt="2023-02-22T11:07:15.838" v="818" actId="962"/>
          <ac:picMkLst>
            <pc:docMk/>
            <pc:sldMk cId="874476574" sldId="258"/>
            <ac:picMk id="9" creationId="{F868BE59-0DA9-8AA5-3935-17448A63265D}"/>
          </ac:picMkLst>
        </pc:picChg>
        <pc:picChg chg="add del mod">
          <ac:chgData name="TeamKids - Cheltenham East Primary" userId="d3fc93f2-66a9-4304-a10d-29cfd544172e" providerId="ADAL" clId="{4CC9F455-8433-457A-B0F1-48C0528005B0}" dt="2023-02-15T22:35:45.026" v="670" actId="478"/>
          <ac:picMkLst>
            <pc:docMk/>
            <pc:sldMk cId="874476574" sldId="258"/>
            <ac:picMk id="11" creationId="{5C3A9E64-B510-2D0C-91A3-6E4425954553}"/>
          </ac:picMkLst>
        </pc:picChg>
        <pc:picChg chg="del">
          <ac:chgData name="TeamKids - Cheltenham East Primary" userId="d3fc93f2-66a9-4304-a10d-29cfd544172e" providerId="ADAL" clId="{4CC9F455-8433-457A-B0F1-48C0528005B0}" dt="2023-02-15T22:31:16.563" v="664" actId="478"/>
          <ac:picMkLst>
            <pc:docMk/>
            <pc:sldMk cId="874476574" sldId="258"/>
            <ac:picMk id="12" creationId="{96AE5BEE-D6E9-1B2D-4A06-29F1B17D4680}"/>
          </ac:picMkLst>
        </pc:picChg>
        <pc:picChg chg="add mod">
          <ac:chgData name="TeamKids - Cheltenham East Primary" userId="d3fc93f2-66a9-4304-a10d-29cfd544172e" providerId="ADAL" clId="{4CC9F455-8433-457A-B0F1-48C0528005B0}" dt="2023-02-22T11:07:35.794" v="822" actId="962"/>
          <ac:picMkLst>
            <pc:docMk/>
            <pc:sldMk cId="874476574" sldId="258"/>
            <ac:picMk id="13" creationId="{2C92968D-07BA-1242-D0EC-1CA807688D2C}"/>
          </ac:picMkLst>
        </pc:picChg>
        <pc:picChg chg="add del">
          <ac:chgData name="TeamKids - Cheltenham East Primary" userId="d3fc93f2-66a9-4304-a10d-29cfd544172e" providerId="ADAL" clId="{4CC9F455-8433-457A-B0F1-48C0528005B0}" dt="2023-02-22T12:47:24.693" v="2037" actId="478"/>
          <ac:picMkLst>
            <pc:docMk/>
            <pc:sldMk cId="874476574" sldId="258"/>
            <ac:picMk id="16" creationId="{29B05F45-7805-2527-929F-F57254BCC26C}"/>
          </ac:picMkLst>
        </pc:picChg>
        <pc:picChg chg="add del mod">
          <ac:chgData name="TeamKids - Cheltenham East Primary" userId="d3fc93f2-66a9-4304-a10d-29cfd544172e" providerId="ADAL" clId="{4CC9F455-8433-457A-B0F1-48C0528005B0}" dt="2023-02-22T11:06:57.264" v="814" actId="478"/>
          <ac:picMkLst>
            <pc:docMk/>
            <pc:sldMk cId="874476574" sldId="258"/>
            <ac:picMk id="26" creationId="{FF631DC0-239A-AAF7-FD05-9F1B1E67D1CE}"/>
          </ac:picMkLst>
        </pc:picChg>
        <pc:picChg chg="add del mod">
          <ac:chgData name="TeamKids - Cheltenham East Primary" userId="d3fc93f2-66a9-4304-a10d-29cfd544172e" providerId="ADAL" clId="{4CC9F455-8433-457A-B0F1-48C0528005B0}" dt="2023-02-22T11:07:25.951" v="819" actId="478"/>
          <ac:picMkLst>
            <pc:docMk/>
            <pc:sldMk cId="874476574" sldId="258"/>
            <ac:picMk id="28" creationId="{E3B0BB22-EE2C-7646-9A43-9A2AC5F537E3}"/>
          </ac:picMkLst>
        </pc:picChg>
        <pc:picChg chg="add mod">
          <ac:chgData name="TeamKids - Cheltenham East Primary" userId="d3fc93f2-66a9-4304-a10d-29cfd544172e" providerId="ADAL" clId="{4CC9F455-8433-457A-B0F1-48C0528005B0}" dt="2023-02-15T22:38:43.267" v="686" actId="1076"/>
          <ac:picMkLst>
            <pc:docMk/>
            <pc:sldMk cId="874476574" sldId="258"/>
            <ac:picMk id="31" creationId="{C3298D69-A491-FD96-D2EF-519806FFE4AA}"/>
          </ac:picMkLst>
        </pc:picChg>
        <pc:picChg chg="add mod">
          <ac:chgData name="TeamKids - Cheltenham East Primary" userId="d3fc93f2-66a9-4304-a10d-29cfd544172e" providerId="ADAL" clId="{4CC9F455-8433-457A-B0F1-48C0528005B0}" dt="2023-02-22T12:18:39.809" v="1826" actId="14100"/>
          <ac:picMkLst>
            <pc:docMk/>
            <pc:sldMk cId="874476574" sldId="258"/>
            <ac:picMk id="32" creationId="{ABF83498-577C-EFC0-7818-7971D7243F1B}"/>
          </ac:picMkLst>
        </pc:picChg>
        <pc:picChg chg="add del mod">
          <ac:chgData name="TeamKids - Cheltenham East Primary" userId="d3fc93f2-66a9-4304-a10d-29cfd544172e" providerId="ADAL" clId="{4CC9F455-8433-457A-B0F1-48C0528005B0}" dt="2023-02-22T11:06:02.298" v="810" actId="478"/>
          <ac:picMkLst>
            <pc:docMk/>
            <pc:sldMk cId="874476574" sldId="258"/>
            <ac:picMk id="33" creationId="{4B177232-27DE-1AA1-82EE-86ED14642132}"/>
          </ac:picMkLst>
        </pc:picChg>
        <pc:picChg chg="del">
          <ac:chgData name="TeamKids - Cheltenham East Primary" userId="d3fc93f2-66a9-4304-a10d-29cfd544172e" providerId="ADAL" clId="{4CC9F455-8433-457A-B0F1-48C0528005B0}" dt="2023-02-15T22:38:28.840" v="684" actId="478"/>
          <ac:picMkLst>
            <pc:docMk/>
            <pc:sldMk cId="874476574" sldId="258"/>
            <ac:picMk id="79" creationId="{1A18BDFB-FC7A-754C-804A-BFBE878BD871}"/>
          </ac:picMkLst>
        </pc:picChg>
      </pc:sldChg>
    </pc:docChg>
  </pc:docChgLst>
  <pc:docChgLst>
    <pc:chgData name="TeamKids - Cheltenham East Primary" userId="d3fc93f2-66a9-4304-a10d-29cfd544172e" providerId="ADAL" clId="{5FD5EE72-9C75-496F-80BA-B6E69FC8F764}"/>
    <pc:docChg chg="undo custSel modSld">
      <pc:chgData name="TeamKids - Cheltenham East Primary" userId="d3fc93f2-66a9-4304-a10d-29cfd544172e" providerId="ADAL" clId="{5FD5EE72-9C75-496F-80BA-B6E69FC8F764}" dt="2023-03-26T22:06:29.124" v="1441" actId="1076"/>
      <pc:docMkLst>
        <pc:docMk/>
      </pc:docMkLst>
      <pc:sldChg chg="addSp delSp modSp mod">
        <pc:chgData name="TeamKids - Cheltenham East Primary" userId="d3fc93f2-66a9-4304-a10d-29cfd544172e" providerId="ADAL" clId="{5FD5EE72-9C75-496F-80BA-B6E69FC8F764}" dt="2023-03-26T22:06:29.124" v="1441" actId="1076"/>
        <pc:sldMkLst>
          <pc:docMk/>
          <pc:sldMk cId="874476574" sldId="258"/>
        </pc:sldMkLst>
        <pc:spChg chg="add del mod">
          <ac:chgData name="TeamKids - Cheltenham East Primary" userId="d3fc93f2-66a9-4304-a10d-29cfd544172e" providerId="ADAL" clId="{5FD5EE72-9C75-496F-80BA-B6E69FC8F764}" dt="2023-03-26T11:19:03.614" v="3" actId="931"/>
          <ac:spMkLst>
            <pc:docMk/>
            <pc:sldMk cId="874476574" sldId="258"/>
            <ac:spMk id="3" creationId="{B824EF30-B005-474D-DFD4-15DA57E3217B}"/>
          </ac:spMkLst>
        </pc:spChg>
        <pc:spChg chg="add del mod">
          <ac:chgData name="TeamKids - Cheltenham East Primary" userId="d3fc93f2-66a9-4304-a10d-29cfd544172e" providerId="ADAL" clId="{5FD5EE72-9C75-496F-80BA-B6E69FC8F764}" dt="2023-03-26T11:20:08.882" v="7" actId="931"/>
          <ac:spMkLst>
            <pc:docMk/>
            <pc:sldMk cId="874476574" sldId="258"/>
            <ac:spMk id="9" creationId="{671B883A-B551-CC7D-B2C2-A054269FC658}"/>
          </ac:spMkLst>
        </pc:spChg>
        <pc:spChg chg="add del mod">
          <ac:chgData name="TeamKids - Cheltenham East Primary" userId="d3fc93f2-66a9-4304-a10d-29cfd544172e" providerId="ADAL" clId="{5FD5EE72-9C75-496F-80BA-B6E69FC8F764}" dt="2023-03-26T11:20:19.051" v="11" actId="931"/>
          <ac:spMkLst>
            <pc:docMk/>
            <pc:sldMk cId="874476574" sldId="258"/>
            <ac:spMk id="14" creationId="{33D7ABB1-DA81-6848-BA63-92AB9128455B}"/>
          </ac:spMkLst>
        </pc:spChg>
        <pc:spChg chg="mod">
          <ac:chgData name="TeamKids - Cheltenham East Primary" userId="d3fc93f2-66a9-4304-a10d-29cfd544172e" providerId="ADAL" clId="{5FD5EE72-9C75-496F-80BA-B6E69FC8F764}" dt="2023-03-26T11:24:52.779" v="85" actId="1076"/>
          <ac:spMkLst>
            <pc:docMk/>
            <pc:sldMk cId="874476574" sldId="258"/>
            <ac:spMk id="18" creationId="{339EB08E-21AC-6446-95E4-7108819B3D2E}"/>
          </ac:spMkLst>
        </pc:spChg>
        <pc:spChg chg="mod">
          <ac:chgData name="TeamKids - Cheltenham East Primary" userId="d3fc93f2-66a9-4304-a10d-29cfd544172e" providerId="ADAL" clId="{5FD5EE72-9C75-496F-80BA-B6E69FC8F764}" dt="2023-03-26T11:24:49.531" v="84" actId="1076"/>
          <ac:spMkLst>
            <pc:docMk/>
            <pc:sldMk cId="874476574" sldId="258"/>
            <ac:spMk id="19" creationId="{3AD0E962-ED24-3B46-97A9-4EACF7EAF418}"/>
          </ac:spMkLst>
        </pc:spChg>
        <pc:spChg chg="mod">
          <ac:chgData name="TeamKids - Cheltenham East Primary" userId="d3fc93f2-66a9-4304-a10d-29cfd544172e" providerId="ADAL" clId="{5FD5EE72-9C75-496F-80BA-B6E69FC8F764}" dt="2023-03-26T11:25:00.930" v="87" actId="1076"/>
          <ac:spMkLst>
            <pc:docMk/>
            <pc:sldMk cId="874476574" sldId="258"/>
            <ac:spMk id="21" creationId="{189A6A34-B22C-F44A-BFFB-12B3B2F6DCD9}"/>
          </ac:spMkLst>
        </pc:spChg>
        <pc:spChg chg="add del mod">
          <ac:chgData name="TeamKids - Cheltenham East Primary" userId="d3fc93f2-66a9-4304-a10d-29cfd544172e" providerId="ADAL" clId="{5FD5EE72-9C75-496F-80BA-B6E69FC8F764}" dt="2023-03-26T11:26:54.710" v="146" actId="1076"/>
          <ac:spMkLst>
            <pc:docMk/>
            <pc:sldMk cId="874476574" sldId="258"/>
            <ac:spMk id="23" creationId="{09636A4C-275D-9A44-ADEA-C3A87B4DE85D}"/>
          </ac:spMkLst>
        </pc:spChg>
        <pc:spChg chg="add del mod">
          <ac:chgData name="TeamKids - Cheltenham East Primary" userId="d3fc93f2-66a9-4304-a10d-29cfd544172e" providerId="ADAL" clId="{5FD5EE72-9C75-496F-80BA-B6E69FC8F764}" dt="2023-03-26T11:21:38.248" v="15" actId="931"/>
          <ac:spMkLst>
            <pc:docMk/>
            <pc:sldMk cId="874476574" sldId="258"/>
            <ac:spMk id="28" creationId="{7C1EF442-2F49-1CBF-3A5E-7C1DC7CDBE0A}"/>
          </ac:spMkLst>
        </pc:spChg>
        <pc:spChg chg="mod">
          <ac:chgData name="TeamKids - Cheltenham East Primary" userId="d3fc93f2-66a9-4304-a10d-29cfd544172e" providerId="ADAL" clId="{5FD5EE72-9C75-496F-80BA-B6E69FC8F764}" dt="2023-03-26T11:24:56.899" v="86" actId="1076"/>
          <ac:spMkLst>
            <pc:docMk/>
            <pc:sldMk cId="874476574" sldId="258"/>
            <ac:spMk id="58" creationId="{A5A07ABA-DB90-8C46-B4D7-57D3FE53E5A2}"/>
          </ac:spMkLst>
        </pc:spChg>
        <pc:spChg chg="add del mod">
          <ac:chgData name="TeamKids - Cheltenham East Primary" userId="d3fc93f2-66a9-4304-a10d-29cfd544172e" providerId="ADAL" clId="{5FD5EE72-9C75-496F-80BA-B6E69FC8F764}" dt="2023-03-26T11:26:23.909" v="110" actId="20577"/>
          <ac:spMkLst>
            <pc:docMk/>
            <pc:sldMk cId="874476574" sldId="258"/>
            <ac:spMk id="60" creationId="{C670A1C7-09DE-DC4F-BE47-C743826A6E4D}"/>
          </ac:spMkLst>
        </pc:spChg>
        <pc:spChg chg="mod">
          <ac:chgData name="TeamKids - Cheltenham East Primary" userId="d3fc93f2-66a9-4304-a10d-29cfd544172e" providerId="ADAL" clId="{5FD5EE72-9C75-496F-80BA-B6E69FC8F764}" dt="2023-03-26T11:17:27.011" v="1" actId="20577"/>
          <ac:spMkLst>
            <pc:docMk/>
            <pc:sldMk cId="874476574" sldId="258"/>
            <ac:spMk id="68" creationId="{4BC1B856-83F0-654D-83AD-AB3D3ED354E3}"/>
          </ac:spMkLst>
        </pc:spChg>
        <pc:spChg chg="mod">
          <ac:chgData name="TeamKids - Cheltenham East Primary" userId="d3fc93f2-66a9-4304-a10d-29cfd544172e" providerId="ADAL" clId="{5FD5EE72-9C75-496F-80BA-B6E69FC8F764}" dt="2023-03-26T22:06:29.124" v="1441" actId="1076"/>
          <ac:spMkLst>
            <pc:docMk/>
            <pc:sldMk cId="874476574" sldId="258"/>
            <ac:spMk id="86" creationId="{63E343B8-5F02-974F-8CDE-DAAB32F1165F}"/>
          </ac:spMkLst>
        </pc:spChg>
        <pc:picChg chg="del">
          <ac:chgData name="TeamKids - Cheltenham East Primary" userId="d3fc93f2-66a9-4304-a10d-29cfd544172e" providerId="ADAL" clId="{5FD5EE72-9C75-496F-80BA-B6E69FC8F764}" dt="2023-03-26T11:18:50.312" v="2" actId="478"/>
          <ac:picMkLst>
            <pc:docMk/>
            <pc:sldMk cId="874476574" sldId="258"/>
            <ac:picMk id="4" creationId="{CC0291A0-B67D-49E3-A344-6330E4F52EF0}"/>
          </ac:picMkLst>
        </pc:picChg>
        <pc:picChg chg="add del mod">
          <ac:chgData name="TeamKids - Cheltenham East Primary" userId="d3fc93f2-66a9-4304-a10d-29cfd544172e" providerId="ADAL" clId="{5FD5EE72-9C75-496F-80BA-B6E69FC8F764}" dt="2023-03-26T11:20:24.197" v="14" actId="478"/>
          <ac:picMkLst>
            <pc:docMk/>
            <pc:sldMk cId="874476574" sldId="258"/>
            <ac:picMk id="6" creationId="{BF0FA558-3AC1-60C5-7891-78A566840695}"/>
          </ac:picMkLst>
        </pc:picChg>
        <pc:picChg chg="del">
          <ac:chgData name="TeamKids - Cheltenham East Primary" userId="d3fc93f2-66a9-4304-a10d-29cfd544172e" providerId="ADAL" clId="{5FD5EE72-9C75-496F-80BA-B6E69FC8F764}" dt="2023-03-26T11:20:02.824" v="6" actId="478"/>
          <ac:picMkLst>
            <pc:docMk/>
            <pc:sldMk cId="874476574" sldId="258"/>
            <ac:picMk id="8" creationId="{14DE7688-28FE-19D1-7DF0-FA69AFD968AC}"/>
          </ac:picMkLst>
        </pc:picChg>
        <pc:picChg chg="del mod">
          <ac:chgData name="TeamKids - Cheltenham East Primary" userId="d3fc93f2-66a9-4304-a10d-29cfd544172e" providerId="ADAL" clId="{5FD5EE72-9C75-496F-80BA-B6E69FC8F764}" dt="2023-03-26T11:20:13.168" v="10" actId="478"/>
          <ac:picMkLst>
            <pc:docMk/>
            <pc:sldMk cId="874476574" sldId="258"/>
            <ac:picMk id="10" creationId="{F04BE793-66E0-BE49-C697-E3B9B8758F63}"/>
          </ac:picMkLst>
        </pc:picChg>
        <pc:picChg chg="add mod">
          <ac:chgData name="TeamKids - Cheltenham East Primary" userId="d3fc93f2-66a9-4304-a10d-29cfd544172e" providerId="ADAL" clId="{5FD5EE72-9C75-496F-80BA-B6E69FC8F764}" dt="2023-03-26T11:20:12.082" v="8" actId="27614"/>
          <ac:picMkLst>
            <pc:docMk/>
            <pc:sldMk cId="874476574" sldId="258"/>
            <ac:picMk id="12" creationId="{24A8C3BB-847B-E607-9539-D03E9434C2B3}"/>
          </ac:picMkLst>
        </pc:picChg>
        <pc:picChg chg="add mod">
          <ac:chgData name="TeamKids - Cheltenham East Primary" userId="d3fc93f2-66a9-4304-a10d-29cfd544172e" providerId="ADAL" clId="{5FD5EE72-9C75-496F-80BA-B6E69FC8F764}" dt="2023-03-26T11:20:21.539" v="13" actId="962"/>
          <ac:picMkLst>
            <pc:docMk/>
            <pc:sldMk cId="874476574" sldId="258"/>
            <ac:picMk id="26" creationId="{AA478724-8968-2964-02C6-DF4A4255834E}"/>
          </ac:picMkLst>
        </pc:picChg>
        <pc:picChg chg="add mod">
          <ac:chgData name="TeamKids - Cheltenham East Primary" userId="d3fc93f2-66a9-4304-a10d-29cfd544172e" providerId="ADAL" clId="{5FD5EE72-9C75-496F-80BA-B6E69FC8F764}" dt="2023-03-26T11:21:42.382" v="17" actId="962"/>
          <ac:picMkLst>
            <pc:docMk/>
            <pc:sldMk cId="874476574" sldId="258"/>
            <ac:picMk id="33" creationId="{43ACDBB9-2C65-DA66-F3AE-D5948E48BC85}"/>
          </ac:picMkLst>
        </pc:picChg>
      </pc:sldChg>
    </pc:docChg>
  </pc:docChgLst>
  <pc:docChgLst>
    <pc:chgData name="TeamKids - Cheltenham East Primary" userId="d3fc93f2-66a9-4304-a10d-29cfd544172e" providerId="ADAL" clId="{BE3C4B01-5DC2-4E59-A191-4412AE84B361}"/>
    <pc:docChg chg="custSel modSld">
      <pc:chgData name="TeamKids - Cheltenham East Primary" userId="d3fc93f2-66a9-4304-a10d-29cfd544172e" providerId="ADAL" clId="{BE3C4B01-5DC2-4E59-A191-4412AE84B361}" dt="2023-03-09T23:06:48.766" v="1370" actId="931"/>
      <pc:docMkLst>
        <pc:docMk/>
      </pc:docMkLst>
      <pc:sldChg chg="addSp delSp modSp mod">
        <pc:chgData name="TeamKids - Cheltenham East Primary" userId="d3fc93f2-66a9-4304-a10d-29cfd544172e" providerId="ADAL" clId="{BE3C4B01-5DC2-4E59-A191-4412AE84B361}" dt="2023-03-09T23:06:48.766" v="1370" actId="931"/>
        <pc:sldMkLst>
          <pc:docMk/>
          <pc:sldMk cId="874476574" sldId="258"/>
        </pc:sldMkLst>
        <pc:spChg chg="add del mod">
          <ac:chgData name="TeamKids - Cheltenham East Primary" userId="d3fc93f2-66a9-4304-a10d-29cfd544172e" providerId="ADAL" clId="{BE3C4B01-5DC2-4E59-A191-4412AE84B361}" dt="2023-03-09T22:38:58.874" v="137" actId="931"/>
          <ac:spMkLst>
            <pc:docMk/>
            <pc:sldMk cId="874476574" sldId="258"/>
            <ac:spMk id="3" creationId="{50BD7350-9C29-FDB1-40EC-CCE88E3BDF2D}"/>
          </ac:spMkLst>
        </pc:spChg>
        <pc:spChg chg="add del mod">
          <ac:chgData name="TeamKids - Cheltenham East Primary" userId="d3fc93f2-66a9-4304-a10d-29cfd544172e" providerId="ADAL" clId="{BE3C4B01-5DC2-4E59-A191-4412AE84B361}" dt="2023-03-09T23:06:06.686" v="1367" actId="931"/>
          <ac:spMkLst>
            <pc:docMk/>
            <pc:sldMk cId="874476574" sldId="258"/>
            <ac:spMk id="6" creationId="{E2ED2B11-CC44-9262-E486-63D74A7DDC92}"/>
          </ac:spMkLst>
        </pc:spChg>
        <pc:spChg chg="add del mod">
          <ac:chgData name="TeamKids - Cheltenham East Primary" userId="d3fc93f2-66a9-4304-a10d-29cfd544172e" providerId="ADAL" clId="{BE3C4B01-5DC2-4E59-A191-4412AE84B361}" dt="2023-03-09T23:06:48.766" v="1370" actId="931"/>
          <ac:spMkLst>
            <pc:docMk/>
            <pc:sldMk cId="874476574" sldId="258"/>
            <ac:spMk id="9" creationId="{D2366386-0B12-8E6A-CBF1-78829BD4417D}"/>
          </ac:spMkLst>
        </pc:spChg>
        <pc:spChg chg="mod">
          <ac:chgData name="TeamKids - Cheltenham East Primary" userId="d3fc93f2-66a9-4304-a10d-29cfd544172e" providerId="ADAL" clId="{BE3C4B01-5DC2-4E59-A191-4412AE84B361}" dt="2023-03-09T22:36:53.799" v="133" actId="20577"/>
          <ac:spMkLst>
            <pc:docMk/>
            <pc:sldMk cId="874476574" sldId="258"/>
            <ac:spMk id="18" creationId="{339EB08E-21AC-6446-95E4-7108819B3D2E}"/>
          </ac:spMkLst>
        </pc:spChg>
        <pc:spChg chg="mod">
          <ac:chgData name="TeamKids - Cheltenham East Primary" userId="d3fc93f2-66a9-4304-a10d-29cfd544172e" providerId="ADAL" clId="{BE3C4B01-5DC2-4E59-A191-4412AE84B361}" dt="2023-03-09T22:36:04.749" v="101" actId="20577"/>
          <ac:spMkLst>
            <pc:docMk/>
            <pc:sldMk cId="874476574" sldId="258"/>
            <ac:spMk id="19" creationId="{3AD0E962-ED24-3B46-97A9-4EACF7EAF418}"/>
          </ac:spMkLst>
        </pc:spChg>
        <pc:spChg chg="mod">
          <ac:chgData name="TeamKids - Cheltenham East Primary" userId="d3fc93f2-66a9-4304-a10d-29cfd544172e" providerId="ADAL" clId="{BE3C4B01-5DC2-4E59-A191-4412AE84B361}" dt="2023-03-09T22:34:23.231" v="61" actId="20577"/>
          <ac:spMkLst>
            <pc:docMk/>
            <pc:sldMk cId="874476574" sldId="258"/>
            <ac:spMk id="21" creationId="{189A6A34-B22C-F44A-BFFB-12B3B2F6DCD9}"/>
          </ac:spMkLst>
        </pc:spChg>
        <pc:spChg chg="mod">
          <ac:chgData name="TeamKids - Cheltenham East Primary" userId="d3fc93f2-66a9-4304-a10d-29cfd544172e" providerId="ADAL" clId="{BE3C4B01-5DC2-4E59-A191-4412AE84B361}" dt="2023-03-09T22:34:46.809" v="75" actId="20577"/>
          <ac:spMkLst>
            <pc:docMk/>
            <pc:sldMk cId="874476574" sldId="258"/>
            <ac:spMk id="23" creationId="{09636A4C-275D-9A44-ADEA-C3A87B4DE85D}"/>
          </ac:spMkLst>
        </pc:spChg>
        <pc:spChg chg="mod">
          <ac:chgData name="TeamKids - Cheltenham East Primary" userId="d3fc93f2-66a9-4304-a10d-29cfd544172e" providerId="ADAL" clId="{BE3C4B01-5DC2-4E59-A191-4412AE84B361}" dt="2023-03-09T22:35:41.797" v="87" actId="20577"/>
          <ac:spMkLst>
            <pc:docMk/>
            <pc:sldMk cId="874476574" sldId="258"/>
            <ac:spMk id="58" creationId="{A5A07ABA-DB90-8C46-B4D7-57D3FE53E5A2}"/>
          </ac:spMkLst>
        </pc:spChg>
        <pc:spChg chg="mod">
          <ac:chgData name="TeamKids - Cheltenham East Primary" userId="d3fc93f2-66a9-4304-a10d-29cfd544172e" providerId="ADAL" clId="{BE3C4B01-5DC2-4E59-A191-4412AE84B361}" dt="2023-03-09T22:35:31.562" v="81" actId="20577"/>
          <ac:spMkLst>
            <pc:docMk/>
            <pc:sldMk cId="874476574" sldId="258"/>
            <ac:spMk id="60" creationId="{C670A1C7-09DE-DC4F-BE47-C743826A6E4D}"/>
          </ac:spMkLst>
        </pc:spChg>
        <pc:spChg chg="mod">
          <ac:chgData name="TeamKids - Cheltenham East Primary" userId="d3fc93f2-66a9-4304-a10d-29cfd544172e" providerId="ADAL" clId="{BE3C4B01-5DC2-4E59-A191-4412AE84B361}" dt="2023-03-07T10:50:02.872" v="1" actId="20577"/>
          <ac:spMkLst>
            <pc:docMk/>
            <pc:sldMk cId="874476574" sldId="258"/>
            <ac:spMk id="68" creationId="{4BC1B856-83F0-654D-83AD-AB3D3ED354E3}"/>
          </ac:spMkLst>
        </pc:spChg>
        <pc:spChg chg="mod">
          <ac:chgData name="TeamKids - Cheltenham East Primary" userId="d3fc93f2-66a9-4304-a10d-29cfd544172e" providerId="ADAL" clId="{BE3C4B01-5DC2-4E59-A191-4412AE84B361}" dt="2023-03-09T22:58:38.046" v="1366" actId="20577"/>
          <ac:spMkLst>
            <pc:docMk/>
            <pc:sldMk cId="874476574" sldId="258"/>
            <ac:spMk id="86" creationId="{63E343B8-5F02-974F-8CDE-DAAB32F1165F}"/>
          </ac:spMkLst>
        </pc:spChg>
        <pc:picChg chg="del">
          <ac:chgData name="TeamKids - Cheltenham East Primary" userId="d3fc93f2-66a9-4304-a10d-29cfd544172e" providerId="ADAL" clId="{BE3C4B01-5DC2-4E59-A191-4412AE84B361}" dt="2023-03-09T22:38:42.197" v="134" actId="478"/>
          <ac:picMkLst>
            <pc:docMk/>
            <pc:sldMk cId="874476574" sldId="258"/>
            <ac:picMk id="4" creationId="{010A6CEA-0C3F-818F-AA26-9DA9512C54B8}"/>
          </ac:picMkLst>
        </pc:picChg>
        <pc:picChg chg="del">
          <ac:chgData name="TeamKids - Cheltenham East Primary" userId="d3fc93f2-66a9-4304-a10d-29cfd544172e" providerId="ADAL" clId="{BE3C4B01-5DC2-4E59-A191-4412AE84B361}" dt="2023-03-09T22:38:44.990" v="135" actId="478"/>
          <ac:picMkLst>
            <pc:docMk/>
            <pc:sldMk cId="874476574" sldId="258"/>
            <ac:picMk id="7" creationId="{EA4527DD-AEB2-4B61-F786-8603F57D8612}"/>
          </ac:picMkLst>
        </pc:picChg>
        <pc:picChg chg="del">
          <ac:chgData name="TeamKids - Cheltenham East Primary" userId="d3fc93f2-66a9-4304-a10d-29cfd544172e" providerId="ADAL" clId="{BE3C4B01-5DC2-4E59-A191-4412AE84B361}" dt="2023-03-09T22:38:46.510" v="136" actId="478"/>
          <ac:picMkLst>
            <pc:docMk/>
            <pc:sldMk cId="874476574" sldId="258"/>
            <ac:picMk id="10" creationId="{F4CD92B8-D144-D30E-2A79-BE66E6B7F21D}"/>
          </ac:picMkLst>
        </pc:picChg>
        <pc:picChg chg="add mod">
          <ac:chgData name="TeamKids - Cheltenham East Primary" userId="d3fc93f2-66a9-4304-a10d-29cfd544172e" providerId="ADAL" clId="{BE3C4B01-5DC2-4E59-A191-4412AE84B361}" dt="2023-03-09T22:39:12.954" v="139" actId="688"/>
          <ac:picMkLst>
            <pc:docMk/>
            <pc:sldMk cId="874476574" sldId="258"/>
            <ac:picMk id="12" creationId="{ECE739EF-C764-A756-E14C-59F9C20EEE74}"/>
          </ac:picMkLst>
        </pc:picChg>
        <pc:picChg chg="add mod">
          <ac:chgData name="TeamKids - Cheltenham East Primary" userId="d3fc93f2-66a9-4304-a10d-29cfd544172e" providerId="ADAL" clId="{BE3C4B01-5DC2-4E59-A191-4412AE84B361}" dt="2023-03-09T23:06:15.678" v="1368" actId="27614"/>
          <ac:picMkLst>
            <pc:docMk/>
            <pc:sldMk cId="874476574" sldId="258"/>
            <ac:picMk id="14" creationId="{BB3845CD-B623-0639-592F-DFFFBAA860BE}"/>
          </ac:picMkLst>
        </pc:picChg>
        <pc:picChg chg="add mod">
          <ac:chgData name="TeamKids - Cheltenham East Primary" userId="d3fc93f2-66a9-4304-a10d-29cfd544172e" providerId="ADAL" clId="{BE3C4B01-5DC2-4E59-A191-4412AE84B361}" dt="2023-03-09T23:06:48.766" v="1370" actId="931"/>
          <ac:picMkLst>
            <pc:docMk/>
            <pc:sldMk cId="874476574" sldId="258"/>
            <ac:picMk id="26" creationId="{EC0A8209-C9DC-F143-6E73-9FF8CC49CAF0}"/>
          </ac:picMkLst>
        </pc:picChg>
      </pc:sldChg>
    </pc:docChg>
  </pc:docChgLst>
  <pc:docChgLst>
    <pc:chgData name="TeamKids - Cheltenham East Primary" userId="d3fc93f2-66a9-4304-a10d-29cfd544172e" providerId="ADAL" clId="{D0B6A861-CD03-4FD6-B3E7-4E7FAEC66BBF}"/>
    <pc:docChg chg="custSel modSld">
      <pc:chgData name="TeamKids - Cheltenham East Primary" userId="d3fc93f2-66a9-4304-a10d-29cfd544172e" providerId="ADAL" clId="{D0B6A861-CD03-4FD6-B3E7-4E7FAEC66BBF}" dt="2023-07-13T23:53:34.800" v="293" actId="14100"/>
      <pc:docMkLst>
        <pc:docMk/>
      </pc:docMkLst>
      <pc:sldChg chg="addSp delSp modSp mod">
        <pc:chgData name="TeamKids - Cheltenham East Primary" userId="d3fc93f2-66a9-4304-a10d-29cfd544172e" providerId="ADAL" clId="{D0B6A861-CD03-4FD6-B3E7-4E7FAEC66BBF}" dt="2023-07-13T23:53:34.800" v="293" actId="14100"/>
        <pc:sldMkLst>
          <pc:docMk/>
          <pc:sldMk cId="874476574" sldId="258"/>
        </pc:sldMkLst>
        <pc:spChg chg="mod">
          <ac:chgData name="TeamKids - Cheltenham East Primary" userId="d3fc93f2-66a9-4304-a10d-29cfd544172e" providerId="ADAL" clId="{D0B6A861-CD03-4FD6-B3E7-4E7FAEC66BBF}" dt="2023-07-13T23:14:08.620" v="23" actId="20577"/>
          <ac:spMkLst>
            <pc:docMk/>
            <pc:sldMk cId="874476574" sldId="258"/>
            <ac:spMk id="2" creationId="{8D90EF03-035E-7B37-2B6B-AFBF4DE275AD}"/>
          </ac:spMkLst>
        </pc:spChg>
        <pc:spChg chg="mod">
          <ac:chgData name="TeamKids - Cheltenham East Primary" userId="d3fc93f2-66a9-4304-a10d-29cfd544172e" providerId="ADAL" clId="{D0B6A861-CD03-4FD6-B3E7-4E7FAEC66BBF}" dt="2023-07-13T23:14:25.162" v="50" actId="20577"/>
          <ac:spMkLst>
            <pc:docMk/>
            <pc:sldMk cId="874476574" sldId="258"/>
            <ac:spMk id="3" creationId="{2538C33F-12BF-7ACE-E006-C89ECCF04D6E}"/>
          </ac:spMkLst>
        </pc:spChg>
        <pc:spChg chg="mod">
          <ac:chgData name="TeamKids - Cheltenham East Primary" userId="d3fc93f2-66a9-4304-a10d-29cfd544172e" providerId="ADAL" clId="{D0B6A861-CD03-4FD6-B3E7-4E7FAEC66BBF}" dt="2023-07-13T23:14:56.634" v="92" actId="20577"/>
          <ac:spMkLst>
            <pc:docMk/>
            <pc:sldMk cId="874476574" sldId="258"/>
            <ac:spMk id="4" creationId="{FC691B38-2D7E-8E39-A44E-D006C5F09DA0}"/>
          </ac:spMkLst>
        </pc:spChg>
        <pc:spChg chg="mod">
          <ac:chgData name="TeamKids - Cheltenham East Primary" userId="d3fc93f2-66a9-4304-a10d-29cfd544172e" providerId="ADAL" clId="{D0B6A861-CD03-4FD6-B3E7-4E7FAEC66BBF}" dt="2023-07-13T23:14:43.252" v="69" actId="20577"/>
          <ac:spMkLst>
            <pc:docMk/>
            <pc:sldMk cId="874476574" sldId="258"/>
            <ac:spMk id="5" creationId="{DA38CBD2-6BC7-F3B1-BE2F-5DC3CBA327E8}"/>
          </ac:spMkLst>
        </pc:spChg>
        <pc:spChg chg="mod">
          <ac:chgData name="TeamKids - Cheltenham East Primary" userId="d3fc93f2-66a9-4304-a10d-29cfd544172e" providerId="ADAL" clId="{D0B6A861-CD03-4FD6-B3E7-4E7FAEC66BBF}" dt="2023-07-13T23:21:39.200" v="158" actId="20577"/>
          <ac:spMkLst>
            <pc:docMk/>
            <pc:sldMk cId="874476574" sldId="258"/>
            <ac:spMk id="7" creationId="{DC885CEB-C146-E036-8755-7F89699E36CA}"/>
          </ac:spMkLst>
        </pc:spChg>
        <pc:spChg chg="add del mod">
          <ac:chgData name="TeamKids - Cheltenham East Primary" userId="d3fc93f2-66a9-4304-a10d-29cfd544172e" providerId="ADAL" clId="{D0B6A861-CD03-4FD6-B3E7-4E7FAEC66BBF}" dt="2023-07-13T23:49:04.330" v="241" actId="931"/>
          <ac:spMkLst>
            <pc:docMk/>
            <pc:sldMk cId="874476574" sldId="258"/>
            <ac:spMk id="8" creationId="{2ED068E0-6C83-76DA-C6D1-6ACCA8DBAA7E}"/>
          </ac:spMkLst>
        </pc:spChg>
        <pc:spChg chg="add del mod">
          <ac:chgData name="TeamKids - Cheltenham East Primary" userId="d3fc93f2-66a9-4304-a10d-29cfd544172e" providerId="ADAL" clId="{D0B6A861-CD03-4FD6-B3E7-4E7FAEC66BBF}" dt="2023-07-13T23:49:22.720" v="244" actId="931"/>
          <ac:spMkLst>
            <pc:docMk/>
            <pc:sldMk cId="874476574" sldId="258"/>
            <ac:spMk id="11" creationId="{97B53441-C2FB-1FC8-3FFD-93EE4432CB8D}"/>
          </ac:spMkLst>
        </pc:spChg>
        <pc:spChg chg="add del mod">
          <ac:chgData name="TeamKids - Cheltenham East Primary" userId="d3fc93f2-66a9-4304-a10d-29cfd544172e" providerId="ADAL" clId="{D0B6A861-CD03-4FD6-B3E7-4E7FAEC66BBF}" dt="2023-07-13T23:49:13.767" v="243" actId="931"/>
          <ac:spMkLst>
            <pc:docMk/>
            <pc:sldMk cId="874476574" sldId="258"/>
            <ac:spMk id="15" creationId="{A06CFF9A-B4F3-C88C-AB6B-97BE57AB24DE}"/>
          </ac:spMkLst>
        </pc:spChg>
        <pc:spChg chg="mod">
          <ac:chgData name="TeamKids - Cheltenham East Primary" userId="d3fc93f2-66a9-4304-a10d-29cfd544172e" providerId="ADAL" clId="{D0B6A861-CD03-4FD6-B3E7-4E7FAEC66BBF}" dt="2023-07-13T23:15:36.986" v="144" actId="20577"/>
          <ac:spMkLst>
            <pc:docMk/>
            <pc:sldMk cId="874476574" sldId="258"/>
            <ac:spMk id="23" creationId="{09636A4C-275D-9A44-ADEA-C3A87B4DE85D}"/>
          </ac:spMkLst>
        </pc:spChg>
        <pc:spChg chg="mod">
          <ac:chgData name="TeamKids - Cheltenham East Primary" userId="d3fc93f2-66a9-4304-a10d-29cfd544172e" providerId="ADAL" clId="{D0B6A861-CD03-4FD6-B3E7-4E7FAEC66BBF}" dt="2023-07-13T23:21:54.384" v="182" actId="20577"/>
          <ac:spMkLst>
            <pc:docMk/>
            <pc:sldMk cId="874476574" sldId="258"/>
            <ac:spMk id="45" creationId="{EBFBF44F-0BC5-A54D-AA9A-C46BA4650166}"/>
          </ac:spMkLst>
        </pc:spChg>
        <pc:spChg chg="mod">
          <ac:chgData name="TeamKids - Cheltenham East Primary" userId="d3fc93f2-66a9-4304-a10d-29cfd544172e" providerId="ADAL" clId="{D0B6A861-CD03-4FD6-B3E7-4E7FAEC66BBF}" dt="2023-07-13T23:22:06.054" v="203" actId="20577"/>
          <ac:spMkLst>
            <pc:docMk/>
            <pc:sldMk cId="874476574" sldId="258"/>
            <ac:spMk id="48" creationId="{7200E5BC-BBB7-3C49-809B-EB9A84214327}"/>
          </ac:spMkLst>
        </pc:spChg>
        <pc:spChg chg="mod">
          <ac:chgData name="TeamKids - Cheltenham East Primary" userId="d3fc93f2-66a9-4304-a10d-29cfd544172e" providerId="ADAL" clId="{D0B6A861-CD03-4FD6-B3E7-4E7FAEC66BBF}" dt="2023-07-13T23:22:21.539" v="214" actId="20577"/>
          <ac:spMkLst>
            <pc:docMk/>
            <pc:sldMk cId="874476574" sldId="258"/>
            <ac:spMk id="49" creationId="{36FF00A8-487D-9842-9CF1-66D33AD92F31}"/>
          </ac:spMkLst>
        </pc:spChg>
        <pc:spChg chg="mod">
          <ac:chgData name="TeamKids - Cheltenham East Primary" userId="d3fc93f2-66a9-4304-a10d-29cfd544172e" providerId="ADAL" clId="{D0B6A861-CD03-4FD6-B3E7-4E7FAEC66BBF}" dt="2023-07-13T23:22:33.488" v="237" actId="20577"/>
          <ac:spMkLst>
            <pc:docMk/>
            <pc:sldMk cId="874476574" sldId="258"/>
            <ac:spMk id="51" creationId="{EBD1FCF4-43EE-784A-870C-2741A185C0C7}"/>
          </ac:spMkLst>
        </pc:spChg>
        <pc:spChg chg="mod">
          <ac:chgData name="TeamKids - Cheltenham East Primary" userId="d3fc93f2-66a9-4304-a10d-29cfd544172e" providerId="ADAL" clId="{D0B6A861-CD03-4FD6-B3E7-4E7FAEC66BBF}" dt="2023-07-13T23:15:18.590" v="103" actId="20577"/>
          <ac:spMkLst>
            <pc:docMk/>
            <pc:sldMk cId="874476574" sldId="258"/>
            <ac:spMk id="60" creationId="{C670A1C7-09DE-DC4F-BE47-C743826A6E4D}"/>
          </ac:spMkLst>
        </pc:spChg>
        <pc:spChg chg="mod">
          <ac:chgData name="TeamKids - Cheltenham East Primary" userId="d3fc93f2-66a9-4304-a10d-29cfd544172e" providerId="ADAL" clId="{D0B6A861-CD03-4FD6-B3E7-4E7FAEC66BBF}" dt="2023-07-13T23:13:40.520" v="2" actId="20577"/>
          <ac:spMkLst>
            <pc:docMk/>
            <pc:sldMk cId="874476574" sldId="258"/>
            <ac:spMk id="68" creationId="{4BC1B856-83F0-654D-83AD-AB3D3ED354E3}"/>
          </ac:spMkLst>
        </pc:spChg>
        <pc:spChg chg="mod">
          <ac:chgData name="TeamKids - Cheltenham East Primary" userId="d3fc93f2-66a9-4304-a10d-29cfd544172e" providerId="ADAL" clId="{D0B6A861-CD03-4FD6-B3E7-4E7FAEC66BBF}" dt="2023-07-13T23:53:34.800" v="293" actId="14100"/>
          <ac:spMkLst>
            <pc:docMk/>
            <pc:sldMk cId="874476574" sldId="258"/>
            <ac:spMk id="86" creationId="{63E343B8-5F02-974F-8CDE-DAAB32F1165F}"/>
          </ac:spMkLst>
        </pc:spChg>
        <pc:picChg chg="del">
          <ac:chgData name="TeamKids - Cheltenham East Primary" userId="d3fc93f2-66a9-4304-a10d-29cfd544172e" providerId="ADAL" clId="{D0B6A861-CD03-4FD6-B3E7-4E7FAEC66BBF}" dt="2023-07-13T23:48:38.862" v="239" actId="478"/>
          <ac:picMkLst>
            <pc:docMk/>
            <pc:sldMk cId="874476574" sldId="258"/>
            <ac:picMk id="9" creationId="{A91E36E3-EF30-83D7-19FC-E0D20FEC12AE}"/>
          </ac:picMkLst>
        </pc:picChg>
        <pc:picChg chg="add del mod">
          <ac:chgData name="TeamKids - Cheltenham East Primary" userId="d3fc93f2-66a9-4304-a10d-29cfd544172e" providerId="ADAL" clId="{D0B6A861-CD03-4FD6-B3E7-4E7FAEC66BBF}" dt="2023-07-13T23:49:07.011" v="242" actId="478"/>
          <ac:picMkLst>
            <pc:docMk/>
            <pc:sldMk cId="874476574" sldId="258"/>
            <ac:picMk id="13" creationId="{2E62E027-4FD3-6912-0080-F8CD3415C17F}"/>
          </ac:picMkLst>
        </pc:picChg>
        <pc:picChg chg="add mod">
          <ac:chgData name="TeamKids - Cheltenham East Primary" userId="d3fc93f2-66a9-4304-a10d-29cfd544172e" providerId="ADAL" clId="{D0B6A861-CD03-4FD6-B3E7-4E7FAEC66BBF}" dt="2023-07-13T23:49:13.767" v="243" actId="931"/>
          <ac:picMkLst>
            <pc:docMk/>
            <pc:sldMk cId="874476574" sldId="258"/>
            <ac:picMk id="17" creationId="{58FD9559-514E-B795-A02A-1D964552DDF3}"/>
          </ac:picMkLst>
        </pc:picChg>
        <pc:picChg chg="del">
          <ac:chgData name="TeamKids - Cheltenham East Primary" userId="d3fc93f2-66a9-4304-a10d-29cfd544172e" providerId="ADAL" clId="{D0B6A861-CD03-4FD6-B3E7-4E7FAEC66BBF}" dt="2023-07-13T23:48:37.150" v="238" actId="478"/>
          <ac:picMkLst>
            <pc:docMk/>
            <pc:sldMk cId="874476574" sldId="258"/>
            <ac:picMk id="18" creationId="{770844A8-69E6-72A6-0386-9C82462BC265}"/>
          </ac:picMkLst>
        </pc:picChg>
        <pc:picChg chg="add mod">
          <ac:chgData name="TeamKids - Cheltenham East Primary" userId="d3fc93f2-66a9-4304-a10d-29cfd544172e" providerId="ADAL" clId="{D0B6A861-CD03-4FD6-B3E7-4E7FAEC66BBF}" dt="2023-07-13T23:50:21.275" v="250" actId="1076"/>
          <ac:picMkLst>
            <pc:docMk/>
            <pc:sldMk cId="874476574" sldId="258"/>
            <ac:picMk id="20" creationId="{49A5E097-FB8F-ABA9-EC78-D2B17E6ECE54}"/>
          </ac:picMkLst>
        </pc:picChg>
        <pc:picChg chg="add mod">
          <ac:chgData name="TeamKids - Cheltenham East Primary" userId="d3fc93f2-66a9-4304-a10d-29cfd544172e" providerId="ADAL" clId="{D0B6A861-CD03-4FD6-B3E7-4E7FAEC66BBF}" dt="2023-07-13T23:50:24.862" v="251" actId="1076"/>
          <ac:picMkLst>
            <pc:docMk/>
            <pc:sldMk cId="874476574" sldId="258"/>
            <ac:picMk id="22" creationId="{22E1B131-9F74-887E-0F16-434B8E1CE82D}"/>
          </ac:picMkLst>
        </pc:picChg>
        <pc:picChg chg="del">
          <ac:chgData name="TeamKids - Cheltenham East Primary" userId="d3fc93f2-66a9-4304-a10d-29cfd544172e" providerId="ADAL" clId="{D0B6A861-CD03-4FD6-B3E7-4E7FAEC66BBF}" dt="2023-07-13T23:48:40.486" v="240" actId="478"/>
          <ac:picMkLst>
            <pc:docMk/>
            <pc:sldMk cId="874476574" sldId="258"/>
            <ac:picMk id="26" creationId="{7094B24A-37AA-93F6-81D9-CD4EFD53887C}"/>
          </ac:picMkLst>
        </pc:picChg>
      </pc:sldChg>
    </pc:docChg>
  </pc:docChgLst>
  <pc:docChgLst>
    <pc:chgData name="TeamKids - Cheltenham East Primary" userId="d3fc93f2-66a9-4304-a10d-29cfd544172e" providerId="ADAL" clId="{BEB333E2-BB73-4566-8407-D13845FEA12B}"/>
    <pc:docChg chg="custSel modSld">
      <pc:chgData name="TeamKids - Cheltenham East Primary" userId="d3fc93f2-66a9-4304-a10d-29cfd544172e" providerId="ADAL" clId="{BEB333E2-BB73-4566-8407-D13845FEA12B}" dt="2023-07-21T00:37:27.359" v="207" actId="20577"/>
      <pc:docMkLst>
        <pc:docMk/>
      </pc:docMkLst>
      <pc:sldChg chg="addSp delSp modSp mod">
        <pc:chgData name="TeamKids - Cheltenham East Primary" userId="d3fc93f2-66a9-4304-a10d-29cfd544172e" providerId="ADAL" clId="{BEB333E2-BB73-4566-8407-D13845FEA12B}" dt="2023-07-21T00:37:27.359" v="207" actId="20577"/>
        <pc:sldMkLst>
          <pc:docMk/>
          <pc:sldMk cId="874476574" sldId="258"/>
        </pc:sldMkLst>
        <pc:spChg chg="mod">
          <ac:chgData name="TeamKids - Cheltenham East Primary" userId="d3fc93f2-66a9-4304-a10d-29cfd544172e" providerId="ADAL" clId="{BEB333E2-BB73-4566-8407-D13845FEA12B}" dt="2023-07-20T23:25:14.739" v="82" actId="20577"/>
          <ac:spMkLst>
            <pc:docMk/>
            <pc:sldMk cId="874476574" sldId="258"/>
            <ac:spMk id="2" creationId="{8D90EF03-035E-7B37-2B6B-AFBF4DE275AD}"/>
          </ac:spMkLst>
        </pc:spChg>
        <pc:spChg chg="mod">
          <ac:chgData name="TeamKids - Cheltenham East Primary" userId="d3fc93f2-66a9-4304-a10d-29cfd544172e" providerId="ADAL" clId="{BEB333E2-BB73-4566-8407-D13845FEA12B}" dt="2023-07-20T23:28:37.040" v="153" actId="20577"/>
          <ac:spMkLst>
            <pc:docMk/>
            <pc:sldMk cId="874476574" sldId="258"/>
            <ac:spMk id="3" creationId="{2538C33F-12BF-7ACE-E006-C89ECCF04D6E}"/>
          </ac:spMkLst>
        </pc:spChg>
        <pc:spChg chg="mod">
          <ac:chgData name="TeamKids - Cheltenham East Primary" userId="d3fc93f2-66a9-4304-a10d-29cfd544172e" providerId="ADAL" clId="{BEB333E2-BB73-4566-8407-D13845FEA12B}" dt="2023-07-20T23:24:01.333" v="61" actId="1076"/>
          <ac:spMkLst>
            <pc:docMk/>
            <pc:sldMk cId="874476574" sldId="258"/>
            <ac:spMk id="4" creationId="{FC691B38-2D7E-8E39-A44E-D006C5F09DA0}"/>
          </ac:spMkLst>
        </pc:spChg>
        <pc:spChg chg="mod">
          <ac:chgData name="TeamKids - Cheltenham East Primary" userId="d3fc93f2-66a9-4304-a10d-29cfd544172e" providerId="ADAL" clId="{BEB333E2-BB73-4566-8407-D13845FEA12B}" dt="2023-07-20T23:25:31.454" v="88" actId="20577"/>
          <ac:spMkLst>
            <pc:docMk/>
            <pc:sldMk cId="874476574" sldId="258"/>
            <ac:spMk id="5" creationId="{DA38CBD2-6BC7-F3B1-BE2F-5DC3CBA327E8}"/>
          </ac:spMkLst>
        </pc:spChg>
        <pc:spChg chg="add del mod">
          <ac:chgData name="TeamKids - Cheltenham East Primary" userId="d3fc93f2-66a9-4304-a10d-29cfd544172e" providerId="ADAL" clId="{BEB333E2-BB73-4566-8407-D13845FEA12B}" dt="2023-07-20T23:39:35.734" v="157" actId="931"/>
          <ac:spMkLst>
            <pc:docMk/>
            <pc:sldMk cId="874476574" sldId="258"/>
            <ac:spMk id="8" creationId="{68F3CAFB-C73F-8274-35CF-AEA5FD9BA153}"/>
          </ac:spMkLst>
        </pc:spChg>
        <pc:spChg chg="add del mod">
          <ac:chgData name="TeamKids - Cheltenham East Primary" userId="d3fc93f2-66a9-4304-a10d-29cfd544172e" providerId="ADAL" clId="{BEB333E2-BB73-4566-8407-D13845FEA12B}" dt="2023-07-20T23:39:53" v="160" actId="931"/>
          <ac:spMkLst>
            <pc:docMk/>
            <pc:sldMk cId="874476574" sldId="258"/>
            <ac:spMk id="10" creationId="{F4A4235B-9DF5-4BF8-4560-9514F03A8EE7}"/>
          </ac:spMkLst>
        </pc:spChg>
        <pc:spChg chg="mod">
          <ac:chgData name="TeamKids - Cheltenham East Primary" userId="d3fc93f2-66a9-4304-a10d-29cfd544172e" providerId="ADAL" clId="{BEB333E2-BB73-4566-8407-D13845FEA12B}" dt="2023-07-20T23:24:41.053" v="75" actId="1076"/>
          <ac:spMkLst>
            <pc:docMk/>
            <pc:sldMk cId="874476574" sldId="258"/>
            <ac:spMk id="23" creationId="{09636A4C-275D-9A44-ADEA-C3A87B4DE85D}"/>
          </ac:spMkLst>
        </pc:spChg>
        <pc:spChg chg="mod">
          <ac:chgData name="TeamKids - Cheltenham East Primary" userId="d3fc93f2-66a9-4304-a10d-29cfd544172e" providerId="ADAL" clId="{BEB333E2-BB73-4566-8407-D13845FEA12B}" dt="2023-07-20T23:23:29.209" v="59" actId="20577"/>
          <ac:spMkLst>
            <pc:docMk/>
            <pc:sldMk cId="874476574" sldId="258"/>
            <ac:spMk id="45" creationId="{EBFBF44F-0BC5-A54D-AA9A-C46BA4650166}"/>
          </ac:spMkLst>
        </pc:spChg>
        <pc:spChg chg="mod">
          <ac:chgData name="TeamKids - Cheltenham East Primary" userId="d3fc93f2-66a9-4304-a10d-29cfd544172e" providerId="ADAL" clId="{BEB333E2-BB73-4566-8407-D13845FEA12B}" dt="2023-07-20T23:23:14.537" v="43" actId="20577"/>
          <ac:spMkLst>
            <pc:docMk/>
            <pc:sldMk cId="874476574" sldId="258"/>
            <ac:spMk id="48" creationId="{7200E5BC-BBB7-3C49-809B-EB9A84214327}"/>
          </ac:spMkLst>
        </pc:spChg>
        <pc:spChg chg="mod">
          <ac:chgData name="TeamKids - Cheltenham East Primary" userId="d3fc93f2-66a9-4304-a10d-29cfd544172e" providerId="ADAL" clId="{BEB333E2-BB73-4566-8407-D13845FEA12B}" dt="2023-07-21T00:36:12.650" v="195" actId="1076"/>
          <ac:spMkLst>
            <pc:docMk/>
            <pc:sldMk cId="874476574" sldId="258"/>
            <ac:spMk id="49" creationId="{36FF00A8-487D-9842-9CF1-66D33AD92F31}"/>
          </ac:spMkLst>
        </pc:spChg>
        <pc:spChg chg="mod">
          <ac:chgData name="TeamKids - Cheltenham East Primary" userId="d3fc93f2-66a9-4304-a10d-29cfd544172e" providerId="ADAL" clId="{BEB333E2-BB73-4566-8407-D13845FEA12B}" dt="2023-07-20T23:22:20.677" v="28" actId="20577"/>
          <ac:spMkLst>
            <pc:docMk/>
            <pc:sldMk cId="874476574" sldId="258"/>
            <ac:spMk id="51" creationId="{EBD1FCF4-43EE-784A-870C-2741A185C0C7}"/>
          </ac:spMkLst>
        </pc:spChg>
        <pc:spChg chg="mod">
          <ac:chgData name="TeamKids - Cheltenham East Primary" userId="d3fc93f2-66a9-4304-a10d-29cfd544172e" providerId="ADAL" clId="{BEB333E2-BB73-4566-8407-D13845FEA12B}" dt="2023-07-20T23:27:52.147" v="114" actId="20577"/>
          <ac:spMkLst>
            <pc:docMk/>
            <pc:sldMk cId="874476574" sldId="258"/>
            <ac:spMk id="60" creationId="{C670A1C7-09DE-DC4F-BE47-C743826A6E4D}"/>
          </ac:spMkLst>
        </pc:spChg>
        <pc:spChg chg="mod">
          <ac:chgData name="TeamKids - Cheltenham East Primary" userId="d3fc93f2-66a9-4304-a10d-29cfd544172e" providerId="ADAL" clId="{BEB333E2-BB73-4566-8407-D13845FEA12B}" dt="2023-07-20T23:21:23.578" v="1" actId="20577"/>
          <ac:spMkLst>
            <pc:docMk/>
            <pc:sldMk cId="874476574" sldId="258"/>
            <ac:spMk id="68" creationId="{4BC1B856-83F0-654D-83AD-AB3D3ED354E3}"/>
          </ac:spMkLst>
        </pc:spChg>
        <pc:spChg chg="mod">
          <ac:chgData name="TeamKids - Cheltenham East Primary" userId="d3fc93f2-66a9-4304-a10d-29cfd544172e" providerId="ADAL" clId="{BEB333E2-BB73-4566-8407-D13845FEA12B}" dt="2023-07-21T00:37:27.359" v="207" actId="20577"/>
          <ac:spMkLst>
            <pc:docMk/>
            <pc:sldMk cId="874476574" sldId="258"/>
            <ac:spMk id="86" creationId="{63E343B8-5F02-974F-8CDE-DAAB32F1165F}"/>
          </ac:spMkLst>
        </pc:spChg>
        <pc:picChg chg="add mod">
          <ac:chgData name="TeamKids - Cheltenham East Primary" userId="d3fc93f2-66a9-4304-a10d-29cfd544172e" providerId="ADAL" clId="{BEB333E2-BB73-4566-8407-D13845FEA12B}" dt="2023-07-20T23:39:40.437" v="159" actId="962"/>
          <ac:picMkLst>
            <pc:docMk/>
            <pc:sldMk cId="874476574" sldId="258"/>
            <ac:picMk id="12" creationId="{B7A6D077-7442-87DF-9FA5-2078FA919CFE}"/>
          </ac:picMkLst>
        </pc:picChg>
        <pc:picChg chg="add mod">
          <ac:chgData name="TeamKids - Cheltenham East Primary" userId="d3fc93f2-66a9-4304-a10d-29cfd544172e" providerId="ADAL" clId="{BEB333E2-BB73-4566-8407-D13845FEA12B}" dt="2023-07-20T23:39:57.997" v="162" actId="962"/>
          <ac:picMkLst>
            <pc:docMk/>
            <pc:sldMk cId="874476574" sldId="258"/>
            <ac:picMk id="14" creationId="{CDD03E22-3608-9E41-97AD-261F1081B166}"/>
          </ac:picMkLst>
        </pc:picChg>
        <pc:picChg chg="add mod">
          <ac:chgData name="TeamKids - Cheltenham East Primary" userId="d3fc93f2-66a9-4304-a10d-29cfd544172e" providerId="ADAL" clId="{BEB333E2-BB73-4566-8407-D13845FEA12B}" dt="2023-07-20T23:40:30.782" v="171" actId="1076"/>
          <ac:picMkLst>
            <pc:docMk/>
            <pc:sldMk cId="874476574" sldId="258"/>
            <ac:picMk id="16" creationId="{7F79BCD2-AA05-816D-3A8F-90C58E3F71C6}"/>
          </ac:picMkLst>
        </pc:picChg>
        <pc:picChg chg="del">
          <ac:chgData name="TeamKids - Cheltenham East Primary" userId="d3fc93f2-66a9-4304-a10d-29cfd544172e" providerId="ADAL" clId="{BEB333E2-BB73-4566-8407-D13845FEA12B}" dt="2023-07-20T23:38:15.671" v="154" actId="478"/>
          <ac:picMkLst>
            <pc:docMk/>
            <pc:sldMk cId="874476574" sldId="258"/>
            <ac:picMk id="17" creationId="{58FD9559-514E-B795-A02A-1D964552DDF3}"/>
          </ac:picMkLst>
        </pc:picChg>
        <pc:picChg chg="del">
          <ac:chgData name="TeamKids - Cheltenham East Primary" userId="d3fc93f2-66a9-4304-a10d-29cfd544172e" providerId="ADAL" clId="{BEB333E2-BB73-4566-8407-D13845FEA12B}" dt="2023-07-20T23:38:16.821" v="155" actId="478"/>
          <ac:picMkLst>
            <pc:docMk/>
            <pc:sldMk cId="874476574" sldId="258"/>
            <ac:picMk id="20" creationId="{49A5E097-FB8F-ABA9-EC78-D2B17E6ECE54}"/>
          </ac:picMkLst>
        </pc:picChg>
        <pc:picChg chg="del">
          <ac:chgData name="TeamKids - Cheltenham East Primary" userId="d3fc93f2-66a9-4304-a10d-29cfd544172e" providerId="ADAL" clId="{BEB333E2-BB73-4566-8407-D13845FEA12B}" dt="2023-07-20T23:38:17.543" v="156" actId="478"/>
          <ac:picMkLst>
            <pc:docMk/>
            <pc:sldMk cId="874476574" sldId="258"/>
            <ac:picMk id="22" creationId="{22E1B131-9F74-887E-0F16-434B8E1CE82D}"/>
          </ac:picMkLst>
        </pc:picChg>
      </pc:sldChg>
    </pc:docChg>
  </pc:docChgLst>
  <pc:docChgLst>
    <pc:chgData name="TeamKids - Cheltenham East Primary" userId="d3fc93f2-66a9-4304-a10d-29cfd544172e" providerId="ADAL" clId="{696DAE3F-8962-4C86-9C74-F81A41FCE4C3}"/>
    <pc:docChg chg="custSel modSld">
      <pc:chgData name="TeamKids - Cheltenham East Primary" userId="d3fc93f2-66a9-4304-a10d-29cfd544172e" providerId="ADAL" clId="{696DAE3F-8962-4C86-9C74-F81A41FCE4C3}" dt="2023-04-02T23:41:33.639" v="250" actId="931"/>
      <pc:docMkLst>
        <pc:docMk/>
      </pc:docMkLst>
      <pc:sldChg chg="addSp delSp modSp mod">
        <pc:chgData name="TeamKids - Cheltenham East Primary" userId="d3fc93f2-66a9-4304-a10d-29cfd544172e" providerId="ADAL" clId="{696DAE3F-8962-4C86-9C74-F81A41FCE4C3}" dt="2023-04-02T23:41:33.639" v="250" actId="931"/>
        <pc:sldMkLst>
          <pc:docMk/>
          <pc:sldMk cId="874476574" sldId="258"/>
        </pc:sldMkLst>
        <pc:spChg chg="add mod">
          <ac:chgData name="TeamKids - Cheltenham East Primary" userId="d3fc93f2-66a9-4304-a10d-29cfd544172e" providerId="ADAL" clId="{696DAE3F-8962-4C86-9C74-F81A41FCE4C3}" dt="2023-04-02T10:45:09.136" v="28" actId="20577"/>
          <ac:spMkLst>
            <pc:docMk/>
            <pc:sldMk cId="874476574" sldId="258"/>
            <ac:spMk id="2" creationId="{8D90EF03-035E-7B37-2B6B-AFBF4DE275AD}"/>
          </ac:spMkLst>
        </pc:spChg>
        <pc:spChg chg="add mod">
          <ac:chgData name="TeamKids - Cheltenham East Primary" userId="d3fc93f2-66a9-4304-a10d-29cfd544172e" providerId="ADAL" clId="{696DAE3F-8962-4C86-9C74-F81A41FCE4C3}" dt="2023-04-02T10:47:49.300" v="148" actId="20577"/>
          <ac:spMkLst>
            <pc:docMk/>
            <pc:sldMk cId="874476574" sldId="258"/>
            <ac:spMk id="3" creationId="{2538C33F-12BF-7ACE-E006-C89ECCF04D6E}"/>
          </ac:spMkLst>
        </pc:spChg>
        <pc:spChg chg="add mod">
          <ac:chgData name="TeamKids - Cheltenham East Primary" userId="d3fc93f2-66a9-4304-a10d-29cfd544172e" providerId="ADAL" clId="{696DAE3F-8962-4C86-9C74-F81A41FCE4C3}" dt="2023-04-02T10:47:24.186" v="134" actId="20577"/>
          <ac:spMkLst>
            <pc:docMk/>
            <pc:sldMk cId="874476574" sldId="258"/>
            <ac:spMk id="4" creationId="{FC691B38-2D7E-8E39-A44E-D006C5F09DA0}"/>
          </ac:spMkLst>
        </pc:spChg>
        <pc:spChg chg="add mod">
          <ac:chgData name="TeamKids - Cheltenham East Primary" userId="d3fc93f2-66a9-4304-a10d-29cfd544172e" providerId="ADAL" clId="{696DAE3F-8962-4C86-9C74-F81A41FCE4C3}" dt="2023-04-02T10:47:37.833" v="138" actId="20577"/>
          <ac:spMkLst>
            <pc:docMk/>
            <pc:sldMk cId="874476574" sldId="258"/>
            <ac:spMk id="5" creationId="{DA38CBD2-6BC7-F3B1-BE2F-5DC3CBA327E8}"/>
          </ac:spMkLst>
        </pc:spChg>
        <pc:spChg chg="add del mod">
          <ac:chgData name="TeamKids - Cheltenham East Primary" userId="d3fc93f2-66a9-4304-a10d-29cfd544172e" providerId="ADAL" clId="{696DAE3F-8962-4C86-9C74-F81A41FCE4C3}" dt="2023-04-02T23:40:47.060" v="241" actId="931"/>
          <ac:spMkLst>
            <pc:docMk/>
            <pc:sldMk cId="874476574" sldId="258"/>
            <ac:spMk id="7" creationId="{4545A795-39F5-B4B8-3216-BD2BE5E67CC4}"/>
          </ac:spMkLst>
        </pc:spChg>
        <pc:spChg chg="add del mod">
          <ac:chgData name="TeamKids - Cheltenham East Primary" userId="d3fc93f2-66a9-4304-a10d-29cfd544172e" providerId="ADAL" clId="{696DAE3F-8962-4C86-9C74-F81A41FCE4C3}" dt="2023-04-02T23:41:28.230" v="249" actId="931"/>
          <ac:spMkLst>
            <pc:docMk/>
            <pc:sldMk cId="874476574" sldId="258"/>
            <ac:spMk id="9" creationId="{31D6D750-ACC5-2AEE-1BD9-8D4C79E8BECC}"/>
          </ac:spMkLst>
        </pc:spChg>
        <pc:spChg chg="add del mod">
          <ac:chgData name="TeamKids - Cheltenham East Primary" userId="d3fc93f2-66a9-4304-a10d-29cfd544172e" providerId="ADAL" clId="{696DAE3F-8962-4C86-9C74-F81A41FCE4C3}" dt="2023-04-02T23:41:33.639" v="250" actId="931"/>
          <ac:spMkLst>
            <pc:docMk/>
            <pc:sldMk cId="874476574" sldId="258"/>
            <ac:spMk id="11" creationId="{E13AC030-2620-7A1E-B19A-7E850276093A}"/>
          </ac:spMkLst>
        </pc:spChg>
        <pc:spChg chg="del">
          <ac:chgData name="TeamKids - Cheltenham East Primary" userId="d3fc93f2-66a9-4304-a10d-29cfd544172e" providerId="ADAL" clId="{696DAE3F-8962-4C86-9C74-F81A41FCE4C3}" dt="2023-04-02T08:51:08.465" v="6" actId="478"/>
          <ac:spMkLst>
            <pc:docMk/>
            <pc:sldMk cId="874476574" sldId="258"/>
            <ac:spMk id="18" creationId="{339EB08E-21AC-6446-95E4-7108819B3D2E}"/>
          </ac:spMkLst>
        </pc:spChg>
        <pc:spChg chg="del">
          <ac:chgData name="TeamKids - Cheltenham East Primary" userId="d3fc93f2-66a9-4304-a10d-29cfd544172e" providerId="ADAL" clId="{696DAE3F-8962-4C86-9C74-F81A41FCE4C3}" dt="2023-04-02T08:51:06.142" v="5" actId="478"/>
          <ac:spMkLst>
            <pc:docMk/>
            <pc:sldMk cId="874476574" sldId="258"/>
            <ac:spMk id="19" creationId="{3AD0E962-ED24-3B46-97A9-4EACF7EAF418}"/>
          </ac:spMkLst>
        </pc:spChg>
        <pc:spChg chg="del">
          <ac:chgData name="TeamKids - Cheltenham East Primary" userId="d3fc93f2-66a9-4304-a10d-29cfd544172e" providerId="ADAL" clId="{696DAE3F-8962-4C86-9C74-F81A41FCE4C3}" dt="2023-04-02T08:51:14.904" v="8" actId="478"/>
          <ac:spMkLst>
            <pc:docMk/>
            <pc:sldMk cId="874476574" sldId="258"/>
            <ac:spMk id="21" creationId="{189A6A34-B22C-F44A-BFFB-12B3B2F6DCD9}"/>
          </ac:spMkLst>
        </pc:spChg>
        <pc:spChg chg="add del mod">
          <ac:chgData name="TeamKids - Cheltenham East Primary" userId="d3fc93f2-66a9-4304-a10d-29cfd544172e" providerId="ADAL" clId="{696DAE3F-8962-4C86-9C74-F81A41FCE4C3}" dt="2023-04-02T23:41:20.852" v="248" actId="931"/>
          <ac:spMkLst>
            <pc:docMk/>
            <pc:sldMk cId="874476574" sldId="258"/>
            <ac:spMk id="27" creationId="{D39362A2-8C84-6883-CD7C-C9F6ED563CED}"/>
          </ac:spMkLst>
        </pc:spChg>
        <pc:spChg chg="mod">
          <ac:chgData name="TeamKids - Cheltenham East Primary" userId="d3fc93f2-66a9-4304-a10d-29cfd544172e" providerId="ADAL" clId="{696DAE3F-8962-4C86-9C74-F81A41FCE4C3}" dt="2023-04-02T11:50:05.865" v="221" actId="20577"/>
          <ac:spMkLst>
            <pc:docMk/>
            <pc:sldMk cId="874476574" sldId="258"/>
            <ac:spMk id="44" creationId="{8645B0F2-6465-3346-A86A-B833168191A8}"/>
          </ac:spMkLst>
        </pc:spChg>
        <pc:spChg chg="mod">
          <ac:chgData name="TeamKids - Cheltenham East Primary" userId="d3fc93f2-66a9-4304-a10d-29cfd544172e" providerId="ADAL" clId="{696DAE3F-8962-4C86-9C74-F81A41FCE4C3}" dt="2023-04-02T11:50:14.903" v="222" actId="20577"/>
          <ac:spMkLst>
            <pc:docMk/>
            <pc:sldMk cId="874476574" sldId="258"/>
            <ac:spMk id="45" creationId="{EBFBF44F-0BC5-A54D-AA9A-C46BA4650166}"/>
          </ac:spMkLst>
        </pc:spChg>
        <pc:spChg chg="mod">
          <ac:chgData name="TeamKids - Cheltenham East Primary" userId="d3fc93f2-66a9-4304-a10d-29cfd544172e" providerId="ADAL" clId="{696DAE3F-8962-4C86-9C74-F81A41FCE4C3}" dt="2023-04-02T11:50:34.427" v="239" actId="20577"/>
          <ac:spMkLst>
            <pc:docMk/>
            <pc:sldMk cId="874476574" sldId="258"/>
            <ac:spMk id="48" creationId="{7200E5BC-BBB7-3C49-809B-EB9A84214327}"/>
          </ac:spMkLst>
        </pc:spChg>
        <pc:spChg chg="mod">
          <ac:chgData name="TeamKids - Cheltenham East Primary" userId="d3fc93f2-66a9-4304-a10d-29cfd544172e" providerId="ADAL" clId="{696DAE3F-8962-4C86-9C74-F81A41FCE4C3}" dt="2023-04-02T11:50:36.084" v="240" actId="20577"/>
          <ac:spMkLst>
            <pc:docMk/>
            <pc:sldMk cId="874476574" sldId="258"/>
            <ac:spMk id="49" creationId="{36FF00A8-487D-9842-9CF1-66D33AD92F31}"/>
          </ac:spMkLst>
        </pc:spChg>
        <pc:spChg chg="mod">
          <ac:chgData name="TeamKids - Cheltenham East Primary" userId="d3fc93f2-66a9-4304-a10d-29cfd544172e" providerId="ADAL" clId="{696DAE3F-8962-4C86-9C74-F81A41FCE4C3}" dt="2023-04-02T11:49:11.095" v="171" actId="20577"/>
          <ac:spMkLst>
            <pc:docMk/>
            <pc:sldMk cId="874476574" sldId="258"/>
            <ac:spMk id="51" creationId="{EBD1FCF4-43EE-784A-870C-2741A185C0C7}"/>
          </ac:spMkLst>
        </pc:spChg>
        <pc:spChg chg="del">
          <ac:chgData name="TeamKids - Cheltenham East Primary" userId="d3fc93f2-66a9-4304-a10d-29cfd544172e" providerId="ADAL" clId="{696DAE3F-8962-4C86-9C74-F81A41FCE4C3}" dt="2023-04-02T08:51:12.538" v="7" actId="478"/>
          <ac:spMkLst>
            <pc:docMk/>
            <pc:sldMk cId="874476574" sldId="258"/>
            <ac:spMk id="58" creationId="{A5A07ABA-DB90-8C46-B4D7-57D3FE53E5A2}"/>
          </ac:spMkLst>
        </pc:spChg>
        <pc:spChg chg="mod">
          <ac:chgData name="TeamKids - Cheltenham East Primary" userId="d3fc93f2-66a9-4304-a10d-29cfd544172e" providerId="ADAL" clId="{696DAE3F-8962-4C86-9C74-F81A41FCE4C3}" dt="2023-04-02T08:51:52.225" v="14" actId="20577"/>
          <ac:spMkLst>
            <pc:docMk/>
            <pc:sldMk cId="874476574" sldId="258"/>
            <ac:spMk id="68" creationId="{4BC1B856-83F0-654D-83AD-AB3D3ED354E3}"/>
          </ac:spMkLst>
        </pc:spChg>
        <pc:spChg chg="mod">
          <ac:chgData name="TeamKids - Cheltenham East Primary" userId="d3fc93f2-66a9-4304-a10d-29cfd544172e" providerId="ADAL" clId="{696DAE3F-8962-4C86-9C74-F81A41FCE4C3}" dt="2023-04-02T10:37:07.358" v="16" actId="255"/>
          <ac:spMkLst>
            <pc:docMk/>
            <pc:sldMk cId="874476574" sldId="258"/>
            <ac:spMk id="86" creationId="{63E343B8-5F02-974F-8CDE-DAAB32F1165F}"/>
          </ac:spMkLst>
        </pc:spChg>
        <pc:picChg chg="del">
          <ac:chgData name="TeamKids - Cheltenham East Primary" userId="d3fc93f2-66a9-4304-a10d-29cfd544172e" providerId="ADAL" clId="{696DAE3F-8962-4C86-9C74-F81A41FCE4C3}" dt="2023-04-02T10:47:58.759" v="150" actId="478"/>
          <ac:picMkLst>
            <pc:docMk/>
            <pc:sldMk cId="874476574" sldId="258"/>
            <ac:picMk id="12" creationId="{24A8C3BB-847B-E607-9539-D03E9434C2B3}"/>
          </ac:picMkLst>
        </pc:picChg>
        <pc:picChg chg="add del mod">
          <ac:chgData name="TeamKids - Cheltenham East Primary" userId="d3fc93f2-66a9-4304-a10d-29cfd544172e" providerId="ADAL" clId="{696DAE3F-8962-4C86-9C74-F81A41FCE4C3}" dt="2023-04-02T23:41:12.472" v="247" actId="478"/>
          <ac:picMkLst>
            <pc:docMk/>
            <pc:sldMk cId="874476574" sldId="258"/>
            <ac:picMk id="14" creationId="{84C67D22-E731-274C-127D-1AA0FCAE76BB}"/>
          </ac:picMkLst>
        </pc:picChg>
        <pc:picChg chg="del">
          <ac:chgData name="TeamKids - Cheltenham East Primary" userId="d3fc93f2-66a9-4304-a10d-29cfd544172e" providerId="ADAL" clId="{696DAE3F-8962-4C86-9C74-F81A41FCE4C3}" dt="2023-04-02T11:48:50.741" v="155" actId="478"/>
          <ac:picMkLst>
            <pc:docMk/>
            <pc:sldMk cId="874476574" sldId="258"/>
            <ac:picMk id="16" creationId="{29B05F45-7805-2527-929F-F57254BCC26C}"/>
          </ac:picMkLst>
        </pc:picChg>
        <pc:picChg chg="del">
          <ac:chgData name="TeamKids - Cheltenham East Primary" userId="d3fc93f2-66a9-4304-a10d-29cfd544172e" providerId="ADAL" clId="{696DAE3F-8962-4C86-9C74-F81A41FCE4C3}" dt="2023-04-02T11:48:54.852" v="157" actId="478"/>
          <ac:picMkLst>
            <pc:docMk/>
            <pc:sldMk cId="874476574" sldId="258"/>
            <ac:picMk id="20" creationId="{50D19AFF-93DE-7158-A0C7-7F1AAAFF6867}"/>
          </ac:picMkLst>
        </pc:picChg>
        <pc:picChg chg="mod">
          <ac:chgData name="TeamKids - Cheltenham East Primary" userId="d3fc93f2-66a9-4304-a10d-29cfd544172e" providerId="ADAL" clId="{696DAE3F-8962-4C86-9C74-F81A41FCE4C3}" dt="2023-04-02T11:49:26.610" v="174" actId="1076"/>
          <ac:picMkLst>
            <pc:docMk/>
            <pc:sldMk cId="874476574" sldId="258"/>
            <ac:picMk id="22" creationId="{0004FD66-283D-0132-5335-A13C915621FC}"/>
          </ac:picMkLst>
        </pc:picChg>
        <pc:picChg chg="del">
          <ac:chgData name="TeamKids - Cheltenham East Primary" userId="d3fc93f2-66a9-4304-a10d-29cfd544172e" providerId="ADAL" clId="{696DAE3F-8962-4C86-9C74-F81A41FCE4C3}" dt="2023-04-02T11:48:32.089" v="153" actId="478"/>
          <ac:picMkLst>
            <pc:docMk/>
            <pc:sldMk cId="874476574" sldId="258"/>
            <ac:picMk id="24" creationId="{45E38CE4-70D9-3E52-247E-FA2C5ADFF931}"/>
          </ac:picMkLst>
        </pc:picChg>
        <pc:picChg chg="del">
          <ac:chgData name="TeamKids - Cheltenham East Primary" userId="d3fc93f2-66a9-4304-a10d-29cfd544172e" providerId="ADAL" clId="{696DAE3F-8962-4C86-9C74-F81A41FCE4C3}" dt="2023-04-02T10:48:04.938" v="151" actId="478"/>
          <ac:picMkLst>
            <pc:docMk/>
            <pc:sldMk cId="874476574" sldId="258"/>
            <ac:picMk id="26" creationId="{AA478724-8968-2964-02C6-DF4A4255834E}"/>
          </ac:picMkLst>
        </pc:picChg>
        <pc:picChg chg="mod">
          <ac:chgData name="TeamKids - Cheltenham East Primary" userId="d3fc93f2-66a9-4304-a10d-29cfd544172e" providerId="ADAL" clId="{696DAE3F-8962-4C86-9C74-F81A41FCE4C3}" dt="2023-04-02T11:49:34.562" v="175" actId="1076"/>
          <ac:picMkLst>
            <pc:docMk/>
            <pc:sldMk cId="874476574" sldId="258"/>
            <ac:picMk id="31" creationId="{C3298D69-A491-FD96-D2EF-519806FFE4AA}"/>
          </ac:picMkLst>
        </pc:picChg>
        <pc:picChg chg="add mod">
          <ac:chgData name="TeamKids - Cheltenham East Primary" userId="d3fc93f2-66a9-4304-a10d-29cfd544172e" providerId="ADAL" clId="{696DAE3F-8962-4C86-9C74-F81A41FCE4C3}" dt="2023-04-02T23:41:20.852" v="248" actId="931"/>
          <ac:picMkLst>
            <pc:docMk/>
            <pc:sldMk cId="874476574" sldId="258"/>
            <ac:picMk id="32" creationId="{9977B28A-72CD-81F9-5879-7AD79089CAC6}"/>
          </ac:picMkLst>
        </pc:picChg>
        <pc:picChg chg="del">
          <ac:chgData name="TeamKids - Cheltenham East Primary" userId="d3fc93f2-66a9-4304-a10d-29cfd544172e" providerId="ADAL" clId="{696DAE3F-8962-4C86-9C74-F81A41FCE4C3}" dt="2023-04-02T10:47:56.859" v="149" actId="478"/>
          <ac:picMkLst>
            <pc:docMk/>
            <pc:sldMk cId="874476574" sldId="258"/>
            <ac:picMk id="33" creationId="{43ACDBB9-2C65-DA66-F3AE-D5948E48BC85}"/>
          </ac:picMkLst>
        </pc:picChg>
        <pc:picChg chg="add mod">
          <ac:chgData name="TeamKids - Cheltenham East Primary" userId="d3fc93f2-66a9-4304-a10d-29cfd544172e" providerId="ADAL" clId="{696DAE3F-8962-4C86-9C74-F81A41FCE4C3}" dt="2023-04-02T23:41:28.230" v="249" actId="931"/>
          <ac:picMkLst>
            <pc:docMk/>
            <pc:sldMk cId="874476574" sldId="258"/>
            <ac:picMk id="38" creationId="{13598592-76A7-D38E-1FB1-D9C7AF1CCD09}"/>
          </ac:picMkLst>
        </pc:picChg>
        <pc:picChg chg="add mod">
          <ac:chgData name="TeamKids - Cheltenham East Primary" userId="d3fc93f2-66a9-4304-a10d-29cfd544172e" providerId="ADAL" clId="{696DAE3F-8962-4C86-9C74-F81A41FCE4C3}" dt="2023-04-02T23:41:33.639" v="250" actId="931"/>
          <ac:picMkLst>
            <pc:docMk/>
            <pc:sldMk cId="874476574" sldId="258"/>
            <ac:picMk id="40" creationId="{F9B66635-85B0-867E-76BC-10C38BAF9815}"/>
          </ac:picMkLst>
        </pc:picChg>
        <pc:picChg chg="del">
          <ac:chgData name="TeamKids - Cheltenham East Primary" userId="d3fc93f2-66a9-4304-a10d-29cfd544172e" providerId="ADAL" clId="{696DAE3F-8962-4C86-9C74-F81A41FCE4C3}" dt="2023-04-02T11:48:28.939" v="152" actId="478"/>
          <ac:picMkLst>
            <pc:docMk/>
            <pc:sldMk cId="874476574" sldId="258"/>
            <ac:picMk id="73" creationId="{56F41CF9-704A-6F4D-8074-4F00E3045C4E}"/>
          </ac:picMkLst>
        </pc:picChg>
        <pc:picChg chg="del">
          <ac:chgData name="TeamKids - Cheltenham East Primary" userId="d3fc93f2-66a9-4304-a10d-29cfd544172e" providerId="ADAL" clId="{696DAE3F-8962-4C86-9C74-F81A41FCE4C3}" dt="2023-04-02T11:48:49.148" v="154" actId="478"/>
          <ac:picMkLst>
            <pc:docMk/>
            <pc:sldMk cId="874476574" sldId="258"/>
            <ac:picMk id="76" creationId="{336B9E87-ABA1-F649-9ED1-6F8A3D032FF6}"/>
          </ac:picMkLst>
        </pc:picChg>
        <pc:picChg chg="del">
          <ac:chgData name="TeamKids - Cheltenham East Primary" userId="d3fc93f2-66a9-4304-a10d-29cfd544172e" providerId="ADAL" clId="{696DAE3F-8962-4C86-9C74-F81A41FCE4C3}" dt="2023-04-02T11:48:53.226" v="156" actId="478"/>
          <ac:picMkLst>
            <pc:docMk/>
            <pc:sldMk cId="874476574" sldId="258"/>
            <ac:picMk id="80" creationId="{85D78F79-13C0-6045-980F-F7023B433931}"/>
          </ac:picMkLst>
        </pc:picChg>
      </pc:sldChg>
    </pc:docChg>
  </pc:docChgLst>
  <pc:docChgLst>
    <pc:chgData name="TeamKids - Cheltenham East Primary" userId="d3fc93f2-66a9-4304-a10d-29cfd544172e" providerId="ADAL" clId="{58F716BC-A28E-4D6D-8380-7EEB21C1CF7C}"/>
    <pc:docChg chg="custSel modSld">
      <pc:chgData name="TeamKids - Cheltenham East Primary" userId="d3fc93f2-66a9-4304-a10d-29cfd544172e" providerId="ADAL" clId="{58F716BC-A28E-4D6D-8380-7EEB21C1CF7C}" dt="2023-07-28T01:34:37.868" v="373" actId="14100"/>
      <pc:docMkLst>
        <pc:docMk/>
      </pc:docMkLst>
      <pc:sldChg chg="addSp delSp modSp mod">
        <pc:chgData name="TeamKids - Cheltenham East Primary" userId="d3fc93f2-66a9-4304-a10d-29cfd544172e" providerId="ADAL" clId="{58F716BC-A28E-4D6D-8380-7EEB21C1CF7C}" dt="2023-07-28T01:34:37.868" v="373" actId="14100"/>
        <pc:sldMkLst>
          <pc:docMk/>
          <pc:sldMk cId="874476574" sldId="258"/>
        </pc:sldMkLst>
        <pc:spChg chg="mod">
          <ac:chgData name="TeamKids - Cheltenham East Primary" userId="d3fc93f2-66a9-4304-a10d-29cfd544172e" providerId="ADAL" clId="{58F716BC-A28E-4D6D-8380-7EEB21C1CF7C}" dt="2023-07-28T01:11:23.475" v="90" actId="20577"/>
          <ac:spMkLst>
            <pc:docMk/>
            <pc:sldMk cId="874476574" sldId="258"/>
            <ac:spMk id="2" creationId="{8D90EF03-035E-7B37-2B6B-AFBF4DE275AD}"/>
          </ac:spMkLst>
        </pc:spChg>
        <pc:spChg chg="mod">
          <ac:chgData name="TeamKids - Cheltenham East Primary" userId="d3fc93f2-66a9-4304-a10d-29cfd544172e" providerId="ADAL" clId="{58F716BC-A28E-4D6D-8380-7EEB21C1CF7C}" dt="2023-07-28T00:46:41.105" v="9" actId="1076"/>
          <ac:spMkLst>
            <pc:docMk/>
            <pc:sldMk cId="874476574" sldId="258"/>
            <ac:spMk id="3" creationId="{2538C33F-12BF-7ACE-E006-C89ECCF04D6E}"/>
          </ac:spMkLst>
        </pc:spChg>
        <pc:spChg chg="mod">
          <ac:chgData name="TeamKids - Cheltenham East Primary" userId="d3fc93f2-66a9-4304-a10d-29cfd544172e" providerId="ADAL" clId="{58F716BC-A28E-4D6D-8380-7EEB21C1CF7C}" dt="2023-07-28T01:12:06.225" v="122" actId="20577"/>
          <ac:spMkLst>
            <pc:docMk/>
            <pc:sldMk cId="874476574" sldId="258"/>
            <ac:spMk id="4" creationId="{FC691B38-2D7E-8E39-A44E-D006C5F09DA0}"/>
          </ac:spMkLst>
        </pc:spChg>
        <pc:spChg chg="mod">
          <ac:chgData name="TeamKids - Cheltenham East Primary" userId="d3fc93f2-66a9-4304-a10d-29cfd544172e" providerId="ADAL" clId="{58F716BC-A28E-4D6D-8380-7EEB21C1CF7C}" dt="2023-07-28T00:51:17.246" v="26" actId="20577"/>
          <ac:spMkLst>
            <pc:docMk/>
            <pc:sldMk cId="874476574" sldId="258"/>
            <ac:spMk id="5" creationId="{DA38CBD2-6BC7-F3B1-BE2F-5DC3CBA327E8}"/>
          </ac:spMkLst>
        </pc:spChg>
        <pc:spChg chg="add del mod">
          <ac:chgData name="TeamKids - Cheltenham East Primary" userId="d3fc93f2-66a9-4304-a10d-29cfd544172e" providerId="ADAL" clId="{58F716BC-A28E-4D6D-8380-7EEB21C1CF7C}" dt="2023-07-28T01:04:49.850" v="41" actId="931"/>
          <ac:spMkLst>
            <pc:docMk/>
            <pc:sldMk cId="874476574" sldId="258"/>
            <ac:spMk id="8" creationId="{B235E82A-BD03-5B53-4280-EC46DED9ED2C}"/>
          </ac:spMkLst>
        </pc:spChg>
        <pc:spChg chg="add del mod">
          <ac:chgData name="TeamKids - Cheltenham East Primary" userId="d3fc93f2-66a9-4304-a10d-29cfd544172e" providerId="ADAL" clId="{58F716BC-A28E-4D6D-8380-7EEB21C1CF7C}" dt="2023-07-28T01:04:58.740" v="42" actId="931"/>
          <ac:spMkLst>
            <pc:docMk/>
            <pc:sldMk cId="874476574" sldId="258"/>
            <ac:spMk id="10" creationId="{19FEC7BD-9B43-6865-0249-EFEE236F0DB5}"/>
          </ac:spMkLst>
        </pc:spChg>
        <pc:spChg chg="add mod">
          <ac:chgData name="TeamKids - Cheltenham East Primary" userId="d3fc93f2-66a9-4304-a10d-29cfd544172e" providerId="ADAL" clId="{58F716BC-A28E-4D6D-8380-7EEB21C1CF7C}" dt="2023-07-28T01:11:37.281" v="93" actId="1076"/>
          <ac:spMkLst>
            <pc:docMk/>
            <pc:sldMk cId="874476574" sldId="258"/>
            <ac:spMk id="18" creationId="{FB0A4C6F-E808-7403-24CE-C085BBFDE544}"/>
          </ac:spMkLst>
        </pc:spChg>
        <pc:spChg chg="del mod">
          <ac:chgData name="TeamKids - Cheltenham East Primary" userId="d3fc93f2-66a9-4304-a10d-29cfd544172e" providerId="ADAL" clId="{58F716BC-A28E-4D6D-8380-7EEB21C1CF7C}" dt="2023-07-28T01:05:13.024" v="50"/>
          <ac:spMkLst>
            <pc:docMk/>
            <pc:sldMk cId="874476574" sldId="258"/>
            <ac:spMk id="23" creationId="{09636A4C-275D-9A44-ADEA-C3A87B4DE85D}"/>
          </ac:spMkLst>
        </pc:spChg>
        <pc:spChg chg="mod">
          <ac:chgData name="TeamKids - Cheltenham East Primary" userId="d3fc93f2-66a9-4304-a10d-29cfd544172e" providerId="ADAL" clId="{58F716BC-A28E-4D6D-8380-7EEB21C1CF7C}" dt="2023-07-28T00:46:37.651" v="8" actId="1076"/>
          <ac:spMkLst>
            <pc:docMk/>
            <pc:sldMk cId="874476574" sldId="258"/>
            <ac:spMk id="60" creationId="{C670A1C7-09DE-DC4F-BE47-C743826A6E4D}"/>
          </ac:spMkLst>
        </pc:spChg>
        <pc:spChg chg="mod">
          <ac:chgData name="TeamKids - Cheltenham East Primary" userId="d3fc93f2-66a9-4304-a10d-29cfd544172e" providerId="ADAL" clId="{58F716BC-A28E-4D6D-8380-7EEB21C1CF7C}" dt="2023-07-28T00:23:00.036" v="1" actId="20577"/>
          <ac:spMkLst>
            <pc:docMk/>
            <pc:sldMk cId="874476574" sldId="258"/>
            <ac:spMk id="68" creationId="{4BC1B856-83F0-654D-83AD-AB3D3ED354E3}"/>
          </ac:spMkLst>
        </pc:spChg>
        <pc:spChg chg="mod">
          <ac:chgData name="TeamKids - Cheltenham East Primary" userId="d3fc93f2-66a9-4304-a10d-29cfd544172e" providerId="ADAL" clId="{58F716BC-A28E-4D6D-8380-7EEB21C1CF7C}" dt="2023-07-28T01:34:37.868" v="373" actId="14100"/>
          <ac:spMkLst>
            <pc:docMk/>
            <pc:sldMk cId="874476574" sldId="258"/>
            <ac:spMk id="86" creationId="{63E343B8-5F02-974F-8CDE-DAAB32F1165F}"/>
          </ac:spMkLst>
        </pc:spChg>
        <pc:picChg chg="del">
          <ac:chgData name="TeamKids - Cheltenham East Primary" userId="d3fc93f2-66a9-4304-a10d-29cfd544172e" providerId="ADAL" clId="{58F716BC-A28E-4D6D-8380-7EEB21C1CF7C}" dt="2023-07-28T00:42:33.137" v="2" actId="478"/>
          <ac:picMkLst>
            <pc:docMk/>
            <pc:sldMk cId="874476574" sldId="258"/>
            <ac:picMk id="12" creationId="{B7A6D077-7442-87DF-9FA5-2078FA919CFE}"/>
          </ac:picMkLst>
        </pc:picChg>
        <pc:picChg chg="add mod">
          <ac:chgData name="TeamKids - Cheltenham East Primary" userId="d3fc93f2-66a9-4304-a10d-29cfd544172e" providerId="ADAL" clId="{58F716BC-A28E-4D6D-8380-7EEB21C1CF7C}" dt="2023-07-28T01:04:58.756" v="43" actId="27614"/>
          <ac:picMkLst>
            <pc:docMk/>
            <pc:sldMk cId="874476574" sldId="258"/>
            <ac:picMk id="13" creationId="{792A006A-37C2-E0BF-D43D-390B54506E0D}"/>
          </ac:picMkLst>
        </pc:picChg>
        <pc:picChg chg="del">
          <ac:chgData name="TeamKids - Cheltenham East Primary" userId="d3fc93f2-66a9-4304-a10d-29cfd544172e" providerId="ADAL" clId="{58F716BC-A28E-4D6D-8380-7EEB21C1CF7C}" dt="2023-07-28T00:42:35.039" v="3" actId="478"/>
          <ac:picMkLst>
            <pc:docMk/>
            <pc:sldMk cId="874476574" sldId="258"/>
            <ac:picMk id="14" creationId="{CDD03E22-3608-9E41-97AD-261F1081B166}"/>
          </ac:picMkLst>
        </pc:picChg>
        <pc:picChg chg="del">
          <ac:chgData name="TeamKids - Cheltenham East Primary" userId="d3fc93f2-66a9-4304-a10d-29cfd544172e" providerId="ADAL" clId="{58F716BC-A28E-4D6D-8380-7EEB21C1CF7C}" dt="2023-07-28T00:42:36.876" v="4" actId="478"/>
          <ac:picMkLst>
            <pc:docMk/>
            <pc:sldMk cId="874476574" sldId="258"/>
            <ac:picMk id="16" creationId="{7F79BCD2-AA05-816D-3A8F-90C58E3F71C6}"/>
          </ac:picMkLst>
        </pc:picChg>
        <pc:picChg chg="add mod">
          <ac:chgData name="TeamKids - Cheltenham East Primary" userId="d3fc93f2-66a9-4304-a10d-29cfd544172e" providerId="ADAL" clId="{58F716BC-A28E-4D6D-8380-7EEB21C1CF7C}" dt="2023-07-28T01:05:08.115" v="48" actId="14100"/>
          <ac:picMkLst>
            <pc:docMk/>
            <pc:sldMk cId="874476574" sldId="258"/>
            <ac:picMk id="17" creationId="{C1A1DE2C-7E14-0910-0F2A-9F57A2EB3B99}"/>
          </ac:picMkLst>
        </pc:picChg>
        <pc:picChg chg="add mod">
          <ac:chgData name="TeamKids - Cheltenham East Primary" userId="d3fc93f2-66a9-4304-a10d-29cfd544172e" providerId="ADAL" clId="{58F716BC-A28E-4D6D-8380-7EEB21C1CF7C}" dt="2023-07-28T01:13:52.238" v="131" actId="14100"/>
          <ac:picMkLst>
            <pc:docMk/>
            <pc:sldMk cId="874476574" sldId="258"/>
            <ac:picMk id="20" creationId="{BEE1E5CD-3E15-B12D-A0FC-2A843330C91E}"/>
          </ac:picMkLst>
        </pc:picChg>
      </pc:sldChg>
    </pc:docChg>
  </pc:docChgLst>
  <pc:docChgLst>
    <pc:chgData name="TeamKids - Cheltenham East Primary" userId="d3fc93f2-66a9-4304-a10d-29cfd544172e" providerId="ADAL" clId="{B4E03BD8-3B50-4805-B7FF-B0563FCFC30B}"/>
    <pc:docChg chg="undo custSel modSld">
      <pc:chgData name="TeamKids - Cheltenham East Primary" userId="d3fc93f2-66a9-4304-a10d-29cfd544172e" providerId="ADAL" clId="{B4E03BD8-3B50-4805-B7FF-B0563FCFC30B}" dt="2023-03-02T22:34:41.163" v="1910" actId="20577"/>
      <pc:docMkLst>
        <pc:docMk/>
      </pc:docMkLst>
      <pc:sldChg chg="addSp delSp modSp mod">
        <pc:chgData name="TeamKids - Cheltenham East Primary" userId="d3fc93f2-66a9-4304-a10d-29cfd544172e" providerId="ADAL" clId="{B4E03BD8-3B50-4805-B7FF-B0563FCFC30B}" dt="2023-03-02T22:34:41.163" v="1910" actId="20577"/>
        <pc:sldMkLst>
          <pc:docMk/>
          <pc:sldMk cId="874476574" sldId="258"/>
        </pc:sldMkLst>
        <pc:spChg chg="add del mod">
          <ac:chgData name="TeamKids - Cheltenham East Primary" userId="d3fc93f2-66a9-4304-a10d-29cfd544172e" providerId="ADAL" clId="{B4E03BD8-3B50-4805-B7FF-B0563FCFC30B}" dt="2023-03-02T22:27:50.363" v="1682" actId="931"/>
          <ac:spMkLst>
            <pc:docMk/>
            <pc:sldMk cId="874476574" sldId="258"/>
            <ac:spMk id="3" creationId="{0E95E0C3-9F7D-B307-EEB2-2E6F40EFF0DB}"/>
          </ac:spMkLst>
        </pc:spChg>
        <pc:spChg chg="add del mod">
          <ac:chgData name="TeamKids - Cheltenham East Primary" userId="d3fc93f2-66a9-4304-a10d-29cfd544172e" providerId="ADAL" clId="{B4E03BD8-3B50-4805-B7FF-B0563FCFC30B}" dt="2023-03-02T22:27:58.777" v="1683" actId="931"/>
          <ac:spMkLst>
            <pc:docMk/>
            <pc:sldMk cId="874476574" sldId="258"/>
            <ac:spMk id="5" creationId="{823518BE-402F-81E2-CF17-CCDF3687D7E1}"/>
          </ac:spMkLst>
        </pc:spChg>
        <pc:spChg chg="add del mod">
          <ac:chgData name="TeamKids - Cheltenham East Primary" userId="d3fc93f2-66a9-4304-a10d-29cfd544172e" providerId="ADAL" clId="{B4E03BD8-3B50-4805-B7FF-B0563FCFC30B}" dt="2023-03-01T22:46:49.298" v="1681" actId="931"/>
          <ac:spMkLst>
            <pc:docMk/>
            <pc:sldMk cId="874476574" sldId="258"/>
            <ac:spMk id="7" creationId="{25A12051-3333-5598-B6F5-5DABDABE64B6}"/>
          </ac:spMkLst>
        </pc:spChg>
        <pc:spChg chg="mod">
          <ac:chgData name="TeamKids - Cheltenham East Primary" userId="d3fc93f2-66a9-4304-a10d-29cfd544172e" providerId="ADAL" clId="{B4E03BD8-3B50-4805-B7FF-B0563FCFC30B}" dt="2023-03-01T22:26:09.369" v="1021" actId="20577"/>
          <ac:spMkLst>
            <pc:docMk/>
            <pc:sldMk cId="874476574" sldId="258"/>
            <ac:spMk id="18" creationId="{339EB08E-21AC-6446-95E4-7108819B3D2E}"/>
          </ac:spMkLst>
        </pc:spChg>
        <pc:spChg chg="mod">
          <ac:chgData name="TeamKids - Cheltenham East Primary" userId="d3fc93f2-66a9-4304-a10d-29cfd544172e" providerId="ADAL" clId="{B4E03BD8-3B50-4805-B7FF-B0563FCFC30B}" dt="2023-03-01T22:24:27.155" v="980" actId="20577"/>
          <ac:spMkLst>
            <pc:docMk/>
            <pc:sldMk cId="874476574" sldId="258"/>
            <ac:spMk id="19" creationId="{3AD0E962-ED24-3B46-97A9-4EACF7EAF418}"/>
          </ac:spMkLst>
        </pc:spChg>
        <pc:spChg chg="mod">
          <ac:chgData name="TeamKids - Cheltenham East Primary" userId="d3fc93f2-66a9-4304-a10d-29cfd544172e" providerId="ADAL" clId="{B4E03BD8-3B50-4805-B7FF-B0563FCFC30B}" dt="2023-03-01T10:27:52" v="11" actId="1076"/>
          <ac:spMkLst>
            <pc:docMk/>
            <pc:sldMk cId="874476574" sldId="258"/>
            <ac:spMk id="21" creationId="{189A6A34-B22C-F44A-BFFB-12B3B2F6DCD9}"/>
          </ac:spMkLst>
        </pc:spChg>
        <pc:spChg chg="mod">
          <ac:chgData name="TeamKids - Cheltenham East Primary" userId="d3fc93f2-66a9-4304-a10d-29cfd544172e" providerId="ADAL" clId="{B4E03BD8-3B50-4805-B7FF-B0563FCFC30B}" dt="2023-03-01T10:28:06.127" v="13" actId="1076"/>
          <ac:spMkLst>
            <pc:docMk/>
            <pc:sldMk cId="874476574" sldId="258"/>
            <ac:spMk id="23" creationId="{09636A4C-275D-9A44-ADEA-C3A87B4DE85D}"/>
          </ac:spMkLst>
        </pc:spChg>
        <pc:spChg chg="mod">
          <ac:chgData name="TeamKids - Cheltenham East Primary" userId="d3fc93f2-66a9-4304-a10d-29cfd544172e" providerId="ADAL" clId="{B4E03BD8-3B50-4805-B7FF-B0563FCFC30B}" dt="2023-03-01T10:27:47.129" v="10" actId="1076"/>
          <ac:spMkLst>
            <pc:docMk/>
            <pc:sldMk cId="874476574" sldId="258"/>
            <ac:spMk id="58" creationId="{A5A07ABA-DB90-8C46-B4D7-57D3FE53E5A2}"/>
          </ac:spMkLst>
        </pc:spChg>
        <pc:spChg chg="mod">
          <ac:chgData name="TeamKids - Cheltenham East Primary" userId="d3fc93f2-66a9-4304-a10d-29cfd544172e" providerId="ADAL" clId="{B4E03BD8-3B50-4805-B7FF-B0563FCFC30B}" dt="2023-03-01T11:25:31.678" v="84" actId="5793"/>
          <ac:spMkLst>
            <pc:docMk/>
            <pc:sldMk cId="874476574" sldId="258"/>
            <ac:spMk id="60" creationId="{C670A1C7-09DE-DC4F-BE47-C743826A6E4D}"/>
          </ac:spMkLst>
        </pc:spChg>
        <pc:spChg chg="mod">
          <ac:chgData name="TeamKids - Cheltenham East Primary" userId="d3fc93f2-66a9-4304-a10d-29cfd544172e" providerId="ADAL" clId="{B4E03BD8-3B50-4805-B7FF-B0563FCFC30B}" dt="2023-03-01T22:09:18.593" v="564" actId="20577"/>
          <ac:spMkLst>
            <pc:docMk/>
            <pc:sldMk cId="874476574" sldId="258"/>
            <ac:spMk id="68" creationId="{4BC1B856-83F0-654D-83AD-AB3D3ED354E3}"/>
          </ac:spMkLst>
        </pc:spChg>
        <pc:spChg chg="mod">
          <ac:chgData name="TeamKids - Cheltenham East Primary" userId="d3fc93f2-66a9-4304-a10d-29cfd544172e" providerId="ADAL" clId="{B4E03BD8-3B50-4805-B7FF-B0563FCFC30B}" dt="2023-03-02T22:34:41.163" v="1910" actId="20577"/>
          <ac:spMkLst>
            <pc:docMk/>
            <pc:sldMk cId="874476574" sldId="258"/>
            <ac:spMk id="86" creationId="{63E343B8-5F02-974F-8CDE-DAAB32F1165F}"/>
          </ac:spMkLst>
        </pc:spChg>
        <pc:picChg chg="add mod">
          <ac:chgData name="TeamKids - Cheltenham East Primary" userId="d3fc93f2-66a9-4304-a10d-29cfd544172e" providerId="ADAL" clId="{B4E03BD8-3B50-4805-B7FF-B0563FCFC30B}" dt="2023-03-02T22:27:58.791" v="1684" actId="27614"/>
          <ac:picMkLst>
            <pc:docMk/>
            <pc:sldMk cId="874476574" sldId="258"/>
            <ac:picMk id="4" creationId="{010A6CEA-0C3F-818F-AA26-9DA9512C54B8}"/>
          </ac:picMkLst>
        </pc:picChg>
        <pc:picChg chg="add mod">
          <ac:chgData name="TeamKids - Cheltenham East Primary" userId="d3fc93f2-66a9-4304-a10d-29cfd544172e" providerId="ADAL" clId="{B4E03BD8-3B50-4805-B7FF-B0563FCFC30B}" dt="2023-03-02T22:28:03.862" v="1686" actId="27614"/>
          <ac:picMkLst>
            <pc:docMk/>
            <pc:sldMk cId="874476574" sldId="258"/>
            <ac:picMk id="7" creationId="{EA4527DD-AEB2-4B61-F786-8603F57D8612}"/>
          </ac:picMkLst>
        </pc:picChg>
        <pc:picChg chg="del">
          <ac:chgData name="TeamKids - Cheltenham East Primary" userId="d3fc93f2-66a9-4304-a10d-29cfd544172e" providerId="ADAL" clId="{B4E03BD8-3B50-4805-B7FF-B0563FCFC30B}" dt="2023-03-01T22:06:54.483" v="440" actId="478"/>
          <ac:picMkLst>
            <pc:docMk/>
            <pc:sldMk cId="874476574" sldId="258"/>
            <ac:picMk id="9" creationId="{F868BE59-0DA9-8AA5-3935-17448A63265D}"/>
          </ac:picMkLst>
        </pc:picChg>
        <pc:picChg chg="add mod">
          <ac:chgData name="TeamKids - Cheltenham East Primary" userId="d3fc93f2-66a9-4304-a10d-29cfd544172e" providerId="ADAL" clId="{B4E03BD8-3B50-4805-B7FF-B0563FCFC30B}" dt="2023-03-01T22:46:49.298" v="1681" actId="931"/>
          <ac:picMkLst>
            <pc:docMk/>
            <pc:sldMk cId="874476574" sldId="258"/>
            <ac:picMk id="10" creationId="{F4CD92B8-D144-D30E-2A79-BE66E6B7F21D}"/>
          </ac:picMkLst>
        </pc:picChg>
        <pc:picChg chg="del">
          <ac:chgData name="TeamKids - Cheltenham East Primary" userId="d3fc93f2-66a9-4304-a10d-29cfd544172e" providerId="ADAL" clId="{B4E03BD8-3B50-4805-B7FF-B0563FCFC30B}" dt="2023-03-01T22:06:56.109" v="441" actId="478"/>
          <ac:picMkLst>
            <pc:docMk/>
            <pc:sldMk cId="874476574" sldId="258"/>
            <ac:picMk id="13" creationId="{2C92968D-07BA-1242-D0EC-1CA807688D2C}"/>
          </ac:picMkLst>
        </pc:picChg>
        <pc:picChg chg="del mod">
          <ac:chgData name="TeamKids - Cheltenham East Primary" userId="d3fc93f2-66a9-4304-a10d-29cfd544172e" providerId="ADAL" clId="{B4E03BD8-3B50-4805-B7FF-B0563FCFC30B}" dt="2023-03-01T22:06:52.749" v="439" actId="478"/>
          <ac:picMkLst>
            <pc:docMk/>
            <pc:sldMk cId="874476574" sldId="258"/>
            <ac:picMk id="32" creationId="{ABF83498-577C-EFC0-7818-7971D7243F1B}"/>
          </ac:picMkLst>
        </pc:picChg>
      </pc:sldChg>
    </pc:docChg>
  </pc:docChgLst>
  <pc:docChgLst>
    <pc:chgData name="TeamKids - Cheltenham East Primary" userId="d3fc93f2-66a9-4304-a10d-29cfd544172e" providerId="ADAL" clId="{A33A4EF1-74CE-409B-8960-6D36749EF5E5}"/>
    <pc:docChg chg="custSel modSld">
      <pc:chgData name="TeamKids - Cheltenham East Primary" userId="d3fc93f2-66a9-4304-a10d-29cfd544172e" providerId="ADAL" clId="{A33A4EF1-74CE-409B-8960-6D36749EF5E5}" dt="2023-04-28T04:23:30.028" v="552" actId="20577"/>
      <pc:docMkLst>
        <pc:docMk/>
      </pc:docMkLst>
      <pc:sldChg chg="addSp delSp modSp mod">
        <pc:chgData name="TeamKids - Cheltenham East Primary" userId="d3fc93f2-66a9-4304-a10d-29cfd544172e" providerId="ADAL" clId="{A33A4EF1-74CE-409B-8960-6D36749EF5E5}" dt="2023-04-28T04:23:30.028" v="552" actId="20577"/>
        <pc:sldMkLst>
          <pc:docMk/>
          <pc:sldMk cId="874476574" sldId="258"/>
        </pc:sldMkLst>
        <pc:spChg chg="mod">
          <ac:chgData name="TeamKids - Cheltenham East Primary" userId="d3fc93f2-66a9-4304-a10d-29cfd544172e" providerId="ADAL" clId="{A33A4EF1-74CE-409B-8960-6D36749EF5E5}" dt="2023-04-27T23:33:49.793" v="25" actId="20577"/>
          <ac:spMkLst>
            <pc:docMk/>
            <pc:sldMk cId="874476574" sldId="258"/>
            <ac:spMk id="2" creationId="{8D90EF03-035E-7B37-2B6B-AFBF4DE275AD}"/>
          </ac:spMkLst>
        </pc:spChg>
        <pc:spChg chg="mod">
          <ac:chgData name="TeamKids - Cheltenham East Primary" userId="d3fc93f2-66a9-4304-a10d-29cfd544172e" providerId="ADAL" clId="{A33A4EF1-74CE-409B-8960-6D36749EF5E5}" dt="2023-04-27T23:36:33.648" v="149" actId="20577"/>
          <ac:spMkLst>
            <pc:docMk/>
            <pc:sldMk cId="874476574" sldId="258"/>
            <ac:spMk id="3" creationId="{2538C33F-12BF-7ACE-E006-C89ECCF04D6E}"/>
          </ac:spMkLst>
        </pc:spChg>
        <pc:spChg chg="mod">
          <ac:chgData name="TeamKids - Cheltenham East Primary" userId="d3fc93f2-66a9-4304-a10d-29cfd544172e" providerId="ADAL" clId="{A33A4EF1-74CE-409B-8960-6D36749EF5E5}" dt="2023-04-27T23:36:44.032" v="163" actId="20577"/>
          <ac:spMkLst>
            <pc:docMk/>
            <pc:sldMk cId="874476574" sldId="258"/>
            <ac:spMk id="4" creationId="{FC691B38-2D7E-8E39-A44E-D006C5F09DA0}"/>
          </ac:spMkLst>
        </pc:spChg>
        <pc:spChg chg="mod">
          <ac:chgData name="TeamKids - Cheltenham East Primary" userId="d3fc93f2-66a9-4304-a10d-29cfd544172e" providerId="ADAL" clId="{A33A4EF1-74CE-409B-8960-6D36749EF5E5}" dt="2023-04-27T23:33:59.523" v="31" actId="20577"/>
          <ac:spMkLst>
            <pc:docMk/>
            <pc:sldMk cId="874476574" sldId="258"/>
            <ac:spMk id="5" creationId="{DA38CBD2-6BC7-F3B1-BE2F-5DC3CBA327E8}"/>
          </ac:spMkLst>
        </pc:spChg>
        <pc:spChg chg="add del mod">
          <ac:chgData name="TeamKids - Cheltenham East Primary" userId="d3fc93f2-66a9-4304-a10d-29cfd544172e" providerId="ADAL" clId="{A33A4EF1-74CE-409B-8960-6D36749EF5E5}" dt="2023-04-28T00:07:18.720" v="546"/>
          <ac:spMkLst>
            <pc:docMk/>
            <pc:sldMk cId="874476574" sldId="258"/>
            <ac:spMk id="6" creationId="{DD76538C-6E9B-C9DD-067F-F0C1B3D8D43E}"/>
          </ac:spMkLst>
        </pc:spChg>
        <pc:spChg chg="add mod">
          <ac:chgData name="TeamKids - Cheltenham East Primary" userId="d3fc93f2-66a9-4304-a10d-29cfd544172e" providerId="ADAL" clId="{A33A4EF1-74CE-409B-8960-6D36749EF5E5}" dt="2023-04-27T23:44:56.268" v="415" actId="20577"/>
          <ac:spMkLst>
            <pc:docMk/>
            <pc:sldMk cId="874476574" sldId="258"/>
            <ac:spMk id="7" creationId="{DC885CEB-C146-E036-8755-7F89699E36CA}"/>
          </ac:spMkLst>
        </pc:spChg>
        <pc:spChg chg="add del mod">
          <ac:chgData name="TeamKids - Cheltenham East Primary" userId="d3fc93f2-66a9-4304-a10d-29cfd544172e" providerId="ADAL" clId="{A33A4EF1-74CE-409B-8960-6D36749EF5E5}" dt="2023-04-27T23:55:01.735" v="520" actId="931"/>
          <ac:spMkLst>
            <pc:docMk/>
            <pc:sldMk cId="874476574" sldId="258"/>
            <ac:spMk id="10" creationId="{3D5A7B04-DCD1-7261-D6CC-797DB9334FA2}"/>
          </ac:spMkLst>
        </pc:spChg>
        <pc:spChg chg="add del mod">
          <ac:chgData name="TeamKids - Cheltenham East Primary" userId="d3fc93f2-66a9-4304-a10d-29cfd544172e" providerId="ADAL" clId="{A33A4EF1-74CE-409B-8960-6D36749EF5E5}" dt="2023-04-27T23:55:09.043" v="521" actId="931"/>
          <ac:spMkLst>
            <pc:docMk/>
            <pc:sldMk cId="874476574" sldId="258"/>
            <ac:spMk id="12" creationId="{23F071E6-F697-F53E-4649-86220B6B076E}"/>
          </ac:spMkLst>
        </pc:spChg>
        <pc:spChg chg="add del mod">
          <ac:chgData name="TeamKids - Cheltenham East Primary" userId="d3fc93f2-66a9-4304-a10d-29cfd544172e" providerId="ADAL" clId="{A33A4EF1-74CE-409B-8960-6D36749EF5E5}" dt="2023-04-27T23:55:32.481" v="530" actId="931"/>
          <ac:spMkLst>
            <pc:docMk/>
            <pc:sldMk cId="874476574" sldId="258"/>
            <ac:spMk id="14" creationId="{05B35EB5-575C-7643-9AA6-19D9EA1BEF86}"/>
          </ac:spMkLst>
        </pc:spChg>
        <pc:spChg chg="mod">
          <ac:chgData name="TeamKids - Cheltenham East Primary" userId="d3fc93f2-66a9-4304-a10d-29cfd544172e" providerId="ADAL" clId="{A33A4EF1-74CE-409B-8960-6D36749EF5E5}" dt="2023-04-27T23:36:06.712" v="111" actId="20577"/>
          <ac:spMkLst>
            <pc:docMk/>
            <pc:sldMk cId="874476574" sldId="258"/>
            <ac:spMk id="23" creationId="{09636A4C-275D-9A44-ADEA-C3A87B4DE85D}"/>
          </ac:spMkLst>
        </pc:spChg>
        <pc:spChg chg="add del mod">
          <ac:chgData name="TeamKids - Cheltenham East Primary" userId="d3fc93f2-66a9-4304-a10d-29cfd544172e" providerId="ADAL" clId="{A33A4EF1-74CE-409B-8960-6D36749EF5E5}" dt="2023-04-28T00:03:15.526" v="531" actId="478"/>
          <ac:spMkLst>
            <pc:docMk/>
            <pc:sldMk cId="874476574" sldId="258"/>
            <ac:spMk id="24" creationId="{6DA667B6-A717-4F3B-6EFB-D1AA06EC626F}"/>
          </ac:spMkLst>
        </pc:spChg>
        <pc:spChg chg="del mod">
          <ac:chgData name="TeamKids - Cheltenham East Primary" userId="d3fc93f2-66a9-4304-a10d-29cfd544172e" providerId="ADAL" clId="{A33A4EF1-74CE-409B-8960-6D36749EF5E5}" dt="2023-04-27T23:44:12.892" v="381"/>
          <ac:spMkLst>
            <pc:docMk/>
            <pc:sldMk cId="874476574" sldId="258"/>
            <ac:spMk id="44" creationId="{8645B0F2-6465-3346-A86A-B833168191A8}"/>
          </ac:spMkLst>
        </pc:spChg>
        <pc:spChg chg="mod">
          <ac:chgData name="TeamKids - Cheltenham East Primary" userId="d3fc93f2-66a9-4304-a10d-29cfd544172e" providerId="ADAL" clId="{A33A4EF1-74CE-409B-8960-6D36749EF5E5}" dt="2023-04-27T23:45:17.740" v="448" actId="1076"/>
          <ac:spMkLst>
            <pc:docMk/>
            <pc:sldMk cId="874476574" sldId="258"/>
            <ac:spMk id="45" creationId="{EBFBF44F-0BC5-A54D-AA9A-C46BA4650166}"/>
          </ac:spMkLst>
        </pc:spChg>
        <pc:spChg chg="mod">
          <ac:chgData name="TeamKids - Cheltenham East Primary" userId="d3fc93f2-66a9-4304-a10d-29cfd544172e" providerId="ADAL" clId="{A33A4EF1-74CE-409B-8960-6D36749EF5E5}" dt="2023-04-27T23:44:08.559" v="378" actId="20577"/>
          <ac:spMkLst>
            <pc:docMk/>
            <pc:sldMk cId="874476574" sldId="258"/>
            <ac:spMk id="48" creationId="{7200E5BC-BBB7-3C49-809B-EB9A84214327}"/>
          </ac:spMkLst>
        </pc:spChg>
        <pc:spChg chg="mod">
          <ac:chgData name="TeamKids - Cheltenham East Primary" userId="d3fc93f2-66a9-4304-a10d-29cfd544172e" providerId="ADAL" clId="{A33A4EF1-74CE-409B-8960-6D36749EF5E5}" dt="2023-04-27T23:45:37.215" v="472" actId="20577"/>
          <ac:spMkLst>
            <pc:docMk/>
            <pc:sldMk cId="874476574" sldId="258"/>
            <ac:spMk id="49" creationId="{36FF00A8-487D-9842-9CF1-66D33AD92F31}"/>
          </ac:spMkLst>
        </pc:spChg>
        <pc:spChg chg="mod">
          <ac:chgData name="TeamKids - Cheltenham East Primary" userId="d3fc93f2-66a9-4304-a10d-29cfd544172e" providerId="ADAL" clId="{A33A4EF1-74CE-409B-8960-6D36749EF5E5}" dt="2023-04-27T23:45:55.199" v="504" actId="20577"/>
          <ac:spMkLst>
            <pc:docMk/>
            <pc:sldMk cId="874476574" sldId="258"/>
            <ac:spMk id="51" creationId="{EBD1FCF4-43EE-784A-870C-2741A185C0C7}"/>
          </ac:spMkLst>
        </pc:spChg>
        <pc:spChg chg="mod">
          <ac:chgData name="TeamKids - Cheltenham East Primary" userId="d3fc93f2-66a9-4304-a10d-29cfd544172e" providerId="ADAL" clId="{A33A4EF1-74CE-409B-8960-6D36749EF5E5}" dt="2023-04-28T04:23:30.028" v="552" actId="20577"/>
          <ac:spMkLst>
            <pc:docMk/>
            <pc:sldMk cId="874476574" sldId="258"/>
            <ac:spMk id="60" creationId="{C670A1C7-09DE-DC4F-BE47-C743826A6E4D}"/>
          </ac:spMkLst>
        </pc:spChg>
        <pc:spChg chg="mod">
          <ac:chgData name="TeamKids - Cheltenham East Primary" userId="d3fc93f2-66a9-4304-a10d-29cfd544172e" providerId="ADAL" clId="{A33A4EF1-74CE-409B-8960-6D36749EF5E5}" dt="2023-04-27T23:53:32.610" v="516" actId="20577"/>
          <ac:spMkLst>
            <pc:docMk/>
            <pc:sldMk cId="874476574" sldId="258"/>
            <ac:spMk id="68" creationId="{4BC1B856-83F0-654D-83AD-AB3D3ED354E3}"/>
          </ac:spMkLst>
        </pc:spChg>
        <pc:spChg chg="mod">
          <ac:chgData name="TeamKids - Cheltenham East Primary" userId="d3fc93f2-66a9-4304-a10d-29cfd544172e" providerId="ADAL" clId="{A33A4EF1-74CE-409B-8960-6D36749EF5E5}" dt="2023-04-27T23:43:17.518" v="334" actId="20577"/>
          <ac:spMkLst>
            <pc:docMk/>
            <pc:sldMk cId="874476574" sldId="258"/>
            <ac:spMk id="86" creationId="{63E343B8-5F02-974F-8CDE-DAAB32F1165F}"/>
          </ac:spMkLst>
        </pc:spChg>
        <pc:picChg chg="add del mod">
          <ac:chgData name="TeamKids - Cheltenham East Primary" userId="d3fc93f2-66a9-4304-a10d-29cfd544172e" providerId="ADAL" clId="{A33A4EF1-74CE-409B-8960-6D36749EF5E5}" dt="2023-04-27T23:44:36.258" v="384" actId="478"/>
          <ac:picMkLst>
            <pc:docMk/>
            <pc:sldMk cId="874476574" sldId="258"/>
            <ac:picMk id="6" creationId="{FFCFD0DF-B65F-8E1C-67A0-00D4DD7817A1}"/>
          </ac:picMkLst>
        </pc:picChg>
        <pc:picChg chg="add del mod">
          <ac:chgData name="TeamKids - Cheltenham East Primary" userId="d3fc93f2-66a9-4304-a10d-29cfd544172e" providerId="ADAL" clId="{A33A4EF1-74CE-409B-8960-6D36749EF5E5}" dt="2023-04-27T23:53:02.003" v="512" actId="478"/>
          <ac:picMkLst>
            <pc:docMk/>
            <pc:sldMk cId="874476574" sldId="258"/>
            <ac:picMk id="8" creationId="{311C2CDA-3132-2E36-E645-DCB2E470AC3C}"/>
          </ac:picMkLst>
        </pc:picChg>
        <pc:picChg chg="add mod">
          <ac:chgData name="TeamKids - Cheltenham East Primary" userId="d3fc93f2-66a9-4304-a10d-29cfd544172e" providerId="ADAL" clId="{A33A4EF1-74CE-409B-8960-6D36749EF5E5}" dt="2023-04-28T00:07:13.914" v="543" actId="14100"/>
          <ac:picMkLst>
            <pc:docMk/>
            <pc:sldMk cId="874476574" sldId="258"/>
            <ac:picMk id="9" creationId="{A91E36E3-EF30-83D7-19FC-E0D20FEC12AE}"/>
          </ac:picMkLst>
        </pc:picChg>
        <pc:picChg chg="del">
          <ac:chgData name="TeamKids - Cheltenham East Primary" userId="d3fc93f2-66a9-4304-a10d-29cfd544172e" providerId="ADAL" clId="{A33A4EF1-74CE-409B-8960-6D36749EF5E5}" dt="2023-04-27T23:53:28.399" v="514" actId="478"/>
          <ac:picMkLst>
            <pc:docMk/>
            <pc:sldMk cId="874476574" sldId="258"/>
            <ac:picMk id="15" creationId="{0525286A-7148-B314-EA18-72DF2E29ED60}"/>
          </ac:picMkLst>
        </pc:picChg>
        <pc:picChg chg="del">
          <ac:chgData name="TeamKids - Cheltenham East Primary" userId="d3fc93f2-66a9-4304-a10d-29cfd544172e" providerId="ADAL" clId="{A33A4EF1-74CE-409B-8960-6D36749EF5E5}" dt="2023-04-27T23:52:35.342" v="505" actId="478"/>
          <ac:picMkLst>
            <pc:docMk/>
            <pc:sldMk cId="874476574" sldId="258"/>
            <ac:picMk id="17" creationId="{2AF36C76-DDC2-F951-13E7-ABE8D75CE5F4}"/>
          </ac:picMkLst>
        </pc:picChg>
        <pc:picChg chg="add mod">
          <ac:chgData name="TeamKids - Cheltenham East Primary" userId="d3fc93f2-66a9-4304-a10d-29cfd544172e" providerId="ADAL" clId="{A33A4EF1-74CE-409B-8960-6D36749EF5E5}" dt="2023-04-28T00:06:23.812" v="532" actId="1076"/>
          <ac:picMkLst>
            <pc:docMk/>
            <pc:sldMk cId="874476574" sldId="258"/>
            <ac:picMk id="18" creationId="{770844A8-69E6-72A6-0386-9C82462BC265}"/>
          </ac:picMkLst>
        </pc:picChg>
        <pc:picChg chg="add del mod">
          <ac:chgData name="TeamKids - Cheltenham East Primary" userId="d3fc93f2-66a9-4304-a10d-29cfd544172e" providerId="ADAL" clId="{A33A4EF1-74CE-409B-8960-6D36749EF5E5}" dt="2023-04-27T23:55:25.467" v="529" actId="478"/>
          <ac:picMkLst>
            <pc:docMk/>
            <pc:sldMk cId="874476574" sldId="258"/>
            <ac:picMk id="20" creationId="{D27C0BB3-4078-0B5C-B491-CC5C21643130}"/>
          </ac:picMkLst>
        </pc:picChg>
        <pc:picChg chg="del">
          <ac:chgData name="TeamKids - Cheltenham East Primary" userId="d3fc93f2-66a9-4304-a10d-29cfd544172e" providerId="ADAL" clId="{A33A4EF1-74CE-409B-8960-6D36749EF5E5}" dt="2023-04-27T23:44:12.876" v="379" actId="478"/>
          <ac:picMkLst>
            <pc:docMk/>
            <pc:sldMk cId="874476574" sldId="258"/>
            <ac:picMk id="22" creationId="{0004FD66-283D-0132-5335-A13C915621FC}"/>
          </ac:picMkLst>
        </pc:picChg>
        <pc:picChg chg="add mod">
          <ac:chgData name="TeamKids - Cheltenham East Primary" userId="d3fc93f2-66a9-4304-a10d-29cfd544172e" providerId="ADAL" clId="{A33A4EF1-74CE-409B-8960-6D36749EF5E5}" dt="2023-04-28T00:07:16.835" v="544" actId="1076"/>
          <ac:picMkLst>
            <pc:docMk/>
            <pc:sldMk cId="874476574" sldId="258"/>
            <ac:picMk id="26" creationId="{7094B24A-37AA-93F6-81D9-CD4EFD53887C}"/>
          </ac:picMkLst>
        </pc:picChg>
        <pc:picChg chg="del mod">
          <ac:chgData name="TeamKids - Cheltenham East Primary" userId="d3fc93f2-66a9-4304-a10d-29cfd544172e" providerId="ADAL" clId="{A33A4EF1-74CE-409B-8960-6D36749EF5E5}" dt="2023-04-27T23:53:25.838" v="513" actId="478"/>
          <ac:picMkLst>
            <pc:docMk/>
            <pc:sldMk cId="874476574" sldId="258"/>
            <ac:picMk id="31" creationId="{C3298D69-A491-FD96-D2EF-519806FFE4AA}"/>
          </ac:picMkLst>
        </pc:picChg>
        <pc:picChg chg="del">
          <ac:chgData name="TeamKids - Cheltenham East Primary" userId="d3fc93f2-66a9-4304-a10d-29cfd544172e" providerId="ADAL" clId="{A33A4EF1-74CE-409B-8960-6D36749EF5E5}" dt="2023-04-27T23:53:35.266" v="517" actId="478"/>
          <ac:picMkLst>
            <pc:docMk/>
            <pc:sldMk cId="874476574" sldId="258"/>
            <ac:picMk id="32" creationId="{9977B28A-72CD-81F9-5879-7AD79089CAC6}"/>
          </ac:picMkLst>
        </pc:picChg>
        <pc:picChg chg="del">
          <ac:chgData name="TeamKids - Cheltenham East Primary" userId="d3fc93f2-66a9-4304-a10d-29cfd544172e" providerId="ADAL" clId="{A33A4EF1-74CE-409B-8960-6D36749EF5E5}" dt="2023-04-27T23:53:37.087" v="518" actId="478"/>
          <ac:picMkLst>
            <pc:docMk/>
            <pc:sldMk cId="874476574" sldId="258"/>
            <ac:picMk id="38" creationId="{13598592-76A7-D38E-1FB1-D9C7AF1CCD09}"/>
          </ac:picMkLst>
        </pc:picChg>
        <pc:picChg chg="del">
          <ac:chgData name="TeamKids - Cheltenham East Primary" userId="d3fc93f2-66a9-4304-a10d-29cfd544172e" providerId="ADAL" clId="{A33A4EF1-74CE-409B-8960-6D36749EF5E5}" dt="2023-04-27T23:53:39.136" v="519" actId="478"/>
          <ac:picMkLst>
            <pc:docMk/>
            <pc:sldMk cId="874476574" sldId="258"/>
            <ac:picMk id="40" creationId="{F9B66635-85B0-867E-76BC-10C38BAF981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7/28/2023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6153" y="3800449"/>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Origami Club</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94805" y="4379824"/>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Game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409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61477"/>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Origami Club</a:t>
            </a:r>
          </a:p>
        </p:txBody>
      </p:sp>
      <p:sp>
        <p:nvSpPr>
          <p:cNvPr id="60" name="TextBox 59">
            <a:extLst>
              <a:ext uri="{FF2B5EF4-FFF2-40B4-BE49-F238E27FC236}">
                <a16:creationId xmlns:a16="http://schemas.microsoft.com/office/drawing/2014/main" id="{C670A1C7-09DE-DC4F-BE47-C743826A6E4D}"/>
              </a:ext>
            </a:extLst>
          </p:cNvPr>
          <p:cNvSpPr txBox="1"/>
          <p:nvPr/>
        </p:nvSpPr>
        <p:spPr>
          <a:xfrm>
            <a:off x="633705" y="6956629"/>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Thu 3</a:t>
            </a:r>
            <a:r>
              <a:rPr lang="en-AU" sz="1400" b="1" baseline="30000" dirty="0">
                <a:solidFill>
                  <a:srgbClr val="FF8500"/>
                </a:solidFill>
                <a:latin typeface="Arial Nova" panose="020B0504020202020204" pitchFamily="34" charset="0"/>
              </a:rPr>
              <a:t>rd</a:t>
            </a:r>
            <a:r>
              <a:rPr lang="en-AU" sz="1400" b="1" dirty="0">
                <a:solidFill>
                  <a:srgbClr val="FF8500"/>
                </a:solidFill>
                <a:latin typeface="Arial Nova" panose="020B0504020202020204" pitchFamily="34" charset="0"/>
              </a:rPr>
              <a:t>  August</a:t>
            </a:r>
          </a:p>
        </p:txBody>
      </p:sp>
      <p:sp>
        <p:nvSpPr>
          <p:cNvPr id="86" name="TextBox 85">
            <a:extLst>
              <a:ext uri="{FF2B5EF4-FFF2-40B4-BE49-F238E27FC236}">
                <a16:creationId xmlns:a16="http://schemas.microsoft.com/office/drawing/2014/main" id="{63E343B8-5F02-974F-8CDE-DAAB32F1165F}"/>
              </a:ext>
            </a:extLst>
          </p:cNvPr>
          <p:cNvSpPr txBox="1"/>
          <p:nvPr/>
        </p:nvSpPr>
        <p:spPr>
          <a:xfrm>
            <a:off x="-4279" y="2409488"/>
            <a:ext cx="4093679" cy="4139595"/>
          </a:xfrm>
          <a:prstGeom prst="rect">
            <a:avLst/>
          </a:prstGeom>
          <a:noFill/>
        </p:spPr>
        <p:txBody>
          <a:bodyPr wrap="square" rtlCol="0">
            <a:spAutoFit/>
          </a:bodyPr>
          <a:lstStyle/>
          <a:p>
            <a:pPr>
              <a:spcAft>
                <a:spcPts val="600"/>
              </a:spcAft>
            </a:pPr>
            <a:r>
              <a:rPr lang="en-US" sz="900" dirty="0">
                <a:solidFill>
                  <a:schemeClr val="bg2">
                    <a:lumMod val="25000"/>
                  </a:schemeClr>
                </a:solidFill>
                <a:latin typeface="Arial Nova Light" panose="020B0304020202020204" pitchFamily="34" charset="0"/>
                <a:sym typeface="Wingdings" panose="05000000000000000000" pitchFamily="2" charset="2"/>
              </a:rPr>
              <a:t>Dear Parents and Guardians,</a:t>
            </a:r>
          </a:p>
          <a:p>
            <a:pPr>
              <a:spcAft>
                <a:spcPts val="600"/>
              </a:spcAft>
            </a:pPr>
            <a:r>
              <a:rPr lang="en-US" sz="900" dirty="0">
                <a:solidFill>
                  <a:schemeClr val="bg2">
                    <a:lumMod val="25000"/>
                  </a:schemeClr>
                </a:solidFill>
                <a:latin typeface="Arial Nova Light" panose="020B0304020202020204" pitchFamily="34" charset="0"/>
                <a:sym typeface="Wingdings" panose="05000000000000000000" pitchFamily="2" charset="2"/>
              </a:rPr>
              <a:t>We are thrilled to share the excitement and joy that our Origami Club has brought to the children at our Before and After School Care program. The Origami Club has been warmly welcomed by the children, and they have thoroughly enjoyed their time exploring the art of paper folding. From creating magnificent origami dragons, graceful cranes, adorable foxes, to fun chatterboxes, the children's creativity knows no bounds! Our Origami Club is a place where imaginations take flight and new skills are crafted with each fold.</a:t>
            </a:r>
          </a:p>
          <a:p>
            <a:pPr>
              <a:spcAft>
                <a:spcPts val="600"/>
              </a:spcAft>
            </a:pPr>
            <a:r>
              <a:rPr lang="en-US" sz="900" dirty="0">
                <a:solidFill>
                  <a:schemeClr val="bg2">
                    <a:lumMod val="25000"/>
                  </a:schemeClr>
                </a:solidFill>
                <a:latin typeface="Arial Nova Light" panose="020B0304020202020204" pitchFamily="34" charset="0"/>
                <a:sym typeface="Wingdings" panose="05000000000000000000" pitchFamily="2" charset="2"/>
              </a:rPr>
              <a:t>Our culinary journey has taken a delightful turn with our new and popular menu items. The children have been loving about our mouthwatering Tacos, delectable Fried Rice, and the fun and interactive DIY Wraps. We believe that a well-nourished child is a happy child, and our talented educators have put their heart and soul into preparing nutritious and scrumptious meals that our children absolutely love.</a:t>
            </a:r>
          </a:p>
          <a:p>
            <a:pPr>
              <a:spcAft>
                <a:spcPts val="600"/>
              </a:spcAft>
            </a:pPr>
            <a:r>
              <a:rPr lang="en-US" sz="900" dirty="0">
                <a:solidFill>
                  <a:schemeClr val="bg2">
                    <a:lumMod val="25000"/>
                  </a:schemeClr>
                </a:solidFill>
                <a:latin typeface="Arial Nova Light" panose="020B0304020202020204" pitchFamily="34" charset="0"/>
                <a:sym typeface="Wingdings" panose="05000000000000000000" pitchFamily="2" charset="2"/>
              </a:rPr>
              <a:t>On OSHC Educator Day, the children expressed their gratitude to our dedicated educators by sending heartwarming Thank You cards. We were touched by their kindness and thoughtfulness, and it reaffirmed our passion for creating a nurturing and caring environment for our students. We take great pride in being a part of their growth and development journey, and their appreciation means the world to us.</a:t>
            </a:r>
          </a:p>
          <a:p>
            <a:pPr>
              <a:spcAft>
                <a:spcPts val="600"/>
              </a:spcAft>
            </a:pPr>
            <a:r>
              <a:rPr lang="en-US" sz="900" dirty="0">
                <a:solidFill>
                  <a:schemeClr val="bg2">
                    <a:lumMod val="25000"/>
                  </a:schemeClr>
                </a:solidFill>
                <a:latin typeface="Arial Nova Light" panose="020B0304020202020204" pitchFamily="34" charset="0"/>
                <a:sym typeface="Wingdings" panose="05000000000000000000" pitchFamily="2" charset="2"/>
              </a:rPr>
              <a:t>As always, please feel free to reach out to us if you have any questions, suggestions, or concerns. Together, we can continue to make the Before and After School Care program an exceptional place for our children to learn, grow, and thrive.. Thank you! </a:t>
            </a:r>
          </a:p>
          <a:p>
            <a:pPr>
              <a:spcAft>
                <a:spcPts val="600"/>
              </a:spcAft>
            </a:pPr>
            <a:r>
              <a:rPr lang="en-US" sz="900" dirty="0">
                <a:solidFill>
                  <a:schemeClr val="bg2">
                    <a:lumMod val="25000"/>
                  </a:schemeClr>
                </a:solidFill>
                <a:latin typeface="Arial Nova Light" panose="020B0304020202020204" pitchFamily="34" charset="0"/>
                <a:sym typeface="Wingdings" panose="05000000000000000000" pitchFamily="2" charset="2"/>
              </a:rPr>
              <a:t>Warmest regards,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Eric</a:t>
            </a: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4</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2" name="TextBox 1">
            <a:extLst>
              <a:ext uri="{FF2B5EF4-FFF2-40B4-BE49-F238E27FC236}">
                <a16:creationId xmlns:a16="http://schemas.microsoft.com/office/drawing/2014/main" id="{8D90EF03-035E-7B37-2B6B-AFBF4DE275AD}"/>
              </a:ext>
            </a:extLst>
          </p:cNvPr>
          <p:cNvSpPr txBox="1"/>
          <p:nvPr/>
        </p:nvSpPr>
        <p:spPr>
          <a:xfrm>
            <a:off x="653518" y="8109474"/>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Wed 09</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August</a:t>
            </a:r>
          </a:p>
        </p:txBody>
      </p:sp>
      <p:sp>
        <p:nvSpPr>
          <p:cNvPr id="3" name="TextBox 2">
            <a:extLst>
              <a:ext uri="{FF2B5EF4-FFF2-40B4-BE49-F238E27FC236}">
                <a16:creationId xmlns:a16="http://schemas.microsoft.com/office/drawing/2014/main" id="{2538C33F-12BF-7ACE-E006-C89ECCF04D6E}"/>
              </a:ext>
            </a:extLst>
          </p:cNvPr>
          <p:cNvSpPr txBox="1"/>
          <p:nvPr/>
        </p:nvSpPr>
        <p:spPr>
          <a:xfrm>
            <a:off x="652248" y="7248838"/>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World Watermelon Day</a:t>
            </a:r>
          </a:p>
        </p:txBody>
      </p:sp>
      <p:sp>
        <p:nvSpPr>
          <p:cNvPr id="4" name="TextBox 3">
            <a:extLst>
              <a:ext uri="{FF2B5EF4-FFF2-40B4-BE49-F238E27FC236}">
                <a16:creationId xmlns:a16="http://schemas.microsoft.com/office/drawing/2014/main" id="{FC691B38-2D7E-8E39-A44E-D006C5F09DA0}"/>
              </a:ext>
            </a:extLst>
          </p:cNvPr>
          <p:cNvSpPr txBox="1"/>
          <p:nvPr/>
        </p:nvSpPr>
        <p:spPr>
          <a:xfrm>
            <a:off x="653518" y="8430519"/>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Keep Australia Beautiful Week</a:t>
            </a:r>
          </a:p>
        </p:txBody>
      </p:sp>
      <p:sp>
        <p:nvSpPr>
          <p:cNvPr id="5" name="TextBox 4">
            <a:extLst>
              <a:ext uri="{FF2B5EF4-FFF2-40B4-BE49-F238E27FC236}">
                <a16:creationId xmlns:a16="http://schemas.microsoft.com/office/drawing/2014/main" id="{DA38CBD2-6BC7-F3B1-BE2F-5DC3CBA327E8}"/>
              </a:ext>
            </a:extLst>
          </p:cNvPr>
          <p:cNvSpPr txBox="1"/>
          <p:nvPr/>
        </p:nvSpPr>
        <p:spPr>
          <a:xfrm>
            <a:off x="610339" y="7511430"/>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Fri 4th  August</a:t>
            </a:r>
          </a:p>
        </p:txBody>
      </p:sp>
      <p:sp>
        <p:nvSpPr>
          <p:cNvPr id="7" name="TextBox 6">
            <a:extLst>
              <a:ext uri="{FF2B5EF4-FFF2-40B4-BE49-F238E27FC236}">
                <a16:creationId xmlns:a16="http://schemas.microsoft.com/office/drawing/2014/main" id="{DC885CEB-C146-E036-8755-7F89699E36CA}"/>
              </a:ext>
            </a:extLst>
          </p:cNvPr>
          <p:cNvSpPr txBox="1"/>
          <p:nvPr/>
        </p:nvSpPr>
        <p:spPr>
          <a:xfrm>
            <a:off x="4152026" y="3169845"/>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pic>
        <p:nvPicPr>
          <p:cNvPr id="13" name="Picture Placeholder 12" descr="A computer on a table&#10;&#10;Description automatically generated">
            <a:extLst>
              <a:ext uri="{FF2B5EF4-FFF2-40B4-BE49-F238E27FC236}">
                <a16:creationId xmlns:a16="http://schemas.microsoft.com/office/drawing/2014/main" id="{792A006A-37C2-E0BF-D43D-390B54506E0D}"/>
              </a:ext>
            </a:extLst>
          </p:cNvPr>
          <p:cNvPicPr>
            <a:picLocks noGrp="1" noChangeAspect="1"/>
          </p:cNvPicPr>
          <p:nvPr>
            <p:ph type="pic" sz="quarter" idx="10"/>
          </p:nvPr>
        </p:nvPicPr>
        <p:blipFill>
          <a:blip r:embed="rId3"/>
          <a:srcRect l="4605" r="4605"/>
          <a:stretch>
            <a:fillRect/>
          </a:stretch>
        </p:blipFill>
        <p:spPr/>
      </p:pic>
      <p:pic>
        <p:nvPicPr>
          <p:cNvPr id="17" name="Picture Placeholder 16" descr="A child smiling at the camera&#10;&#10;Description automatically generated">
            <a:extLst>
              <a:ext uri="{FF2B5EF4-FFF2-40B4-BE49-F238E27FC236}">
                <a16:creationId xmlns:a16="http://schemas.microsoft.com/office/drawing/2014/main" id="{C1A1DE2C-7E14-0910-0F2A-9F57A2EB3B99}"/>
              </a:ext>
            </a:extLst>
          </p:cNvPr>
          <p:cNvPicPr>
            <a:picLocks noGrp="1" noChangeAspect="1"/>
          </p:cNvPicPr>
          <p:nvPr>
            <p:ph type="pic" sz="quarter" idx="12"/>
          </p:nvPr>
        </p:nvPicPr>
        <p:blipFill>
          <a:blip r:embed="rId4"/>
          <a:srcRect l="15338" r="15338"/>
          <a:stretch>
            <a:fillRect/>
          </a:stretch>
        </p:blipFill>
        <p:spPr>
          <a:xfrm rot="5400000">
            <a:off x="5545138" y="7753211"/>
            <a:ext cx="1085850" cy="1174750"/>
          </a:xfrm>
        </p:spPr>
      </p:pic>
      <p:sp>
        <p:nvSpPr>
          <p:cNvPr id="18" name="TextBox 17">
            <a:extLst>
              <a:ext uri="{FF2B5EF4-FFF2-40B4-BE49-F238E27FC236}">
                <a16:creationId xmlns:a16="http://schemas.microsoft.com/office/drawing/2014/main" id="{FB0A4C6F-E808-7403-24CE-C085BBFDE544}"/>
              </a:ext>
            </a:extLst>
          </p:cNvPr>
          <p:cNvSpPr txBox="1"/>
          <p:nvPr/>
        </p:nvSpPr>
        <p:spPr>
          <a:xfrm>
            <a:off x="653518" y="7858594"/>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Principal Appreciation Day</a:t>
            </a:r>
          </a:p>
        </p:txBody>
      </p:sp>
      <p:pic>
        <p:nvPicPr>
          <p:cNvPr id="20" name="Picture 19" descr="A black origami crane&#10;&#10;Description automatically generated">
            <a:extLst>
              <a:ext uri="{FF2B5EF4-FFF2-40B4-BE49-F238E27FC236}">
                <a16:creationId xmlns:a16="http://schemas.microsoft.com/office/drawing/2014/main" id="{BEE1E5CD-3E15-B12D-A0FC-2A843330C91E}"/>
              </a:ext>
            </a:extLst>
          </p:cNvPr>
          <p:cNvPicPr>
            <a:picLocks noChangeAspect="1"/>
          </p:cNvPicPr>
          <p:nvPr/>
        </p:nvPicPr>
        <p:blipFill>
          <a:blip r:embed="rId5"/>
          <a:stretch>
            <a:fillRect/>
          </a:stretch>
        </p:blipFill>
        <p:spPr>
          <a:xfrm rot="5400000">
            <a:off x="4063676" y="7883928"/>
            <a:ext cx="1219811" cy="914858"/>
          </a:xfrm>
          <a:prstGeom prst="rect">
            <a:avLst/>
          </a:prstGeom>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17047</TotalTime>
  <Words>356</Words>
  <Application>Microsoft Office PowerPoint</Application>
  <PresentationFormat>A4 Paper (210x297 mm)</PresentationFormat>
  <Paragraphs>25</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Calibri</vt:lpstr>
      <vt:lpstr>Arial Nova Light</vt:lpstr>
      <vt:lpstr>Arial</vt:lpstr>
      <vt:lpstr>Arial Nova</vt:lpstr>
      <vt:lpstr>Barlow Condensed</vt:lpstr>
      <vt:lpstr>Futura Std Book</vt:lpstr>
      <vt:lpstr>Futura Std Medium</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TeamKids - Cheltenham East Primary</cp:lastModifiedBy>
  <cp:revision>41</cp:revision>
  <dcterms:created xsi:type="dcterms:W3CDTF">2019-04-12T06:09:32Z</dcterms:created>
  <dcterms:modified xsi:type="dcterms:W3CDTF">2023-07-28T01:34:48Z</dcterms:modified>
</cp:coreProperties>
</file>