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6" r:id="rId6"/>
    <p:sldId id="260" r:id="rId7"/>
    <p:sldId id="261" r:id="rId8"/>
    <p:sldId id="263" r:id="rId9"/>
    <p:sldId id="262" r:id="rId10"/>
    <p:sldId id="25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07B1C-5690-4745-91DD-3BAC9B30CFB0}" v="13" dt="2023-06-20T05:25:39.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dith Carre" userId="7b0aeba8-30ff-4899-ad78-16f837a08c76" providerId="ADAL" clId="{29107B1C-5690-4745-91DD-3BAC9B30CFB0}"/>
    <pc:docChg chg="undo custSel addSld modSld sldOrd">
      <pc:chgData name="Meredith Carre" userId="7b0aeba8-30ff-4899-ad78-16f837a08c76" providerId="ADAL" clId="{29107B1C-5690-4745-91DD-3BAC9B30CFB0}" dt="2023-06-20T05:25:49.113" v="3546" actId="15"/>
      <pc:docMkLst>
        <pc:docMk/>
      </pc:docMkLst>
      <pc:sldChg chg="addSp delSp modSp mod setBg">
        <pc:chgData name="Meredith Carre" userId="7b0aeba8-30ff-4899-ad78-16f837a08c76" providerId="ADAL" clId="{29107B1C-5690-4745-91DD-3BAC9B30CFB0}" dt="2023-06-19T12:57:14.061" v="863" actId="1076"/>
        <pc:sldMkLst>
          <pc:docMk/>
          <pc:sldMk cId="112543454" sldId="256"/>
        </pc:sldMkLst>
        <pc:spChg chg="add mod">
          <ac:chgData name="Meredith Carre" userId="7b0aeba8-30ff-4899-ad78-16f837a08c76" providerId="ADAL" clId="{29107B1C-5690-4745-91DD-3BAC9B30CFB0}" dt="2023-06-19T12:53:55.055" v="862" actId="20577"/>
          <ac:spMkLst>
            <pc:docMk/>
            <pc:sldMk cId="112543454" sldId="256"/>
            <ac:spMk id="2" creationId="{AEA0739D-1F3F-67A3-3CC5-4CDD858F2BCA}"/>
          </ac:spMkLst>
        </pc:spChg>
        <pc:spChg chg="del mod">
          <ac:chgData name="Meredith Carre" userId="7b0aeba8-30ff-4899-ad78-16f837a08c76" providerId="ADAL" clId="{29107B1C-5690-4745-91DD-3BAC9B30CFB0}" dt="2023-06-19T12:28:58.406" v="51" actId="478"/>
          <ac:spMkLst>
            <pc:docMk/>
            <pc:sldMk cId="112543454" sldId="256"/>
            <ac:spMk id="4" creationId="{00000000-0000-0000-0000-000000000000}"/>
          </ac:spMkLst>
        </pc:spChg>
        <pc:spChg chg="mod">
          <ac:chgData name="Meredith Carre" userId="7b0aeba8-30ff-4899-ad78-16f837a08c76" providerId="ADAL" clId="{29107B1C-5690-4745-91DD-3BAC9B30CFB0}" dt="2023-06-19T12:53:49.905" v="861" actId="20577"/>
          <ac:spMkLst>
            <pc:docMk/>
            <pc:sldMk cId="112543454" sldId="256"/>
            <ac:spMk id="5" creationId="{00000000-0000-0000-0000-000000000000}"/>
          </ac:spMkLst>
        </pc:spChg>
        <pc:spChg chg="add mod">
          <ac:chgData name="Meredith Carre" userId="7b0aeba8-30ff-4899-ad78-16f837a08c76" providerId="ADAL" clId="{29107B1C-5690-4745-91DD-3BAC9B30CFB0}" dt="2023-06-19T12:57:14.061" v="863" actId="1076"/>
          <ac:spMkLst>
            <pc:docMk/>
            <pc:sldMk cId="112543454" sldId="256"/>
            <ac:spMk id="9" creationId="{5507D274-64BD-3BF9-49A6-BDFAD8E3C725}"/>
          </ac:spMkLst>
        </pc:spChg>
        <pc:spChg chg="add">
          <ac:chgData name="Meredith Carre" userId="7b0aeba8-30ff-4899-ad78-16f837a08c76" providerId="ADAL" clId="{29107B1C-5690-4745-91DD-3BAC9B30CFB0}" dt="2023-06-19T12:48:42.754" v="517" actId="26606"/>
          <ac:spMkLst>
            <pc:docMk/>
            <pc:sldMk cId="112543454" sldId="256"/>
            <ac:spMk id="12" creationId="{99F1FFA9-D672-408C-9220-ADEEC6ABDD09}"/>
          </ac:spMkLst>
        </pc:spChg>
        <pc:picChg chg="mod">
          <ac:chgData name="Meredith Carre" userId="7b0aeba8-30ff-4899-ad78-16f837a08c76" providerId="ADAL" clId="{29107B1C-5690-4745-91DD-3BAC9B30CFB0}" dt="2023-06-19T12:48:42.754" v="517" actId="26606"/>
          <ac:picMkLst>
            <pc:docMk/>
            <pc:sldMk cId="112543454" sldId="256"/>
            <ac:picMk id="6" creationId="{00000000-0000-0000-0000-000000000000}"/>
          </ac:picMkLst>
        </pc:picChg>
        <pc:picChg chg="mod">
          <ac:chgData name="Meredith Carre" userId="7b0aeba8-30ff-4899-ad78-16f837a08c76" providerId="ADAL" clId="{29107B1C-5690-4745-91DD-3BAC9B30CFB0}" dt="2023-06-19T12:48:42.754" v="517" actId="26606"/>
          <ac:picMkLst>
            <pc:docMk/>
            <pc:sldMk cId="112543454" sldId="256"/>
            <ac:picMk id="7" creationId="{00000000-0000-0000-0000-000000000000}"/>
          </ac:picMkLst>
        </pc:picChg>
        <pc:picChg chg="add del">
          <ac:chgData name="Meredith Carre" userId="7b0aeba8-30ff-4899-ad78-16f837a08c76" providerId="ADAL" clId="{29107B1C-5690-4745-91DD-3BAC9B30CFB0}" dt="2023-06-19T12:50:45.797" v="719" actId="22"/>
          <ac:picMkLst>
            <pc:docMk/>
            <pc:sldMk cId="112543454" sldId="256"/>
            <ac:picMk id="8" creationId="{348D9F14-C6D6-BEA6-4AF7-074CBCE3C32F}"/>
          </ac:picMkLst>
        </pc:picChg>
      </pc:sldChg>
      <pc:sldChg chg="addSp delSp modSp mod setBg">
        <pc:chgData name="Meredith Carre" userId="7b0aeba8-30ff-4899-ad78-16f837a08c76" providerId="ADAL" clId="{29107B1C-5690-4745-91DD-3BAC9B30CFB0}" dt="2023-06-19T23:15:07.191" v="3530" actId="20577"/>
        <pc:sldMkLst>
          <pc:docMk/>
          <pc:sldMk cId="3038797465" sldId="257"/>
        </pc:sldMkLst>
        <pc:spChg chg="mod">
          <ac:chgData name="Meredith Carre" userId="7b0aeba8-30ff-4899-ad78-16f837a08c76" providerId="ADAL" clId="{29107B1C-5690-4745-91DD-3BAC9B30CFB0}" dt="2023-06-19T23:14:34.946" v="3526" actId="20577"/>
          <ac:spMkLst>
            <pc:docMk/>
            <pc:sldMk cId="3038797465" sldId="257"/>
            <ac:spMk id="2" creationId="{00000000-0000-0000-0000-000000000000}"/>
          </ac:spMkLst>
        </pc:spChg>
        <pc:spChg chg="mod">
          <ac:chgData name="Meredith Carre" userId="7b0aeba8-30ff-4899-ad78-16f837a08c76" providerId="ADAL" clId="{29107B1C-5690-4745-91DD-3BAC9B30CFB0}" dt="2023-06-19T23:15:07.191" v="3530" actId="20577"/>
          <ac:spMkLst>
            <pc:docMk/>
            <pc:sldMk cId="3038797465" sldId="257"/>
            <ac:spMk id="3" creationId="{00000000-0000-0000-0000-000000000000}"/>
          </ac:spMkLst>
        </pc:spChg>
        <pc:spChg chg="add del">
          <ac:chgData name="Meredith Carre" userId="7b0aeba8-30ff-4899-ad78-16f837a08c76" providerId="ADAL" clId="{29107B1C-5690-4745-91DD-3BAC9B30CFB0}" dt="2023-06-19T13:54:39.422" v="3386" actId="26606"/>
          <ac:spMkLst>
            <pc:docMk/>
            <pc:sldMk cId="3038797465" sldId="257"/>
            <ac:spMk id="9" creationId="{04812C46-200A-4DEB-A05E-3ED6C68C2387}"/>
          </ac:spMkLst>
        </pc:spChg>
        <pc:spChg chg="add del">
          <ac:chgData name="Meredith Carre" userId="7b0aeba8-30ff-4899-ad78-16f837a08c76" providerId="ADAL" clId="{29107B1C-5690-4745-91DD-3BAC9B30CFB0}" dt="2023-06-19T13:54:39.422" v="3386" actId="26606"/>
          <ac:spMkLst>
            <pc:docMk/>
            <pc:sldMk cId="3038797465" sldId="257"/>
            <ac:spMk id="11" creationId="{D1EA859B-E555-4109-94F3-6700E046E008}"/>
          </ac:spMkLst>
        </pc:spChg>
        <pc:spChg chg="add">
          <ac:chgData name="Meredith Carre" userId="7b0aeba8-30ff-4899-ad78-16f837a08c76" providerId="ADAL" clId="{29107B1C-5690-4745-91DD-3BAC9B30CFB0}" dt="2023-06-19T13:54:39.422" v="3386" actId="26606"/>
          <ac:spMkLst>
            <pc:docMk/>
            <pc:sldMk cId="3038797465" sldId="257"/>
            <ac:spMk id="16" creationId="{10CE40DC-5723-449B-A365-A61D8C262E93}"/>
          </ac:spMkLst>
        </pc:spChg>
        <pc:spChg chg="add">
          <ac:chgData name="Meredith Carre" userId="7b0aeba8-30ff-4899-ad78-16f837a08c76" providerId="ADAL" clId="{29107B1C-5690-4745-91DD-3BAC9B30CFB0}" dt="2023-06-19T13:54:39.422" v="3386" actId="26606"/>
          <ac:spMkLst>
            <pc:docMk/>
            <pc:sldMk cId="3038797465" sldId="257"/>
            <ac:spMk id="18" creationId="{9854DBCA-D3C3-4C19-9B2E-DFA0BE647266}"/>
          </ac:spMkLst>
        </pc:spChg>
        <pc:spChg chg="add">
          <ac:chgData name="Meredith Carre" userId="7b0aeba8-30ff-4899-ad78-16f837a08c76" providerId="ADAL" clId="{29107B1C-5690-4745-91DD-3BAC9B30CFB0}" dt="2023-06-19T13:54:39.422" v="3386" actId="26606"/>
          <ac:spMkLst>
            <pc:docMk/>
            <pc:sldMk cId="3038797465" sldId="257"/>
            <ac:spMk id="20" creationId="{E1383CB6-8BE5-4911-970B-A4151A07E734}"/>
          </ac:spMkLst>
        </pc:spChg>
        <pc:spChg chg="add">
          <ac:chgData name="Meredith Carre" userId="7b0aeba8-30ff-4899-ad78-16f837a08c76" providerId="ADAL" clId="{29107B1C-5690-4745-91DD-3BAC9B30CFB0}" dt="2023-06-19T13:54:39.422" v="3386" actId="26606"/>
          <ac:spMkLst>
            <pc:docMk/>
            <pc:sldMk cId="3038797465" sldId="257"/>
            <ac:spMk id="22" creationId="{842D14D1-56B7-40CD-8694-A9A48170C0CB}"/>
          </ac:spMkLst>
        </pc:spChg>
        <pc:spChg chg="add">
          <ac:chgData name="Meredith Carre" userId="7b0aeba8-30ff-4899-ad78-16f837a08c76" providerId="ADAL" clId="{29107B1C-5690-4745-91DD-3BAC9B30CFB0}" dt="2023-06-19T13:54:39.422" v="3386" actId="26606"/>
          <ac:spMkLst>
            <pc:docMk/>
            <pc:sldMk cId="3038797465" sldId="257"/>
            <ac:spMk id="24" creationId="{950A315C-978A-4A52-966E-55B2698F2A8E}"/>
          </ac:spMkLst>
        </pc:spChg>
        <pc:picChg chg="add mod">
          <ac:chgData name="Meredith Carre" userId="7b0aeba8-30ff-4899-ad78-16f837a08c76" providerId="ADAL" clId="{29107B1C-5690-4745-91DD-3BAC9B30CFB0}" dt="2023-06-19T13:54:39.422" v="3386" actId="26606"/>
          <ac:picMkLst>
            <pc:docMk/>
            <pc:sldMk cId="3038797465" sldId="257"/>
            <ac:picMk id="5" creationId="{681C8BA9-67D0-66F7-88C0-2F054F1D92A9}"/>
          </ac:picMkLst>
        </pc:picChg>
      </pc:sldChg>
      <pc:sldChg chg="addSp modSp mod setBg">
        <pc:chgData name="Meredith Carre" userId="7b0aeba8-30ff-4899-ad78-16f837a08c76" providerId="ADAL" clId="{29107B1C-5690-4745-91DD-3BAC9B30CFB0}" dt="2023-06-19T23:12:59.035" v="3486" actId="20577"/>
        <pc:sldMkLst>
          <pc:docMk/>
          <pc:sldMk cId="3040011793" sldId="258"/>
        </pc:sldMkLst>
        <pc:spChg chg="mod">
          <ac:chgData name="Meredith Carre" userId="7b0aeba8-30ff-4899-ad78-16f837a08c76" providerId="ADAL" clId="{29107B1C-5690-4745-91DD-3BAC9B30CFB0}" dt="2023-06-19T13:54:16.469" v="3385" actId="26606"/>
          <ac:spMkLst>
            <pc:docMk/>
            <pc:sldMk cId="3040011793" sldId="258"/>
            <ac:spMk id="2" creationId="{00000000-0000-0000-0000-000000000000}"/>
          </ac:spMkLst>
        </pc:spChg>
        <pc:spChg chg="mod">
          <ac:chgData name="Meredith Carre" userId="7b0aeba8-30ff-4899-ad78-16f837a08c76" providerId="ADAL" clId="{29107B1C-5690-4745-91DD-3BAC9B30CFB0}" dt="2023-06-19T23:12:59.035" v="3486" actId="20577"/>
          <ac:spMkLst>
            <pc:docMk/>
            <pc:sldMk cId="3040011793" sldId="258"/>
            <ac:spMk id="3" creationId="{00000000-0000-0000-0000-000000000000}"/>
          </ac:spMkLst>
        </pc:spChg>
        <pc:spChg chg="add">
          <ac:chgData name="Meredith Carre" userId="7b0aeba8-30ff-4899-ad78-16f837a08c76" providerId="ADAL" clId="{29107B1C-5690-4745-91DD-3BAC9B30CFB0}" dt="2023-06-19T13:54:16.469" v="3385" actId="26606"/>
          <ac:spMkLst>
            <pc:docMk/>
            <pc:sldMk cId="3040011793" sldId="258"/>
            <ac:spMk id="8" creationId="{081EA652-8C6A-4E69-BEB9-170809474553}"/>
          </ac:spMkLst>
        </pc:spChg>
        <pc:spChg chg="add">
          <ac:chgData name="Meredith Carre" userId="7b0aeba8-30ff-4899-ad78-16f837a08c76" providerId="ADAL" clId="{29107B1C-5690-4745-91DD-3BAC9B30CFB0}" dt="2023-06-19T13:54:16.469" v="3385" actId="26606"/>
          <ac:spMkLst>
            <pc:docMk/>
            <pc:sldMk cId="3040011793" sldId="258"/>
            <ac:spMk id="10" creationId="{5298780A-33B9-4EA2-8F67-DE68AD62841B}"/>
          </ac:spMkLst>
        </pc:spChg>
        <pc:spChg chg="add">
          <ac:chgData name="Meredith Carre" userId="7b0aeba8-30ff-4899-ad78-16f837a08c76" providerId="ADAL" clId="{29107B1C-5690-4745-91DD-3BAC9B30CFB0}" dt="2023-06-19T13:54:16.469" v="3385" actId="26606"/>
          <ac:spMkLst>
            <pc:docMk/>
            <pc:sldMk cId="3040011793" sldId="258"/>
            <ac:spMk id="12" creationId="{7F488E8B-4E1E-4402-8935-D4E6C02615C7}"/>
          </ac:spMkLst>
        </pc:spChg>
        <pc:cxnChg chg="add">
          <ac:chgData name="Meredith Carre" userId="7b0aeba8-30ff-4899-ad78-16f837a08c76" providerId="ADAL" clId="{29107B1C-5690-4745-91DD-3BAC9B30CFB0}" dt="2023-06-19T13:54:16.469" v="3385" actId="26606"/>
          <ac:cxnSpMkLst>
            <pc:docMk/>
            <pc:sldMk cId="3040011793" sldId="258"/>
            <ac:cxnSpMk id="14" creationId="{23AAC9B5-8015-485C-ACF9-A750390E9A56}"/>
          </ac:cxnSpMkLst>
        </pc:cxnChg>
      </pc:sldChg>
      <pc:sldChg chg="addSp delSp modSp new mod ord setBg">
        <pc:chgData name="Meredith Carre" userId="7b0aeba8-30ff-4899-ad78-16f837a08c76" providerId="ADAL" clId="{29107B1C-5690-4745-91DD-3BAC9B30CFB0}" dt="2023-06-19T13:53:14.484" v="3381" actId="26606"/>
        <pc:sldMkLst>
          <pc:docMk/>
          <pc:sldMk cId="2408660276" sldId="259"/>
        </pc:sldMkLst>
        <pc:spChg chg="mod ord">
          <ac:chgData name="Meredith Carre" userId="7b0aeba8-30ff-4899-ad78-16f837a08c76" providerId="ADAL" clId="{29107B1C-5690-4745-91DD-3BAC9B30CFB0}" dt="2023-06-19T13:53:14.484" v="3381" actId="26606"/>
          <ac:spMkLst>
            <pc:docMk/>
            <pc:sldMk cId="2408660276" sldId="259"/>
            <ac:spMk id="2" creationId="{F24A059B-883D-10A3-4E44-86899418783B}"/>
          </ac:spMkLst>
        </pc:spChg>
        <pc:spChg chg="del">
          <ac:chgData name="Meredith Carre" userId="7b0aeba8-30ff-4899-ad78-16f837a08c76" providerId="ADAL" clId="{29107B1C-5690-4745-91DD-3BAC9B30CFB0}" dt="2023-06-19T13:53:10.742" v="3380"/>
          <ac:spMkLst>
            <pc:docMk/>
            <pc:sldMk cId="2408660276" sldId="259"/>
            <ac:spMk id="3" creationId="{2EC8B586-D16C-976A-96A9-C1EE5E8C6D15}"/>
          </ac:spMkLst>
        </pc:spChg>
        <pc:spChg chg="add">
          <ac:chgData name="Meredith Carre" userId="7b0aeba8-30ff-4899-ad78-16f837a08c76" providerId="ADAL" clId="{29107B1C-5690-4745-91DD-3BAC9B30CFB0}" dt="2023-06-19T13:53:14.484" v="3381" actId="26606"/>
          <ac:spMkLst>
            <pc:docMk/>
            <pc:sldMk cId="2408660276" sldId="259"/>
            <ac:spMk id="1031" creationId="{37C89E4B-3C9F-44B9-8B86-D9E3D112D8EC}"/>
          </ac:spMkLst>
        </pc:spChg>
        <pc:picChg chg="add mod">
          <ac:chgData name="Meredith Carre" userId="7b0aeba8-30ff-4899-ad78-16f837a08c76" providerId="ADAL" clId="{29107B1C-5690-4745-91DD-3BAC9B30CFB0}" dt="2023-06-19T13:53:14.484" v="3381" actId="26606"/>
          <ac:picMkLst>
            <pc:docMk/>
            <pc:sldMk cId="2408660276" sldId="259"/>
            <ac:picMk id="1026" creationId="{28DB89D2-A351-ABBC-2057-875EE4473ACB}"/>
          </ac:picMkLst>
        </pc:picChg>
        <pc:cxnChg chg="add">
          <ac:chgData name="Meredith Carre" userId="7b0aeba8-30ff-4899-ad78-16f837a08c76" providerId="ADAL" clId="{29107B1C-5690-4745-91DD-3BAC9B30CFB0}" dt="2023-06-19T13:53:14.484" v="3381" actId="26606"/>
          <ac:cxnSpMkLst>
            <pc:docMk/>
            <pc:sldMk cId="2408660276" sldId="259"/>
            <ac:cxnSpMk id="1033" creationId="{AA2EAA10-076F-46BD-8F0F-B9A2FB77A85C}"/>
          </ac:cxnSpMkLst>
        </pc:cxnChg>
        <pc:cxnChg chg="add">
          <ac:chgData name="Meredith Carre" userId="7b0aeba8-30ff-4899-ad78-16f837a08c76" providerId="ADAL" clId="{29107B1C-5690-4745-91DD-3BAC9B30CFB0}" dt="2023-06-19T13:53:14.484" v="3381" actId="26606"/>
          <ac:cxnSpMkLst>
            <pc:docMk/>
            <pc:sldMk cId="2408660276" sldId="259"/>
            <ac:cxnSpMk id="1035" creationId="{D891E407-403B-4764-86C9-33A56D3BCAA3}"/>
          </ac:cxnSpMkLst>
        </pc:cxnChg>
      </pc:sldChg>
      <pc:sldChg chg="addSp delSp modSp new mod ord setBg modClrScheme chgLayout">
        <pc:chgData name="Meredith Carre" userId="7b0aeba8-30ff-4899-ad78-16f837a08c76" providerId="ADAL" clId="{29107B1C-5690-4745-91DD-3BAC9B30CFB0}" dt="2023-06-19T22:35:01.551" v="3390"/>
        <pc:sldMkLst>
          <pc:docMk/>
          <pc:sldMk cId="2183739381" sldId="260"/>
        </pc:sldMkLst>
        <pc:spChg chg="del">
          <ac:chgData name="Meredith Carre" userId="7b0aeba8-30ff-4899-ad78-16f837a08c76" providerId="ADAL" clId="{29107B1C-5690-4745-91DD-3BAC9B30CFB0}" dt="2023-06-19T12:45:34.480" v="506" actId="700"/>
          <ac:spMkLst>
            <pc:docMk/>
            <pc:sldMk cId="2183739381" sldId="260"/>
            <ac:spMk id="2" creationId="{0121BD3F-E3E5-8609-D131-4B8E8CC7AEF6}"/>
          </ac:spMkLst>
        </pc:spChg>
        <pc:spChg chg="del">
          <ac:chgData name="Meredith Carre" userId="7b0aeba8-30ff-4899-ad78-16f837a08c76" providerId="ADAL" clId="{29107B1C-5690-4745-91DD-3BAC9B30CFB0}" dt="2023-06-19T12:45:34.480" v="506" actId="700"/>
          <ac:spMkLst>
            <pc:docMk/>
            <pc:sldMk cId="2183739381" sldId="260"/>
            <ac:spMk id="3" creationId="{FCE21D61-7FF3-E304-A411-BEB393AB9148}"/>
          </ac:spMkLst>
        </pc:spChg>
        <pc:spChg chg="add del">
          <ac:chgData name="Meredith Carre" userId="7b0aeba8-30ff-4899-ad78-16f837a08c76" providerId="ADAL" clId="{29107B1C-5690-4745-91DD-3BAC9B30CFB0}" dt="2023-06-19T12:52:36.870" v="841" actId="26606"/>
          <ac:spMkLst>
            <pc:docMk/>
            <pc:sldMk cId="2183739381" sldId="260"/>
            <ac:spMk id="14" creationId="{A169D286-F4D7-4C8B-A6BD-D05384C7F1D8}"/>
          </ac:spMkLst>
        </pc:spChg>
        <pc:spChg chg="add del">
          <ac:chgData name="Meredith Carre" userId="7b0aeba8-30ff-4899-ad78-16f837a08c76" providerId="ADAL" clId="{29107B1C-5690-4745-91DD-3BAC9B30CFB0}" dt="2023-06-19T12:52:36.870" v="841" actId="26606"/>
          <ac:spMkLst>
            <pc:docMk/>
            <pc:sldMk cId="2183739381" sldId="260"/>
            <ac:spMk id="16" creationId="{39E8235E-135E-4261-8F54-2B316E493C42}"/>
          </ac:spMkLst>
        </pc:spChg>
        <pc:spChg chg="add del">
          <ac:chgData name="Meredith Carre" userId="7b0aeba8-30ff-4899-ad78-16f837a08c76" providerId="ADAL" clId="{29107B1C-5690-4745-91DD-3BAC9B30CFB0}" dt="2023-06-19T12:52:36.870" v="841" actId="26606"/>
          <ac:spMkLst>
            <pc:docMk/>
            <pc:sldMk cId="2183739381" sldId="260"/>
            <ac:spMk id="18" creationId="{D4ED8EC3-4D57-4620-93CE-4E6661F09A3E}"/>
          </ac:spMkLst>
        </pc:spChg>
        <pc:spChg chg="add del">
          <ac:chgData name="Meredith Carre" userId="7b0aeba8-30ff-4899-ad78-16f837a08c76" providerId="ADAL" clId="{29107B1C-5690-4745-91DD-3BAC9B30CFB0}" dt="2023-06-19T12:52:36.870" v="841" actId="26606"/>
          <ac:spMkLst>
            <pc:docMk/>
            <pc:sldMk cId="2183739381" sldId="260"/>
            <ac:spMk id="20" creationId="{83BCB34A-2F40-4F41-8488-A134C1C155B7}"/>
          </ac:spMkLst>
        </pc:spChg>
        <pc:spChg chg="add del">
          <ac:chgData name="Meredith Carre" userId="7b0aeba8-30ff-4899-ad78-16f837a08c76" providerId="ADAL" clId="{29107B1C-5690-4745-91DD-3BAC9B30CFB0}" dt="2023-06-19T12:52:36.870" v="841" actId="26606"/>
          <ac:spMkLst>
            <pc:docMk/>
            <pc:sldMk cId="2183739381" sldId="260"/>
            <ac:spMk id="22" creationId="{F78382DC-4207-465E-B379-1E16448AA222}"/>
          </ac:spMkLst>
        </pc:spChg>
        <pc:spChg chg="add">
          <ac:chgData name="Meredith Carre" userId="7b0aeba8-30ff-4899-ad78-16f837a08c76" providerId="ADAL" clId="{29107B1C-5690-4745-91DD-3BAC9B30CFB0}" dt="2023-06-19T12:52:36.874" v="842" actId="26606"/>
          <ac:spMkLst>
            <pc:docMk/>
            <pc:sldMk cId="2183739381" sldId="260"/>
            <ac:spMk id="24" creationId="{9E90EB45-EEE9-4563-8179-65EF62AE0978}"/>
          </ac:spMkLst>
        </pc:spChg>
        <pc:spChg chg="add">
          <ac:chgData name="Meredith Carre" userId="7b0aeba8-30ff-4899-ad78-16f837a08c76" providerId="ADAL" clId="{29107B1C-5690-4745-91DD-3BAC9B30CFB0}" dt="2023-06-19T12:52:36.874" v="842" actId="26606"/>
          <ac:spMkLst>
            <pc:docMk/>
            <pc:sldMk cId="2183739381" sldId="260"/>
            <ac:spMk id="25" creationId="{23D0EF74-AD1E-4FD9-914D-8EC9058EBBA3}"/>
          </ac:spMkLst>
        </pc:spChg>
        <pc:picChg chg="add del mod">
          <ac:chgData name="Meredith Carre" userId="7b0aeba8-30ff-4899-ad78-16f837a08c76" providerId="ADAL" clId="{29107B1C-5690-4745-91DD-3BAC9B30CFB0}" dt="2023-06-19T12:46:35.436" v="509" actId="478"/>
          <ac:picMkLst>
            <pc:docMk/>
            <pc:sldMk cId="2183739381" sldId="260"/>
            <ac:picMk id="5" creationId="{B454EAD0-63EA-444B-673D-4BA333449819}"/>
          </ac:picMkLst>
        </pc:picChg>
        <pc:picChg chg="add mod ord">
          <ac:chgData name="Meredith Carre" userId="7b0aeba8-30ff-4899-ad78-16f837a08c76" providerId="ADAL" clId="{29107B1C-5690-4745-91DD-3BAC9B30CFB0}" dt="2023-06-19T12:52:36.874" v="842" actId="26606"/>
          <ac:picMkLst>
            <pc:docMk/>
            <pc:sldMk cId="2183739381" sldId="260"/>
            <ac:picMk id="7" creationId="{972DCD51-8367-9213-A2C2-360DA71D598F}"/>
          </ac:picMkLst>
        </pc:picChg>
        <pc:picChg chg="add mod ord">
          <ac:chgData name="Meredith Carre" userId="7b0aeba8-30ff-4899-ad78-16f837a08c76" providerId="ADAL" clId="{29107B1C-5690-4745-91DD-3BAC9B30CFB0}" dt="2023-06-19T12:52:41.287" v="843" actId="14100"/>
          <ac:picMkLst>
            <pc:docMk/>
            <pc:sldMk cId="2183739381" sldId="260"/>
            <ac:picMk id="9" creationId="{19B0769A-C19A-E25B-6808-F4D71A19380C}"/>
          </ac:picMkLst>
        </pc:picChg>
      </pc:sldChg>
      <pc:sldChg chg="addSp modSp new mod setBg modClrScheme chgLayout">
        <pc:chgData name="Meredith Carre" userId="7b0aeba8-30ff-4899-ad78-16f837a08c76" providerId="ADAL" clId="{29107B1C-5690-4745-91DD-3BAC9B30CFB0}" dt="2023-06-20T05:25:49.113" v="3546" actId="15"/>
        <pc:sldMkLst>
          <pc:docMk/>
          <pc:sldMk cId="1601469044" sldId="261"/>
        </pc:sldMkLst>
        <pc:spChg chg="add mod ord">
          <ac:chgData name="Meredith Carre" userId="7b0aeba8-30ff-4899-ad78-16f837a08c76" providerId="ADAL" clId="{29107B1C-5690-4745-91DD-3BAC9B30CFB0}" dt="2023-06-20T05:25:09.294" v="3542" actId="27636"/>
          <ac:spMkLst>
            <pc:docMk/>
            <pc:sldMk cId="1601469044" sldId="261"/>
            <ac:spMk id="2" creationId="{02302299-D058-F68F-D59A-EE4CAD96C5CC}"/>
          </ac:spMkLst>
        </pc:spChg>
        <pc:spChg chg="add mod ord">
          <ac:chgData name="Meredith Carre" userId="7b0aeba8-30ff-4899-ad78-16f837a08c76" providerId="ADAL" clId="{29107B1C-5690-4745-91DD-3BAC9B30CFB0}" dt="2023-06-20T05:25:49.113" v="3546" actId="15"/>
          <ac:spMkLst>
            <pc:docMk/>
            <pc:sldMk cId="1601469044" sldId="261"/>
            <ac:spMk id="3" creationId="{F953CA55-12A9-5BF5-418D-2B8EAE8915DC}"/>
          </ac:spMkLst>
        </pc:spChg>
        <pc:spChg chg="add mod">
          <ac:chgData name="Meredith Carre" userId="7b0aeba8-30ff-4899-ad78-16f837a08c76" providerId="ADAL" clId="{29107B1C-5690-4745-91DD-3BAC9B30CFB0}" dt="2023-06-19T22:38:24.402" v="3449" actId="255"/>
          <ac:spMkLst>
            <pc:docMk/>
            <pc:sldMk cId="1601469044" sldId="261"/>
            <ac:spMk id="4" creationId="{826E769D-B1BB-A849-92C0-FEE3A2CFB94E}"/>
          </ac:spMkLst>
        </pc:spChg>
        <pc:spChg chg="add">
          <ac:chgData name="Meredith Carre" userId="7b0aeba8-30ff-4899-ad78-16f837a08c76" providerId="ADAL" clId="{29107B1C-5690-4745-91DD-3BAC9B30CFB0}" dt="2023-06-19T13:53:25.728" v="3382" actId="26606"/>
          <ac:spMkLst>
            <pc:docMk/>
            <pc:sldMk cId="1601469044" sldId="261"/>
            <ac:spMk id="9" creationId="{8181FC64-B306-4821-98E2-780662EFC486}"/>
          </ac:spMkLst>
        </pc:spChg>
        <pc:spChg chg="add">
          <ac:chgData name="Meredith Carre" userId="7b0aeba8-30ff-4899-ad78-16f837a08c76" providerId="ADAL" clId="{29107B1C-5690-4745-91DD-3BAC9B30CFB0}" dt="2023-06-19T13:53:25.728" v="3382" actId="26606"/>
          <ac:spMkLst>
            <pc:docMk/>
            <pc:sldMk cId="1601469044" sldId="261"/>
            <ac:spMk id="11" creationId="{5871FC61-DD4E-47D4-81FD-8A7E7D12B371}"/>
          </ac:spMkLst>
        </pc:spChg>
        <pc:spChg chg="add">
          <ac:chgData name="Meredith Carre" userId="7b0aeba8-30ff-4899-ad78-16f837a08c76" providerId="ADAL" clId="{29107B1C-5690-4745-91DD-3BAC9B30CFB0}" dt="2023-06-19T13:53:25.728" v="3382" actId="26606"/>
          <ac:spMkLst>
            <pc:docMk/>
            <pc:sldMk cId="1601469044" sldId="261"/>
            <ac:spMk id="13" creationId="{F9EC3F91-A75C-4F74-867E-E4C28C13546B}"/>
          </ac:spMkLst>
        </pc:spChg>
        <pc:spChg chg="add">
          <ac:chgData name="Meredith Carre" userId="7b0aeba8-30ff-4899-ad78-16f837a08c76" providerId="ADAL" clId="{29107B1C-5690-4745-91DD-3BAC9B30CFB0}" dt="2023-06-19T13:53:25.728" v="3382" actId="26606"/>
          <ac:spMkLst>
            <pc:docMk/>
            <pc:sldMk cId="1601469044" sldId="261"/>
            <ac:spMk id="15" creationId="{829A1E2C-5AC8-40FC-99E9-832069D39792}"/>
          </ac:spMkLst>
        </pc:spChg>
        <pc:picChg chg="add mod">
          <ac:chgData name="Meredith Carre" userId="7b0aeba8-30ff-4899-ad78-16f837a08c76" providerId="ADAL" clId="{29107B1C-5690-4745-91DD-3BAC9B30CFB0}" dt="2023-06-20T05:23:53.465" v="3540" actId="1076"/>
          <ac:picMkLst>
            <pc:docMk/>
            <pc:sldMk cId="1601469044" sldId="261"/>
            <ac:picMk id="5" creationId="{65B48011-0F74-2FB1-2AED-552223F8E174}"/>
          </ac:picMkLst>
        </pc:picChg>
      </pc:sldChg>
      <pc:sldChg chg="addSp modSp new mod setBg">
        <pc:chgData name="Meredith Carre" userId="7b0aeba8-30ff-4899-ad78-16f837a08c76" providerId="ADAL" clId="{29107B1C-5690-4745-91DD-3BAC9B30CFB0}" dt="2023-06-19T13:42:44.265" v="2522" actId="26606"/>
        <pc:sldMkLst>
          <pc:docMk/>
          <pc:sldMk cId="39867395" sldId="262"/>
        </pc:sldMkLst>
        <pc:spChg chg="mod">
          <ac:chgData name="Meredith Carre" userId="7b0aeba8-30ff-4899-ad78-16f837a08c76" providerId="ADAL" clId="{29107B1C-5690-4745-91DD-3BAC9B30CFB0}" dt="2023-06-19T13:42:44.265" v="2522" actId="26606"/>
          <ac:spMkLst>
            <pc:docMk/>
            <pc:sldMk cId="39867395" sldId="262"/>
            <ac:spMk id="2" creationId="{76CFBCFA-FA1E-D5B2-8FE4-169AB1FC6E1E}"/>
          </ac:spMkLst>
        </pc:spChg>
        <pc:spChg chg="mod">
          <ac:chgData name="Meredith Carre" userId="7b0aeba8-30ff-4899-ad78-16f837a08c76" providerId="ADAL" clId="{29107B1C-5690-4745-91DD-3BAC9B30CFB0}" dt="2023-06-19T13:42:44.265" v="2522" actId="26606"/>
          <ac:spMkLst>
            <pc:docMk/>
            <pc:sldMk cId="39867395" sldId="262"/>
            <ac:spMk id="3" creationId="{80E55722-3D4C-F0CF-D0F6-57D5E7E030B4}"/>
          </ac:spMkLst>
        </pc:spChg>
        <pc:spChg chg="add">
          <ac:chgData name="Meredith Carre" userId="7b0aeba8-30ff-4899-ad78-16f837a08c76" providerId="ADAL" clId="{29107B1C-5690-4745-91DD-3BAC9B30CFB0}" dt="2023-06-19T13:42:44.265" v="2522" actId="26606"/>
          <ac:spMkLst>
            <pc:docMk/>
            <pc:sldMk cId="39867395" sldId="262"/>
            <ac:spMk id="8" creationId="{907EF6B7-1338-4443-8C46-6A318D952DFD}"/>
          </ac:spMkLst>
        </pc:spChg>
        <pc:spChg chg="add">
          <ac:chgData name="Meredith Carre" userId="7b0aeba8-30ff-4899-ad78-16f837a08c76" providerId="ADAL" clId="{29107B1C-5690-4745-91DD-3BAC9B30CFB0}" dt="2023-06-19T13:42:44.265" v="2522" actId="26606"/>
          <ac:spMkLst>
            <pc:docMk/>
            <pc:sldMk cId="39867395" sldId="262"/>
            <ac:spMk id="10" creationId="{DAAE4CDD-124C-4DCF-9584-B6033B545DD5}"/>
          </ac:spMkLst>
        </pc:spChg>
        <pc:spChg chg="add">
          <ac:chgData name="Meredith Carre" userId="7b0aeba8-30ff-4899-ad78-16f837a08c76" providerId="ADAL" clId="{29107B1C-5690-4745-91DD-3BAC9B30CFB0}" dt="2023-06-19T13:42:44.265" v="2522" actId="26606"/>
          <ac:spMkLst>
            <pc:docMk/>
            <pc:sldMk cId="39867395" sldId="262"/>
            <ac:spMk id="12" creationId="{081E4A58-353D-44AE-B2FC-2A74E2E400F7}"/>
          </ac:spMkLst>
        </pc:spChg>
      </pc:sldChg>
      <pc:sldChg chg="addSp modSp new mod ord setBg">
        <pc:chgData name="Meredith Carre" userId="7b0aeba8-30ff-4899-ad78-16f837a08c76" providerId="ADAL" clId="{29107B1C-5690-4745-91DD-3BAC9B30CFB0}" dt="2023-06-19T13:53:50.472" v="3383" actId="26606"/>
        <pc:sldMkLst>
          <pc:docMk/>
          <pc:sldMk cId="2768118321" sldId="263"/>
        </pc:sldMkLst>
        <pc:spChg chg="mod">
          <ac:chgData name="Meredith Carre" userId="7b0aeba8-30ff-4899-ad78-16f837a08c76" providerId="ADAL" clId="{29107B1C-5690-4745-91DD-3BAC9B30CFB0}" dt="2023-06-19T13:53:50.472" v="3383" actId="26606"/>
          <ac:spMkLst>
            <pc:docMk/>
            <pc:sldMk cId="2768118321" sldId="263"/>
            <ac:spMk id="2" creationId="{AEF11F55-50D3-8E1B-EBC2-B1DD4247A864}"/>
          </ac:spMkLst>
        </pc:spChg>
        <pc:spChg chg="mod">
          <ac:chgData name="Meredith Carre" userId="7b0aeba8-30ff-4899-ad78-16f837a08c76" providerId="ADAL" clId="{29107B1C-5690-4745-91DD-3BAC9B30CFB0}" dt="2023-06-19T13:53:50.472" v="3383" actId="26606"/>
          <ac:spMkLst>
            <pc:docMk/>
            <pc:sldMk cId="2768118321" sldId="263"/>
            <ac:spMk id="3" creationId="{37DF218F-F08F-F331-3B69-ED723DB44BD2}"/>
          </ac:spMkLst>
        </pc:spChg>
        <pc:spChg chg="add mod">
          <ac:chgData name="Meredith Carre" userId="7b0aeba8-30ff-4899-ad78-16f837a08c76" providerId="ADAL" clId="{29107B1C-5690-4745-91DD-3BAC9B30CFB0}" dt="2023-06-19T13:53:50.472" v="3383" actId="26606"/>
          <ac:spMkLst>
            <pc:docMk/>
            <pc:sldMk cId="2768118321" sldId="263"/>
            <ac:spMk id="4" creationId="{EDAF21C2-3256-BA28-FDFC-5D6E98ED0BC7}"/>
          </ac:spMkLst>
        </pc:spChg>
        <pc:spChg chg="add">
          <ac:chgData name="Meredith Carre" userId="7b0aeba8-30ff-4899-ad78-16f837a08c76" providerId="ADAL" clId="{29107B1C-5690-4745-91DD-3BAC9B30CFB0}" dt="2023-06-19T13:53:50.472" v="3383" actId="26606"/>
          <ac:spMkLst>
            <pc:docMk/>
            <pc:sldMk cId="2768118321" sldId="263"/>
            <ac:spMk id="9" creationId="{21739CA5-F0F5-48E1-8E8C-F24B71827E46}"/>
          </ac:spMkLst>
        </pc:spChg>
        <pc:spChg chg="add">
          <ac:chgData name="Meredith Carre" userId="7b0aeba8-30ff-4899-ad78-16f837a08c76" providerId="ADAL" clId="{29107B1C-5690-4745-91DD-3BAC9B30CFB0}" dt="2023-06-19T13:53:50.472" v="3383" actId="26606"/>
          <ac:spMkLst>
            <pc:docMk/>
            <pc:sldMk cId="2768118321" sldId="263"/>
            <ac:spMk id="11" creationId="{3EAD2937-F230-41D4-B9C5-975B129BFC20}"/>
          </ac:spMkLst>
        </pc:spChg>
        <pc:spChg chg="add">
          <ac:chgData name="Meredith Carre" userId="7b0aeba8-30ff-4899-ad78-16f837a08c76" providerId="ADAL" clId="{29107B1C-5690-4745-91DD-3BAC9B30CFB0}" dt="2023-06-19T13:53:50.472" v="3383" actId="26606"/>
          <ac:spMkLst>
            <pc:docMk/>
            <pc:sldMk cId="2768118321" sldId="263"/>
            <ac:spMk id="13" creationId="{CCD444A3-C338-4886-B7F1-4BA2AF46EB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12A6946-4B18-4452-92A7-588EA3DAD6E5}" type="datetimeFigureOut">
              <a:rPr lang="en-AU" smtClean="0"/>
              <a:t>20/06/2023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227654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12A6946-4B18-4452-92A7-588EA3DAD6E5}" type="datetimeFigureOut">
              <a:rPr lang="en-AU" smtClean="0"/>
              <a:t>20/06/2023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420399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12A6946-4B18-4452-92A7-588EA3DAD6E5}" type="datetimeFigureOut">
              <a:rPr lang="en-AU" smtClean="0"/>
              <a:t>20/06/2023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32912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12A6946-4B18-4452-92A7-588EA3DAD6E5}" type="datetimeFigureOut">
              <a:rPr lang="en-AU" smtClean="0"/>
              <a:t>20/06/2023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404640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2A6946-4B18-4452-92A7-588EA3DAD6E5}" type="datetimeFigureOut">
              <a:rPr lang="en-AU" smtClean="0"/>
              <a:t>20/06/2023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171264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12A6946-4B18-4452-92A7-588EA3DAD6E5}" type="datetimeFigureOut">
              <a:rPr lang="en-AU" smtClean="0"/>
              <a:t>20/06/2023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118740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12A6946-4B18-4452-92A7-588EA3DAD6E5}" type="datetimeFigureOut">
              <a:rPr lang="en-AU" smtClean="0"/>
              <a:t>20/06/2023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188577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12A6946-4B18-4452-92A7-588EA3DAD6E5}" type="datetimeFigureOut">
              <a:rPr lang="en-AU" smtClean="0"/>
              <a:t>20/06/2023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117985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A6946-4B18-4452-92A7-588EA3DAD6E5}" type="datetimeFigureOut">
              <a:rPr lang="en-AU" smtClean="0"/>
              <a:t>20/06/2023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292626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2A6946-4B18-4452-92A7-588EA3DAD6E5}" type="datetimeFigureOut">
              <a:rPr lang="en-AU" smtClean="0"/>
              <a:t>20/06/2023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127121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2A6946-4B18-4452-92A7-588EA3DAD6E5}" type="datetimeFigureOut">
              <a:rPr lang="en-AU" smtClean="0"/>
              <a:t>20/06/2023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7D91D1-E6D4-4F0E-B83A-9829686CAB9E}" type="slidenum">
              <a:rPr lang="en-AU" smtClean="0"/>
              <a:t>‹#›</a:t>
            </a:fld>
            <a:endParaRPr lang="en-AU"/>
          </a:p>
        </p:txBody>
      </p:sp>
    </p:spTree>
    <p:extLst>
      <p:ext uri="{BB962C8B-B14F-4D97-AF65-F5344CB8AC3E}">
        <p14:creationId xmlns:p14="http://schemas.microsoft.com/office/powerpoint/2010/main" val="245193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A6946-4B18-4452-92A7-588EA3DAD6E5}" type="datetimeFigureOut">
              <a:rPr lang="en-AU" smtClean="0"/>
              <a:t>20/06/2023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D91D1-E6D4-4F0E-B83A-9829686CAB9E}" type="slidenum">
              <a:rPr lang="en-AU" smtClean="0"/>
              <a:t>‹#›</a:t>
            </a:fld>
            <a:endParaRPr lang="en-AU"/>
          </a:p>
        </p:txBody>
      </p:sp>
    </p:spTree>
    <p:extLst>
      <p:ext uri="{BB962C8B-B14F-4D97-AF65-F5344CB8AC3E}">
        <p14:creationId xmlns:p14="http://schemas.microsoft.com/office/powerpoint/2010/main" val="245618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elbournegirlscollege-my.sharepoint.com/:p:/g/personal/bel0020_mgc_vic_edu_au/EZvK1Li0_V9FlX8fqnL_JGMBvKnKeKbVqS9K_kA8_JhxSA?e=DTrY9m&amp;clickparams=eyJBcHBOYW1lIjoiVGVhbXMtRGVza3RvcCIsIkFwcFZlcnNpb24iOiIyNy8yMzA1MDEwMDQyMiIsIkhhc0ZlZGVyYXRlZFVzZXIiOmZhbHNlfQ%3D%3D"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alpineschool.vic.edu.au/alpine-lessons/" TargetMode="External"/><Relationship Id="rId4" Type="http://schemas.openxmlformats.org/officeDocument/2006/relationships/hyperlink" Target="https://www.facebook.com/SSLDonValleyCampu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sslstudentequityfund.vic.edu.au/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lpineschool.vic.edu.a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28DB89D2-A351-ABBC-2057-875EE4473A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A059B-883D-10A3-4E44-86899418783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The School for Student Leadership 2023</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85801" y="481069"/>
            <a:ext cx="3816096" cy="3694373"/>
          </a:xfrm>
        </p:spPr>
        <p:txBody>
          <a:bodyPr>
            <a:normAutofit/>
          </a:bodyPr>
          <a:lstStyle/>
          <a:p>
            <a:pPr marL="0" indent="0">
              <a:buNone/>
            </a:pPr>
            <a:r>
              <a:rPr lang="en-AU" sz="2000" b="1" dirty="0"/>
              <a:t>The School for Student Leadership</a:t>
            </a:r>
            <a:r>
              <a:rPr lang="en-AU" sz="2000" dirty="0"/>
              <a:t> is a Victorian Department of Education and Training (DET) initiative offering a unique residential education experience for year nine students. The curriculum focuses on personal development and team learning projects sourced from students' home regions. There are FOUR campuses in iconic locations across Victoria:</a:t>
            </a:r>
          </a:p>
          <a:p>
            <a:endParaRPr lang="en-AU" sz="2000" dirty="0"/>
          </a:p>
        </p:txBody>
      </p:sp>
      <p:pic>
        <p:nvPicPr>
          <p:cNvPr id="6" name="Picture 5"/>
          <p:cNvPicPr>
            <a:picLocks noChangeAspect="1"/>
          </p:cNvPicPr>
          <p:nvPr/>
        </p:nvPicPr>
        <p:blipFill rotWithShape="1">
          <a:blip r:embed="rId2"/>
          <a:srcRect t="102" r="-1" b="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7" name="Picture 6"/>
          <p:cNvPicPr>
            <a:picLocks noChangeAspect="1"/>
          </p:cNvPicPr>
          <p:nvPr/>
        </p:nvPicPr>
        <p:blipFill rotWithShape="1">
          <a:blip r:embed="rId3"/>
          <a:srcRect t="10389" b="7842"/>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2" name="TextBox 1">
            <a:extLst>
              <a:ext uri="{FF2B5EF4-FFF2-40B4-BE49-F238E27FC236}">
                <a16:creationId xmlns:a16="http://schemas.microsoft.com/office/drawing/2014/main" id="{AEA0739D-1F3F-67A3-3CC5-4CDD858F2BCA}"/>
              </a:ext>
            </a:extLst>
          </p:cNvPr>
          <p:cNvSpPr txBox="1"/>
          <p:nvPr/>
        </p:nvSpPr>
        <p:spPr>
          <a:xfrm>
            <a:off x="662073" y="4014600"/>
            <a:ext cx="3952240"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t>Alpine School</a:t>
            </a:r>
          </a:p>
          <a:p>
            <a:pPr marL="285750" indent="-285750">
              <a:buFont typeface="Arial" panose="020B0604020202020204" pitchFamily="34" charset="0"/>
              <a:buChar char="•"/>
            </a:pPr>
            <a:r>
              <a:rPr lang="en-US" sz="2000" dirty="0"/>
              <a:t>Snowy River</a:t>
            </a:r>
          </a:p>
          <a:p>
            <a:pPr marL="285750" indent="-285750">
              <a:buFont typeface="Arial" panose="020B0604020202020204" pitchFamily="34" charset="0"/>
              <a:buChar char="•"/>
            </a:pPr>
            <a:r>
              <a:rPr lang="en-US" sz="2000" dirty="0" err="1"/>
              <a:t>Gnurad-Gundidj</a:t>
            </a:r>
            <a:endParaRPr lang="en-US" sz="2000" dirty="0"/>
          </a:p>
          <a:p>
            <a:pPr marL="285750" indent="-285750">
              <a:buFont typeface="Arial" panose="020B0604020202020204" pitchFamily="34" charset="0"/>
              <a:buChar char="•"/>
            </a:pPr>
            <a:r>
              <a:rPr lang="en-US" sz="2000" dirty="0"/>
              <a:t>Don Valley (</a:t>
            </a:r>
            <a:r>
              <a:rPr lang="en-US" sz="2000" dirty="0" err="1"/>
              <a:t>Yarra</a:t>
            </a:r>
            <a:r>
              <a:rPr lang="en-US" sz="2000" dirty="0"/>
              <a:t> Ranges)</a:t>
            </a:r>
          </a:p>
          <a:p>
            <a:pPr marL="285750" indent="-285750">
              <a:buFont typeface="Arial" panose="020B0604020202020204" pitchFamily="34" charset="0"/>
              <a:buChar char="•"/>
            </a:pPr>
            <a:endParaRPr lang="en-AU" dirty="0"/>
          </a:p>
        </p:txBody>
      </p:sp>
      <p:sp>
        <p:nvSpPr>
          <p:cNvPr id="9" name="TextBox 8">
            <a:extLst>
              <a:ext uri="{FF2B5EF4-FFF2-40B4-BE49-F238E27FC236}">
                <a16:creationId xmlns:a16="http://schemas.microsoft.com/office/drawing/2014/main" id="{5507D274-64BD-3BF9-49A6-BDFAD8E3C725}"/>
              </a:ext>
            </a:extLst>
          </p:cNvPr>
          <p:cNvSpPr txBox="1"/>
          <p:nvPr/>
        </p:nvSpPr>
        <p:spPr>
          <a:xfrm>
            <a:off x="299721" y="5615038"/>
            <a:ext cx="4983479" cy="1015663"/>
          </a:xfrm>
          <a:prstGeom prst="rect">
            <a:avLst/>
          </a:prstGeom>
          <a:noFill/>
        </p:spPr>
        <p:txBody>
          <a:bodyPr wrap="square" rtlCol="0">
            <a:spAutoFit/>
          </a:bodyPr>
          <a:lstStyle/>
          <a:p>
            <a:pPr algn="ctr"/>
            <a:r>
              <a:rPr lang="en-US" sz="2000" b="1" dirty="0"/>
              <a:t>MELBOURNE GIRLS’ COLLEGE HAS BEEN OFFERED 6 PLACES AT DON VALLEY IN </a:t>
            </a:r>
          </a:p>
          <a:p>
            <a:pPr algn="ctr"/>
            <a:r>
              <a:rPr lang="en-US" sz="2000" b="1" dirty="0"/>
              <a:t>TERM 4, 2023</a:t>
            </a:r>
            <a:endParaRPr lang="en-AU" sz="2000" b="1" dirty="0"/>
          </a:p>
        </p:txBody>
      </p:sp>
    </p:spTree>
    <p:extLst>
      <p:ext uri="{BB962C8B-B14F-4D97-AF65-F5344CB8AC3E}">
        <p14:creationId xmlns:p14="http://schemas.microsoft.com/office/powerpoint/2010/main" val="11254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B0769A-C19A-E25B-6808-F4D71A19380C}"/>
              </a:ext>
            </a:extLst>
          </p:cNvPr>
          <p:cNvPicPr>
            <a:picLocks noChangeAspect="1"/>
          </p:cNvPicPr>
          <p:nvPr/>
        </p:nvPicPr>
        <p:blipFill>
          <a:blip r:embed="rId2"/>
          <a:stretch>
            <a:fillRect/>
          </a:stretch>
        </p:blipFill>
        <p:spPr>
          <a:xfrm>
            <a:off x="5490801" y="1524000"/>
            <a:ext cx="6057732" cy="3422617"/>
          </a:xfrm>
          <a:prstGeom prst="rect">
            <a:avLst/>
          </a:prstGeom>
        </p:spPr>
      </p:pic>
      <p:sp>
        <p:nvSpPr>
          <p:cNvPr id="25" name="Rectangle 1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2DCD51-8367-9213-A2C2-360DA71D598F}"/>
              </a:ext>
            </a:extLst>
          </p:cNvPr>
          <p:cNvPicPr>
            <a:picLocks noChangeAspect="1"/>
          </p:cNvPicPr>
          <p:nvPr/>
        </p:nvPicPr>
        <p:blipFill>
          <a:blip r:embed="rId3"/>
          <a:stretch>
            <a:fillRect/>
          </a:stretch>
        </p:blipFill>
        <p:spPr>
          <a:xfrm>
            <a:off x="1351787" y="643467"/>
            <a:ext cx="3955457" cy="5571066"/>
          </a:xfrm>
          <a:prstGeom prst="rect">
            <a:avLst/>
          </a:prstGeom>
        </p:spPr>
      </p:pic>
    </p:spTree>
    <p:extLst>
      <p:ext uri="{BB962C8B-B14F-4D97-AF65-F5344CB8AC3E}">
        <p14:creationId xmlns:p14="http://schemas.microsoft.com/office/powerpoint/2010/main" val="218373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Hand holding flower">
            <a:extLst>
              <a:ext uri="{FF2B5EF4-FFF2-40B4-BE49-F238E27FC236}">
                <a16:creationId xmlns:a16="http://schemas.microsoft.com/office/drawing/2014/main" id="{65B48011-0F74-2FB1-2AED-552223F8E174}"/>
              </a:ext>
            </a:extLst>
          </p:cNvPr>
          <p:cNvPicPr>
            <a:picLocks noChangeAspect="1"/>
          </p:cNvPicPr>
          <p:nvPr/>
        </p:nvPicPr>
        <p:blipFill rotWithShape="1">
          <a:blip r:embed="rId2"/>
          <a:srcRect r="3182" b="-1"/>
          <a:stretch/>
        </p:blipFill>
        <p:spPr>
          <a:xfrm>
            <a:off x="-390598" y="-79889"/>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2302299-D058-F68F-D59A-EE4CAD96C5CC}"/>
              </a:ext>
            </a:extLst>
          </p:cNvPr>
          <p:cNvSpPr>
            <a:spLocks noGrp="1"/>
          </p:cNvSpPr>
          <p:nvPr>
            <p:ph type="title"/>
          </p:nvPr>
        </p:nvSpPr>
        <p:spPr>
          <a:xfrm>
            <a:off x="8046720" y="1045597"/>
            <a:ext cx="3633746" cy="3161536"/>
          </a:xfrm>
        </p:spPr>
        <p:txBody>
          <a:bodyPr anchor="b">
            <a:normAutofit/>
          </a:bodyPr>
          <a:lstStyle/>
          <a:p>
            <a:br>
              <a:rPr lang="en-US" sz="1400" dirty="0"/>
            </a:br>
            <a:br>
              <a:rPr lang="en-US" sz="1400" dirty="0"/>
            </a:br>
            <a:r>
              <a:rPr lang="en-US" sz="1800" dirty="0">
                <a:hlinkClick r:id="rId3"/>
              </a:rPr>
              <a:t>Daisy, Immy, Eti and Eadie (2022)</a:t>
            </a:r>
            <a:br>
              <a:rPr lang="en-US" sz="1800" dirty="0">
                <a:hlinkClick r:id="rId3"/>
              </a:rPr>
            </a:br>
            <a:br>
              <a:rPr lang="en-US" sz="1800" dirty="0">
                <a:hlinkClick r:id="rId3"/>
              </a:rPr>
            </a:br>
            <a:br>
              <a:rPr lang="en-US" sz="1800" dirty="0">
                <a:hlinkClick r:id="rId3"/>
              </a:rPr>
            </a:br>
            <a:r>
              <a:rPr lang="en-US" sz="1800" dirty="0"/>
              <a:t>Scarlett, Leanne, Emily and Lily (2021)</a:t>
            </a:r>
            <a:br>
              <a:rPr lang="en-US" sz="1800" dirty="0"/>
            </a:br>
            <a:br>
              <a:rPr lang="en-US" sz="1800" dirty="0"/>
            </a:br>
            <a:br>
              <a:rPr lang="en-US" sz="1400" dirty="0"/>
            </a:br>
            <a:endParaRPr lang="en-AU" sz="1400" dirty="0"/>
          </a:p>
        </p:txBody>
      </p:sp>
      <p:sp>
        <p:nvSpPr>
          <p:cNvPr id="3" name="Content Placeholder 2">
            <a:extLst>
              <a:ext uri="{FF2B5EF4-FFF2-40B4-BE49-F238E27FC236}">
                <a16:creationId xmlns:a16="http://schemas.microsoft.com/office/drawing/2014/main" id="{F953CA55-12A9-5BF5-418D-2B8EAE8915DC}"/>
              </a:ext>
            </a:extLst>
          </p:cNvPr>
          <p:cNvSpPr>
            <a:spLocks noGrp="1"/>
          </p:cNvSpPr>
          <p:nvPr>
            <p:ph idx="1"/>
          </p:nvPr>
        </p:nvSpPr>
        <p:spPr>
          <a:xfrm>
            <a:off x="8046719" y="2722729"/>
            <a:ext cx="3633747" cy="2700062"/>
          </a:xfrm>
        </p:spPr>
        <p:txBody>
          <a:bodyPr>
            <a:normAutofit/>
          </a:bodyPr>
          <a:lstStyle/>
          <a:p>
            <a:endParaRPr lang="en-AU" sz="1100" dirty="0">
              <a:hlinkClick r:id="rId4"/>
            </a:endParaRPr>
          </a:p>
          <a:p>
            <a:pPr lvl="1"/>
            <a:endParaRPr lang="en-AU" sz="700" dirty="0">
              <a:hlinkClick r:id="rId4"/>
            </a:endParaRPr>
          </a:p>
          <a:p>
            <a:endParaRPr lang="en-AU" sz="1100" dirty="0">
              <a:hlinkClick r:id="rId4"/>
            </a:endParaRPr>
          </a:p>
          <a:p>
            <a:endParaRPr lang="en-AU" sz="1100" dirty="0">
              <a:hlinkClick r:id="rId4"/>
            </a:endParaRPr>
          </a:p>
          <a:p>
            <a:endParaRPr lang="en-AU" sz="1100" dirty="0">
              <a:hlinkClick r:id="rId4"/>
            </a:endParaRPr>
          </a:p>
          <a:p>
            <a:r>
              <a:rPr lang="en-AU" sz="1100" dirty="0">
                <a:hlinkClick r:id="rId4"/>
              </a:rPr>
              <a:t>https://www.facebook.com/SSLDonValleyCampus</a:t>
            </a:r>
            <a:endParaRPr lang="en-AU" sz="1100" dirty="0"/>
          </a:p>
          <a:p>
            <a:r>
              <a:rPr lang="en-AU" sz="1100" dirty="0">
                <a:hlinkClick r:id="rId5"/>
              </a:rPr>
              <a:t>http://www.alpineschool.vic.edu.au/alpine-lessons/</a:t>
            </a:r>
            <a:endParaRPr lang="en-AU" sz="1100" dirty="0"/>
          </a:p>
          <a:p>
            <a:endParaRPr lang="en-AU" sz="1100" dirty="0"/>
          </a:p>
        </p:txBody>
      </p:sp>
      <p:sp>
        <p:nvSpPr>
          <p:cNvPr id="4" name="TextBox 3">
            <a:extLst>
              <a:ext uri="{FF2B5EF4-FFF2-40B4-BE49-F238E27FC236}">
                <a16:creationId xmlns:a16="http://schemas.microsoft.com/office/drawing/2014/main" id="{826E769D-B1BB-A849-92C0-FEE3A2CFB94E}"/>
              </a:ext>
            </a:extLst>
          </p:cNvPr>
          <p:cNvSpPr txBox="1"/>
          <p:nvPr/>
        </p:nvSpPr>
        <p:spPr>
          <a:xfrm>
            <a:off x="1704513" y="284085"/>
            <a:ext cx="6342206" cy="1200329"/>
          </a:xfrm>
          <a:prstGeom prst="rect">
            <a:avLst/>
          </a:prstGeom>
          <a:noFill/>
        </p:spPr>
        <p:txBody>
          <a:bodyPr wrap="square" rtlCol="0">
            <a:spAutoFit/>
          </a:bodyPr>
          <a:lstStyle/>
          <a:p>
            <a:r>
              <a:rPr lang="en-US" sz="2400"/>
              <a:t>What’s it like to be a student at the SSL?</a:t>
            </a:r>
            <a:br>
              <a:rPr lang="en-US" sz="2400"/>
            </a:br>
            <a:br>
              <a:rPr lang="en-US" sz="2400"/>
            </a:br>
            <a:endParaRPr lang="en-AU" sz="2400" dirty="0"/>
          </a:p>
        </p:txBody>
      </p:sp>
    </p:spTree>
    <p:extLst>
      <p:ext uri="{BB962C8B-B14F-4D97-AF65-F5344CB8AC3E}">
        <p14:creationId xmlns:p14="http://schemas.microsoft.com/office/powerpoint/2010/main" val="160146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11F55-50D3-8E1B-EBC2-B1DD4247A864}"/>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US" sz="4000" kern="1200">
                <a:solidFill>
                  <a:schemeClr val="tx1"/>
                </a:solidFill>
                <a:latin typeface="+mj-lt"/>
                <a:ea typeface="+mj-ea"/>
                <a:cs typeface="+mj-cs"/>
              </a:rPr>
              <a:t>Other FAQ</a:t>
            </a:r>
          </a:p>
        </p:txBody>
      </p:sp>
      <p:sp>
        <p:nvSpPr>
          <p:cNvPr id="3" name="Content Placeholder 2">
            <a:extLst>
              <a:ext uri="{FF2B5EF4-FFF2-40B4-BE49-F238E27FC236}">
                <a16:creationId xmlns:a16="http://schemas.microsoft.com/office/drawing/2014/main" id="{37DF218F-F08F-F331-3B69-ED723DB44BD2}"/>
              </a:ext>
            </a:extLst>
          </p:cNvPr>
          <p:cNvSpPr>
            <a:spLocks noGrp="1"/>
          </p:cNvSpPr>
          <p:nvPr>
            <p:ph idx="1"/>
          </p:nvPr>
        </p:nvSpPr>
        <p:spPr>
          <a:xfrm>
            <a:off x="1452656" y="2701427"/>
            <a:ext cx="4483324" cy="2699968"/>
          </a:xfrm>
        </p:spPr>
        <p:txBody>
          <a:bodyPr vert="horz" lIns="91440" tIns="45720" rIns="91440" bIns="45720" rtlCol="0">
            <a:normAutofit/>
          </a:bodyPr>
          <a:lstStyle/>
          <a:p>
            <a:r>
              <a:rPr lang="en-US" sz="1600"/>
              <a:t>Does it cost money to go to the SSL?</a:t>
            </a:r>
          </a:p>
          <a:p>
            <a:pPr marL="457200" lvl="1"/>
            <a:r>
              <a:rPr lang="en-US" sz="1600"/>
              <a:t>YES – there is an additional cost of approximately $1100 to attend the SSL. This needs to be paid BEFORE you go and MGC can sort out these details with your parents. There </a:t>
            </a:r>
            <a:r>
              <a:rPr lang="en-US" sz="1600" b="1"/>
              <a:t>IS</a:t>
            </a:r>
            <a:r>
              <a:rPr lang="en-US" sz="1600"/>
              <a:t> funding available for any student who is eligible for financial assistance via the Student Equity fun, so please don’t let this be a barrier to applying. More information here: </a:t>
            </a:r>
            <a:r>
              <a:rPr lang="en-US" sz="1600">
                <a:hlinkClick r:id="rId2"/>
              </a:rPr>
              <a:t>https://www.sslstudentequityfund.vic.edu.au/about</a:t>
            </a:r>
            <a:endParaRPr lang="en-US" sz="1600"/>
          </a:p>
          <a:p>
            <a:pPr marL="457200" lvl="1"/>
            <a:endParaRPr lang="en-US" sz="1600"/>
          </a:p>
        </p:txBody>
      </p:sp>
      <p:sp>
        <p:nvSpPr>
          <p:cNvPr id="4" name="TextBox 3">
            <a:extLst>
              <a:ext uri="{FF2B5EF4-FFF2-40B4-BE49-F238E27FC236}">
                <a16:creationId xmlns:a16="http://schemas.microsoft.com/office/drawing/2014/main" id="{EDAF21C2-3256-BA28-FDFC-5D6E98ED0BC7}"/>
              </a:ext>
            </a:extLst>
          </p:cNvPr>
          <p:cNvSpPr txBox="1"/>
          <p:nvPr/>
        </p:nvSpPr>
        <p:spPr>
          <a:xfrm>
            <a:off x="6256020" y="2701427"/>
            <a:ext cx="4554501" cy="26999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Any other Questions?</a:t>
            </a:r>
          </a:p>
        </p:txBody>
      </p:sp>
    </p:spTree>
    <p:extLst>
      <p:ext uri="{BB962C8B-B14F-4D97-AF65-F5344CB8AC3E}">
        <p14:creationId xmlns:p14="http://schemas.microsoft.com/office/powerpoint/2010/main" val="276811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FBCFA-FA1E-D5B2-8FE4-169AB1FC6E1E}"/>
              </a:ext>
            </a:extLst>
          </p:cNvPr>
          <p:cNvSpPr>
            <a:spLocks noGrp="1"/>
          </p:cNvSpPr>
          <p:nvPr>
            <p:ph type="title"/>
          </p:nvPr>
        </p:nvSpPr>
        <p:spPr>
          <a:xfrm>
            <a:off x="686834" y="1153572"/>
            <a:ext cx="3200400" cy="4461163"/>
          </a:xfrm>
        </p:spPr>
        <p:txBody>
          <a:bodyPr>
            <a:normAutofit/>
          </a:bodyPr>
          <a:lstStyle/>
          <a:p>
            <a:r>
              <a:rPr lang="en-US">
                <a:solidFill>
                  <a:srgbClr val="FFFFFF"/>
                </a:solidFill>
              </a:rPr>
              <a:t>Key Dates for the SSL</a:t>
            </a: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E55722-3D4C-F0CF-D0F6-57D5E7E030B4}"/>
              </a:ext>
            </a:extLst>
          </p:cNvPr>
          <p:cNvSpPr>
            <a:spLocks noGrp="1"/>
          </p:cNvSpPr>
          <p:nvPr>
            <p:ph idx="1"/>
          </p:nvPr>
        </p:nvSpPr>
        <p:spPr>
          <a:xfrm>
            <a:off x="4447308" y="591344"/>
            <a:ext cx="6906491" cy="5585619"/>
          </a:xfrm>
        </p:spPr>
        <p:txBody>
          <a:bodyPr anchor="ctr">
            <a:normAutofit/>
          </a:bodyPr>
          <a:lstStyle/>
          <a:p>
            <a:pPr marL="0" indent="0">
              <a:buNone/>
            </a:pPr>
            <a:r>
              <a:rPr lang="en-US" sz="2600"/>
              <a:t>Once the team is selected you will be notified by the end of Week 3, Term 3. The remainder of the term will involve some meetings with your Liaison Teacher who will help you develop some ideas for your Community Learning Project (CLP)</a:t>
            </a:r>
          </a:p>
          <a:p>
            <a:pPr marL="0" indent="0">
              <a:buNone/>
            </a:pPr>
            <a:endParaRPr lang="en-US" sz="2600"/>
          </a:p>
          <a:p>
            <a:pPr marL="0" indent="0">
              <a:buNone/>
            </a:pPr>
            <a:r>
              <a:rPr lang="en-US" sz="2600"/>
              <a:t>Term 4</a:t>
            </a:r>
          </a:p>
          <a:p>
            <a:r>
              <a:rPr lang="en-US" sz="2600"/>
              <a:t>Students start school at Don Valley October 8</a:t>
            </a:r>
          </a:p>
          <a:p>
            <a:r>
              <a:rPr lang="en-US" sz="2600"/>
              <a:t>Parent visiting weekend Nov 11/12</a:t>
            </a:r>
          </a:p>
          <a:p>
            <a:r>
              <a:rPr lang="en-US" sz="2600"/>
              <a:t>CLP Day Dec 1</a:t>
            </a:r>
            <a:r>
              <a:rPr lang="en-US" sz="2600" baseline="30000"/>
              <a:t>st</a:t>
            </a:r>
            <a:endParaRPr lang="en-US" sz="2600"/>
          </a:p>
          <a:p>
            <a:r>
              <a:rPr lang="en-US" sz="2600"/>
              <a:t>Students leave Dec 9</a:t>
            </a:r>
            <a:r>
              <a:rPr lang="en-US" sz="2600" baseline="30000"/>
              <a:t>th</a:t>
            </a:r>
            <a:r>
              <a:rPr lang="en-US" sz="2600"/>
              <a:t> </a:t>
            </a:r>
            <a:endParaRPr lang="en-AU" sz="2600"/>
          </a:p>
        </p:txBody>
      </p:sp>
    </p:spTree>
    <p:extLst>
      <p:ext uri="{BB962C8B-B14F-4D97-AF65-F5344CB8AC3E}">
        <p14:creationId xmlns:p14="http://schemas.microsoft.com/office/powerpoint/2010/main" val="3986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alendar on table">
            <a:extLst>
              <a:ext uri="{FF2B5EF4-FFF2-40B4-BE49-F238E27FC236}">
                <a16:creationId xmlns:a16="http://schemas.microsoft.com/office/drawing/2014/main" id="{681C8BA9-67D0-66F7-88C0-2F054F1D92A9}"/>
              </a:ext>
            </a:extLst>
          </p:cNvPr>
          <p:cNvPicPr>
            <a:picLocks noChangeAspect="1"/>
          </p:cNvPicPr>
          <p:nvPr/>
        </p:nvPicPr>
        <p:blipFill rotWithShape="1">
          <a:blip r:embed="rId2"/>
          <a:srcRect r="-1" b="15708"/>
          <a:stretch/>
        </p:blipFill>
        <p:spPr>
          <a:xfrm>
            <a:off x="1524" y="10"/>
            <a:ext cx="12188952" cy="6857990"/>
          </a:xfrm>
          <a:prstGeom prst="rect">
            <a:avLst/>
          </a:prstGeom>
        </p:spPr>
      </p:pic>
      <p:sp>
        <p:nvSpPr>
          <p:cNvPr id="18" name="Freeform: Shape 17">
            <a:extLst>
              <a:ext uri="{FF2B5EF4-FFF2-40B4-BE49-F238E27FC236}">
                <a16:creationId xmlns:a16="http://schemas.microsoft.com/office/drawing/2014/main" id="{9854DBCA-D3C3-4C19-9B2E-DFA0BE647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1383CB6-8BE5-4911-970B-A4151A07E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16525"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842D14D1-56B7-40CD-8694-A9A48170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950A315C-978A-4A52-966E-55B2698F2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2334709" y="20317"/>
            <a:ext cx="7340048" cy="1324651"/>
          </a:xfrm>
        </p:spPr>
        <p:txBody>
          <a:bodyPr anchor="b">
            <a:normAutofit/>
          </a:bodyPr>
          <a:lstStyle/>
          <a:p>
            <a:r>
              <a:rPr lang="en-US" sz="3600" dirty="0"/>
              <a:t>School for Student Leadership Application Process 2023</a:t>
            </a:r>
            <a:endParaRPr lang="en-AU" sz="3600" dirty="0"/>
          </a:p>
        </p:txBody>
      </p:sp>
      <p:sp>
        <p:nvSpPr>
          <p:cNvPr id="3" name="Content Placeholder 2"/>
          <p:cNvSpPr>
            <a:spLocks noGrp="1"/>
          </p:cNvSpPr>
          <p:nvPr>
            <p:ph idx="1"/>
          </p:nvPr>
        </p:nvSpPr>
        <p:spPr>
          <a:xfrm>
            <a:off x="2245931" y="1384917"/>
            <a:ext cx="8540437" cy="4953739"/>
          </a:xfrm>
        </p:spPr>
        <p:txBody>
          <a:bodyPr>
            <a:normAutofit/>
          </a:bodyPr>
          <a:lstStyle/>
          <a:p>
            <a:r>
              <a:rPr lang="en-US" sz="1800" dirty="0"/>
              <a:t>MGC has been allocated </a:t>
            </a:r>
            <a:r>
              <a:rPr lang="en-US" sz="1800" b="1" dirty="0"/>
              <a:t>six</a:t>
            </a:r>
            <a:r>
              <a:rPr lang="en-US" sz="1800" dirty="0"/>
              <a:t> places at the </a:t>
            </a:r>
            <a:r>
              <a:rPr lang="en-US" sz="1800" b="1" dirty="0"/>
              <a:t>Don Valley campus </a:t>
            </a:r>
            <a:r>
              <a:rPr lang="en-US" sz="1800" dirty="0"/>
              <a:t>in the </a:t>
            </a:r>
            <a:r>
              <a:rPr lang="en-US" sz="1800" dirty="0" err="1"/>
              <a:t>Yarra</a:t>
            </a:r>
            <a:r>
              <a:rPr lang="en-US" sz="1800" dirty="0"/>
              <a:t> Ranges in </a:t>
            </a:r>
            <a:r>
              <a:rPr lang="en-US" sz="1800" b="1" dirty="0"/>
              <a:t>Term 4. </a:t>
            </a:r>
            <a:r>
              <a:rPr lang="en-US" sz="1800" dirty="0"/>
              <a:t>The program runs for nine weeks.</a:t>
            </a:r>
          </a:p>
          <a:p>
            <a:r>
              <a:rPr lang="en-US" sz="1800" b="1" dirty="0"/>
              <a:t>If you wish to apply:</a:t>
            </a:r>
          </a:p>
          <a:p>
            <a:endParaRPr lang="en-US" sz="1800" b="1" dirty="0"/>
          </a:p>
          <a:p>
            <a:pPr marL="914400" lvl="1" indent="-457200">
              <a:buAutoNum type="arabicPeriod"/>
            </a:pPr>
            <a:r>
              <a:rPr lang="en-US" sz="1800" dirty="0"/>
              <a:t>Complete the </a:t>
            </a:r>
            <a:r>
              <a:rPr lang="en-US" sz="1800" b="1" dirty="0"/>
              <a:t>SSL Application Form </a:t>
            </a:r>
            <a:r>
              <a:rPr lang="en-US" sz="1800" dirty="0"/>
              <a:t>(including </a:t>
            </a:r>
            <a:r>
              <a:rPr lang="en-US" sz="1800" b="1" dirty="0"/>
              <a:t>Parent Approval form and Teacher Referee) </a:t>
            </a:r>
            <a:r>
              <a:rPr lang="en-US" sz="1800" dirty="0"/>
              <a:t>and return via email to Ms. Carre - these will be available via a compass newsfeed </a:t>
            </a:r>
            <a:r>
              <a:rPr lang="en-US" sz="1800" b="1" dirty="0"/>
              <a:t>tomorrow </a:t>
            </a:r>
            <a:r>
              <a:rPr lang="en-US" sz="1800" dirty="0"/>
              <a:t>and will also be emailed to all Year 9 students. There will also be a link in the final newsletter for the Term this Friday.</a:t>
            </a:r>
          </a:p>
          <a:p>
            <a:pPr marL="457200" lvl="1" indent="0">
              <a:buNone/>
            </a:pPr>
            <a:endParaRPr lang="en-US" sz="1800" dirty="0"/>
          </a:p>
          <a:p>
            <a:pPr marL="457200" lvl="1" indent="0">
              <a:buNone/>
            </a:pPr>
            <a:r>
              <a:rPr lang="en-US" sz="1800" dirty="0"/>
              <a:t>2. 	The closing date for applications is </a:t>
            </a:r>
            <a:r>
              <a:rPr lang="en-US" sz="1800" b="1" dirty="0"/>
              <a:t>Tuesday July 11</a:t>
            </a:r>
            <a:r>
              <a:rPr lang="en-US" sz="1800" b="1" baseline="30000" dirty="0"/>
              <a:t>th</a:t>
            </a:r>
            <a:r>
              <a:rPr lang="en-US" sz="1800" b="1" dirty="0"/>
              <a:t> at 4pm </a:t>
            </a:r>
            <a:r>
              <a:rPr lang="en-US" sz="1800" dirty="0"/>
              <a:t>– no applications 	will be accepted after this date </a:t>
            </a:r>
          </a:p>
          <a:p>
            <a:pPr marL="457200" lvl="1" indent="0">
              <a:buNone/>
            </a:pPr>
            <a:endParaRPr lang="en-US" sz="1800" dirty="0"/>
          </a:p>
          <a:p>
            <a:pPr marL="457200" lvl="1" indent="0">
              <a:buNone/>
            </a:pPr>
            <a:r>
              <a:rPr lang="en-US" sz="1800" dirty="0"/>
              <a:t>3. 	Written applications will be shortlisted and 8-10 students will be asked </a:t>
            </a:r>
            <a:r>
              <a:rPr lang="en-US" sz="1800"/>
              <a:t>to 	interview for </a:t>
            </a:r>
            <a:r>
              <a:rPr lang="en-US" sz="1800" dirty="0"/>
              <a:t>the positions. </a:t>
            </a:r>
          </a:p>
          <a:p>
            <a:pPr marL="914400" lvl="1" indent="-457200">
              <a:buAutoNum type="arabicPeriod"/>
            </a:pPr>
            <a:endParaRPr lang="en-US" sz="1800" dirty="0"/>
          </a:p>
          <a:p>
            <a:pPr marL="457200" lvl="1" indent="0">
              <a:buNone/>
            </a:pPr>
            <a:r>
              <a:rPr lang="en-US" sz="1800" dirty="0"/>
              <a:t>4. 	Successful applicants will be notified by the end of Week 3 Term 3. </a:t>
            </a:r>
          </a:p>
          <a:p>
            <a:endParaRPr lang="en-US" sz="1400" b="1" dirty="0"/>
          </a:p>
        </p:txBody>
      </p:sp>
    </p:spTree>
    <p:extLst>
      <p:ext uri="{BB962C8B-B14F-4D97-AF65-F5344CB8AC3E}">
        <p14:creationId xmlns:p14="http://schemas.microsoft.com/office/powerpoint/2010/main" val="303879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US" sz="4600"/>
              <a:t>School for Student Leadership 2023</a:t>
            </a:r>
            <a:endParaRPr lang="en-AU" sz="46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260" y="1648870"/>
            <a:ext cx="4702848" cy="3560260"/>
          </a:xfrm>
        </p:spPr>
        <p:txBody>
          <a:bodyPr anchor="ctr">
            <a:normAutofit/>
          </a:bodyPr>
          <a:lstStyle/>
          <a:p>
            <a:r>
              <a:rPr lang="en-US" sz="1700" dirty="0"/>
              <a:t>If you have any questions about the program:</a:t>
            </a:r>
          </a:p>
          <a:p>
            <a:endParaRPr lang="en-US" sz="1700" dirty="0"/>
          </a:p>
          <a:p>
            <a:pPr lvl="1"/>
            <a:r>
              <a:rPr lang="en-US" sz="1700" dirty="0"/>
              <a:t>Explore the School for Student Leadership website </a:t>
            </a:r>
            <a:r>
              <a:rPr lang="en-US" sz="1700" dirty="0">
                <a:hlinkClick r:id="rId2"/>
              </a:rPr>
              <a:t>http://www.alpineschool.vic.edu.au</a:t>
            </a:r>
            <a:endParaRPr lang="en-US" sz="1700" dirty="0"/>
          </a:p>
          <a:p>
            <a:pPr marL="457200" lvl="1" indent="0">
              <a:buNone/>
            </a:pPr>
            <a:endParaRPr lang="en-US" sz="1700" dirty="0"/>
          </a:p>
          <a:p>
            <a:pPr lvl="1"/>
            <a:r>
              <a:rPr lang="en-US" sz="1700" dirty="0"/>
              <a:t>Contact </a:t>
            </a:r>
            <a:r>
              <a:rPr lang="en-US" sz="1700" dirty="0" err="1"/>
              <a:t>Ms</a:t>
            </a:r>
            <a:r>
              <a:rPr lang="en-US" sz="1700" dirty="0"/>
              <a:t> Carre or your Year Level Leaders Mr. McCracken and Ms. Marcuccio</a:t>
            </a:r>
          </a:p>
          <a:p>
            <a:pPr marL="457200" lvl="1" indent="0">
              <a:buNone/>
            </a:pPr>
            <a:endParaRPr lang="en-US" sz="1700" dirty="0"/>
          </a:p>
          <a:p>
            <a:pPr lvl="1"/>
            <a:r>
              <a:rPr lang="en-US" sz="1700" dirty="0"/>
              <a:t>Speak to the 2022 or 2021 SSL teams</a:t>
            </a:r>
          </a:p>
        </p:txBody>
      </p:sp>
    </p:spTree>
    <p:extLst>
      <p:ext uri="{BB962C8B-B14F-4D97-AF65-F5344CB8AC3E}">
        <p14:creationId xmlns:p14="http://schemas.microsoft.com/office/powerpoint/2010/main" val="3040011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785F055ECC904687CA003EEFF34079" ma:contentTypeVersion="13" ma:contentTypeDescription="Create a new document." ma:contentTypeScope="" ma:versionID="2ba6bc9a5cef17807752854408b659d9">
  <xsd:schema xmlns:xsd="http://www.w3.org/2001/XMLSchema" xmlns:xs="http://www.w3.org/2001/XMLSchema" xmlns:p="http://schemas.microsoft.com/office/2006/metadata/properties" xmlns:ns3="06dafa68-7208-4120-8028-810ae35cf25a" xmlns:ns4="76715c9c-ade6-4fb5-bfde-4bb92b4f687b" targetNamespace="http://schemas.microsoft.com/office/2006/metadata/properties" ma:root="true" ma:fieldsID="72567e446f95ddcab834a19846f3eda8" ns3:_="" ns4:_="">
    <xsd:import namespace="06dafa68-7208-4120-8028-810ae35cf25a"/>
    <xsd:import namespace="76715c9c-ade6-4fb5-bfde-4bb92b4f687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afa68-7208-4120-8028-810ae35cf25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715c9c-ade6-4fb5-bfde-4bb92b4f687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354296-3714-4939-A201-37BDE7F8EB32}">
  <ds:schemaRefs>
    <ds:schemaRef ds:uri="http://schemas.microsoft.com/sharepoint/v3/contenttype/forms"/>
  </ds:schemaRefs>
</ds:datastoreItem>
</file>

<file path=customXml/itemProps2.xml><?xml version="1.0" encoding="utf-8"?>
<ds:datastoreItem xmlns:ds="http://schemas.openxmlformats.org/officeDocument/2006/customXml" ds:itemID="{62AF4F53-FBEA-4898-B261-CF1A52BD4739}">
  <ds:schemaRefs>
    <ds:schemaRef ds:uri="http://purl.org/dc/dcmitype/"/>
    <ds:schemaRef ds:uri="http://schemas.microsoft.com/office/2006/documentManagement/types"/>
    <ds:schemaRef ds:uri="06dafa68-7208-4120-8028-810ae35cf25a"/>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76715c9c-ade6-4fb5-bfde-4bb92b4f687b"/>
    <ds:schemaRef ds:uri="http://www.w3.org/XML/1998/namespace"/>
  </ds:schemaRefs>
</ds:datastoreItem>
</file>

<file path=customXml/itemProps3.xml><?xml version="1.0" encoding="utf-8"?>
<ds:datastoreItem xmlns:ds="http://schemas.openxmlformats.org/officeDocument/2006/customXml" ds:itemID="{2B50AC37-7AD0-44B8-94DC-1D96605FE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afa68-7208-4120-8028-810ae35cf25a"/>
    <ds:schemaRef ds:uri="76715c9c-ade6-4fb5-bfde-4bb92b4f6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TotalTime>
  <Words>541</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Meiryo</vt:lpstr>
      <vt:lpstr>Arial</vt:lpstr>
      <vt:lpstr>Calibri</vt:lpstr>
      <vt:lpstr>Calibri Light</vt:lpstr>
      <vt:lpstr>Office Theme</vt:lpstr>
      <vt:lpstr>The School for Student Leadership 2023</vt:lpstr>
      <vt:lpstr>PowerPoint Presentation</vt:lpstr>
      <vt:lpstr>PowerPoint Presentation</vt:lpstr>
      <vt:lpstr>  Daisy, Immy, Eti and Eadie (2022)   Scarlett, Leanne, Emily and Lily (2021)   </vt:lpstr>
      <vt:lpstr>Other FAQ</vt:lpstr>
      <vt:lpstr>Key Dates for the SSL</vt:lpstr>
      <vt:lpstr>School for Student Leadership Application Process 2023</vt:lpstr>
      <vt:lpstr>School for Student Leadership 2023</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for Student Leadership 2021</dc:title>
  <dc:creator>Ella McDonald</dc:creator>
  <cp:lastModifiedBy>Meredith Carre</cp:lastModifiedBy>
  <cp:revision>7</cp:revision>
  <dcterms:created xsi:type="dcterms:W3CDTF">2021-02-07T23:52:49Z</dcterms:created>
  <dcterms:modified xsi:type="dcterms:W3CDTF">2023-06-20T05:25:57Z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0x010100EF785F055ECC904687CA003EEFF34079</vt:lpwstr>
  </property>
</Properties>
</file>