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1" r:id="rId6"/>
    <p:sldId id="270" r:id="rId7"/>
    <p:sldId id="265" r:id="rId8"/>
    <p:sldId id="266" r:id="rId9"/>
    <p:sldId id="280" r:id="rId10"/>
    <p:sldId id="283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036"/>
    <a:srgbClr val="A37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46E37-D2B0-325C-C8E2-59910ABF1FA3}" v="180" dt="2026-05-20T01:50:39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Makeham" userId="S::kelly.makeham@det.nsw.edu.au::4e1f7887-fa4b-4dea-9ac8-dc68098f44cc" providerId="AD" clId="Web-{3D49D1AD-6FDB-30C8-EDB2-4FBDF6824D37}"/>
    <pc:docChg chg="modSld">
      <pc:chgData name="Kelly Makeham" userId="S::kelly.makeham@det.nsw.edu.au::4e1f7887-fa4b-4dea-9ac8-dc68098f44cc" providerId="AD" clId="Web-{3D49D1AD-6FDB-30C8-EDB2-4FBDF6824D37}" dt="2026-05-17T23:55:04.166" v="1"/>
      <pc:docMkLst>
        <pc:docMk/>
      </pc:docMkLst>
      <pc:sldChg chg="addSp">
        <pc:chgData name="Kelly Makeham" userId="S::kelly.makeham@det.nsw.edu.au::4e1f7887-fa4b-4dea-9ac8-dc68098f44cc" providerId="AD" clId="Web-{3D49D1AD-6FDB-30C8-EDB2-4FBDF6824D37}" dt="2026-05-17T23:55:04.166" v="1"/>
        <pc:sldMkLst>
          <pc:docMk/>
          <pc:sldMk cId="1716003691" sldId="267"/>
        </pc:sldMkLst>
        <pc:inkChg chg="add">
          <ac:chgData name="Kelly Makeham" userId="S::kelly.makeham@det.nsw.edu.au::4e1f7887-fa4b-4dea-9ac8-dc68098f44cc" providerId="AD" clId="Web-{3D49D1AD-6FDB-30C8-EDB2-4FBDF6824D37}" dt="2026-05-17T23:55:04.166" v="0"/>
          <ac:inkMkLst>
            <pc:docMk/>
            <pc:sldMk cId="1716003691" sldId="267"/>
            <ac:inkMk id="3" creationId="{CFAB3C98-D8C0-9834-EE67-081696F779B9}"/>
          </ac:inkMkLst>
        </pc:inkChg>
        <pc:inkChg chg="add">
          <ac:chgData name="Kelly Makeham" userId="S::kelly.makeham@det.nsw.edu.au::4e1f7887-fa4b-4dea-9ac8-dc68098f44cc" providerId="AD" clId="Web-{3D49D1AD-6FDB-30C8-EDB2-4FBDF6824D37}" dt="2026-05-17T23:55:04.166" v="1"/>
          <ac:inkMkLst>
            <pc:docMk/>
            <pc:sldMk cId="1716003691" sldId="267"/>
            <ac:inkMk id="4" creationId="{A7132C7B-65D3-3245-E930-0E75EA354CD4}"/>
          </ac:inkMkLst>
        </pc:inkChg>
      </pc:sldChg>
    </pc:docChg>
  </pc:docChgLst>
  <pc:docChgLst>
    <pc:chgData name="Kelly Makeham" userId="S::kelly.makeham@det.nsw.edu.au::4e1f7887-fa4b-4dea-9ac8-dc68098f44cc" providerId="AD" clId="Web-{0D846E37-D2B0-325C-C8E2-59910ABF1FA3}"/>
    <pc:docChg chg="modSld">
      <pc:chgData name="Kelly Makeham" userId="S::kelly.makeham@det.nsw.edu.au::4e1f7887-fa4b-4dea-9ac8-dc68098f44cc" providerId="AD" clId="Web-{0D846E37-D2B0-325C-C8E2-59910ABF1FA3}" dt="2026-05-20T01:50:39.299" v="112" actId="1076"/>
      <pc:docMkLst>
        <pc:docMk/>
      </pc:docMkLst>
      <pc:sldChg chg="modSp">
        <pc:chgData name="Kelly Makeham" userId="S::kelly.makeham@det.nsw.edu.au::4e1f7887-fa4b-4dea-9ac8-dc68098f44cc" providerId="AD" clId="Web-{0D846E37-D2B0-325C-C8E2-59910ABF1FA3}" dt="2026-05-20T01:42:19.810" v="11" actId="20577"/>
        <pc:sldMkLst>
          <pc:docMk/>
          <pc:sldMk cId="4033420652" sldId="261"/>
        </pc:sldMkLst>
        <pc:spChg chg="mod">
          <ac:chgData name="Kelly Makeham" userId="S::kelly.makeham@det.nsw.edu.au::4e1f7887-fa4b-4dea-9ac8-dc68098f44cc" providerId="AD" clId="Web-{0D846E37-D2B0-325C-C8E2-59910ABF1FA3}" dt="2026-05-20T01:42:19.810" v="11" actId="20577"/>
          <ac:spMkLst>
            <pc:docMk/>
            <pc:sldMk cId="4033420652" sldId="261"/>
            <ac:spMk id="3" creationId="{83CBA86D-E7A5-1A86-E0FF-0DE7CB1A9306}"/>
          </ac:spMkLst>
        </pc:spChg>
      </pc:sldChg>
      <pc:sldChg chg="addSp delSp modSp">
        <pc:chgData name="Kelly Makeham" userId="S::kelly.makeham@det.nsw.edu.au::4e1f7887-fa4b-4dea-9ac8-dc68098f44cc" providerId="AD" clId="Web-{0D846E37-D2B0-325C-C8E2-59910ABF1FA3}" dt="2026-05-20T01:45:54.406" v="43"/>
        <pc:sldMkLst>
          <pc:docMk/>
          <pc:sldMk cId="4075812727" sldId="265"/>
        </pc:sldMkLst>
        <pc:picChg chg="add del mod">
          <ac:chgData name="Kelly Makeham" userId="S::kelly.makeham@det.nsw.edu.au::4e1f7887-fa4b-4dea-9ac8-dc68098f44cc" providerId="AD" clId="Web-{0D846E37-D2B0-325C-C8E2-59910ABF1FA3}" dt="2026-05-20T01:45:54.406" v="43"/>
          <ac:picMkLst>
            <pc:docMk/>
            <pc:sldMk cId="4075812727" sldId="265"/>
            <ac:picMk id="3" creationId="{27486E43-C720-C1EF-A963-3DD145A6596C}"/>
          </ac:picMkLst>
        </pc:picChg>
        <pc:picChg chg="add mod">
          <ac:chgData name="Kelly Makeham" userId="S::kelly.makeham@det.nsw.edu.au::4e1f7887-fa4b-4dea-9ac8-dc68098f44cc" providerId="AD" clId="Web-{0D846E37-D2B0-325C-C8E2-59910ABF1FA3}" dt="2026-05-20T01:45:52.515" v="42" actId="14100"/>
          <ac:picMkLst>
            <pc:docMk/>
            <pc:sldMk cId="4075812727" sldId="265"/>
            <ac:picMk id="7" creationId="{027D8DC0-FA5F-1586-40F1-F87991164807}"/>
          </ac:picMkLst>
        </pc:picChg>
        <pc:picChg chg="del">
          <ac:chgData name="Kelly Makeham" userId="S::kelly.makeham@det.nsw.edu.au::4e1f7887-fa4b-4dea-9ac8-dc68098f44cc" providerId="AD" clId="Web-{0D846E37-D2B0-325C-C8E2-59910ABF1FA3}" dt="2026-05-20T01:44:45.483" v="37"/>
          <ac:picMkLst>
            <pc:docMk/>
            <pc:sldMk cId="4075812727" sldId="265"/>
            <ac:picMk id="9" creationId="{0D98E0BF-FBCA-37A2-C1AB-21D2FA5D261C}"/>
          </ac:picMkLst>
        </pc:picChg>
      </pc:sldChg>
      <pc:sldChg chg="addSp delSp modSp">
        <pc:chgData name="Kelly Makeham" userId="S::kelly.makeham@det.nsw.edu.au::4e1f7887-fa4b-4dea-9ac8-dc68098f44cc" providerId="AD" clId="Web-{0D846E37-D2B0-325C-C8E2-59910ABF1FA3}" dt="2026-05-20T01:47:38.579" v="53" actId="1076"/>
        <pc:sldMkLst>
          <pc:docMk/>
          <pc:sldMk cId="552717758" sldId="266"/>
        </pc:sldMkLst>
        <pc:picChg chg="add mod">
          <ac:chgData name="Kelly Makeham" userId="S::kelly.makeham@det.nsw.edu.au::4e1f7887-fa4b-4dea-9ac8-dc68098f44cc" providerId="AD" clId="Web-{0D846E37-D2B0-325C-C8E2-59910ABF1FA3}" dt="2026-05-20T01:47:38.579" v="53" actId="1076"/>
          <ac:picMkLst>
            <pc:docMk/>
            <pc:sldMk cId="552717758" sldId="266"/>
            <ac:picMk id="4" creationId="{A731C172-EE8F-87E3-BF91-968690A6A57B}"/>
          </ac:picMkLst>
        </pc:picChg>
        <pc:picChg chg="del">
          <ac:chgData name="Kelly Makeham" userId="S::kelly.makeham@det.nsw.edu.au::4e1f7887-fa4b-4dea-9ac8-dc68098f44cc" providerId="AD" clId="Web-{0D846E37-D2B0-325C-C8E2-59910ABF1FA3}" dt="2026-05-20T01:47:31.423" v="49"/>
          <ac:picMkLst>
            <pc:docMk/>
            <pc:sldMk cId="552717758" sldId="266"/>
            <ac:picMk id="7" creationId="{EB705527-E75C-1372-8023-AF0D5B0B708C}"/>
          </ac:picMkLst>
        </pc:picChg>
      </pc:sldChg>
      <pc:sldChg chg="addSp delSp modSp">
        <pc:chgData name="Kelly Makeham" userId="S::kelly.makeham@det.nsw.edu.au::4e1f7887-fa4b-4dea-9ac8-dc68098f44cc" providerId="AD" clId="Web-{0D846E37-D2B0-325C-C8E2-59910ABF1FA3}" dt="2026-05-20T01:46:12.562" v="47" actId="1076"/>
        <pc:sldMkLst>
          <pc:docMk/>
          <pc:sldMk cId="2208029781" sldId="270"/>
        </pc:sldMkLst>
        <pc:picChg chg="add mod modCrop">
          <ac:chgData name="Kelly Makeham" userId="S::kelly.makeham@det.nsw.edu.au::4e1f7887-fa4b-4dea-9ac8-dc68098f44cc" providerId="AD" clId="Web-{0D846E37-D2B0-325C-C8E2-59910ABF1FA3}" dt="2026-05-20T01:44:36.843" v="36" actId="1076"/>
          <ac:picMkLst>
            <pc:docMk/>
            <pc:sldMk cId="2208029781" sldId="270"/>
            <ac:picMk id="3" creationId="{D33DCA1B-55A3-6D06-AE6A-DE7138164D95}"/>
          </ac:picMkLst>
        </pc:picChg>
        <pc:picChg chg="del">
          <ac:chgData name="Kelly Makeham" userId="S::kelly.makeham@det.nsw.edu.au::4e1f7887-fa4b-4dea-9ac8-dc68098f44cc" providerId="AD" clId="Web-{0D846E37-D2B0-325C-C8E2-59910ABF1FA3}" dt="2026-05-20T01:43:47.905" v="24"/>
          <ac:picMkLst>
            <pc:docMk/>
            <pc:sldMk cId="2208029781" sldId="270"/>
            <ac:picMk id="7" creationId="{011EFA79-F522-28BE-DAAF-1BEF590E85A8}"/>
          </ac:picMkLst>
        </pc:picChg>
        <pc:picChg chg="add mod modCrop">
          <ac:chgData name="Kelly Makeham" userId="S::kelly.makeham@det.nsw.edu.au::4e1f7887-fa4b-4dea-9ac8-dc68098f44cc" providerId="AD" clId="Web-{0D846E37-D2B0-325C-C8E2-59910ABF1FA3}" dt="2026-05-20T01:46:12.562" v="47" actId="1076"/>
          <ac:picMkLst>
            <pc:docMk/>
            <pc:sldMk cId="2208029781" sldId="270"/>
            <ac:picMk id="8" creationId="{D804A0C4-0996-ABC1-488C-F2894E120062}"/>
          </ac:picMkLst>
        </pc:picChg>
        <pc:picChg chg="add mod">
          <ac:chgData name="Kelly Makeham" userId="S::kelly.makeham@det.nsw.edu.au::4e1f7887-fa4b-4dea-9ac8-dc68098f44cc" providerId="AD" clId="Web-{0D846E37-D2B0-325C-C8E2-59910ABF1FA3}" dt="2026-05-20T01:44:35.374" v="35" actId="1076"/>
          <ac:picMkLst>
            <pc:docMk/>
            <pc:sldMk cId="2208029781" sldId="270"/>
            <ac:picMk id="9" creationId="{A3404F80-D337-9F87-9DCE-B03CA11152B3}"/>
          </ac:picMkLst>
        </pc:picChg>
      </pc:sldChg>
      <pc:sldChg chg="modSp">
        <pc:chgData name="Kelly Makeham" userId="S::kelly.makeham@det.nsw.edu.au::4e1f7887-fa4b-4dea-9ac8-dc68098f44cc" providerId="AD" clId="Web-{0D846E37-D2B0-325C-C8E2-59910ABF1FA3}" dt="2026-05-20T01:50:19.049" v="103" actId="20577"/>
        <pc:sldMkLst>
          <pc:docMk/>
          <pc:sldMk cId="1849913477" sldId="280"/>
        </pc:sldMkLst>
        <pc:spChg chg="mod">
          <ac:chgData name="Kelly Makeham" userId="S::kelly.makeham@det.nsw.edu.au::4e1f7887-fa4b-4dea-9ac8-dc68098f44cc" providerId="AD" clId="Web-{0D846E37-D2B0-325C-C8E2-59910ABF1FA3}" dt="2026-05-20T01:50:19.049" v="103" actId="20577"/>
          <ac:spMkLst>
            <pc:docMk/>
            <pc:sldMk cId="1849913477" sldId="280"/>
            <ac:spMk id="3" creationId="{05C4421D-6B7D-8337-2BD7-EC5A6EAB05CC}"/>
          </ac:spMkLst>
        </pc:spChg>
        <pc:picChg chg="mod">
          <ac:chgData name="Kelly Makeham" userId="S::kelly.makeham@det.nsw.edu.au::4e1f7887-fa4b-4dea-9ac8-dc68098f44cc" providerId="AD" clId="Web-{0D846E37-D2B0-325C-C8E2-59910ABF1FA3}" dt="2026-05-20T01:49:22.721" v="82" actId="1076"/>
          <ac:picMkLst>
            <pc:docMk/>
            <pc:sldMk cId="1849913477" sldId="280"/>
            <ac:picMk id="7" creationId="{0269F495-D9AA-A841-49AE-3D839EE26167}"/>
          </ac:picMkLst>
        </pc:picChg>
      </pc:sldChg>
      <pc:sldChg chg="modSp">
        <pc:chgData name="Kelly Makeham" userId="S::kelly.makeham@det.nsw.edu.au::4e1f7887-fa4b-4dea-9ac8-dc68098f44cc" providerId="AD" clId="Web-{0D846E37-D2B0-325C-C8E2-59910ABF1FA3}" dt="2026-05-20T01:50:39.299" v="112" actId="1076"/>
        <pc:sldMkLst>
          <pc:docMk/>
          <pc:sldMk cId="326464894" sldId="283"/>
        </pc:sldMkLst>
        <pc:spChg chg="mod">
          <ac:chgData name="Kelly Makeham" userId="S::kelly.makeham@det.nsw.edu.au::4e1f7887-fa4b-4dea-9ac8-dc68098f44cc" providerId="AD" clId="Web-{0D846E37-D2B0-325C-C8E2-59910ABF1FA3}" dt="2026-05-20T01:50:30.862" v="111" actId="20577"/>
          <ac:spMkLst>
            <pc:docMk/>
            <pc:sldMk cId="326464894" sldId="283"/>
            <ac:spMk id="7" creationId="{2F442783-06A9-5781-6CAF-F4E1EAE61D42}"/>
          </ac:spMkLst>
        </pc:spChg>
        <pc:spChg chg="mod">
          <ac:chgData name="Kelly Makeham" userId="S::kelly.makeham@det.nsw.edu.au::4e1f7887-fa4b-4dea-9ac8-dc68098f44cc" providerId="AD" clId="Web-{0D846E37-D2B0-325C-C8E2-59910ABF1FA3}" dt="2026-05-20T01:50:39.299" v="112" actId="1076"/>
          <ac:spMkLst>
            <pc:docMk/>
            <pc:sldMk cId="326464894" sldId="283"/>
            <ac:spMk id="10" creationId="{0D733B1C-75D5-1CEF-0620-C122F4023229}"/>
          </ac:spMkLst>
        </pc:spChg>
      </pc:sldChg>
    </pc:docChg>
  </pc:docChgLst>
  <pc:docChgLst>
    <pc:chgData name="Kelly Makeham" userId="S::kelly.makeham@det.nsw.edu.au::4e1f7887-fa4b-4dea-9ac8-dc68098f44cc" providerId="AD" clId="Web-{4357141A-51C0-C3E6-1D76-77D8EDA6059C}"/>
    <pc:docChg chg="addSld delSld modSld">
      <pc:chgData name="Kelly Makeham" userId="S::kelly.makeham@det.nsw.edu.au::4e1f7887-fa4b-4dea-9ac8-dc68098f44cc" providerId="AD" clId="Web-{4357141A-51C0-C3E6-1D76-77D8EDA6059C}" dt="2026-05-17T11:20:45.545" v="65"/>
      <pc:docMkLst>
        <pc:docMk/>
      </pc:docMkLst>
      <pc:sldChg chg="modSp">
        <pc:chgData name="Kelly Makeham" userId="S::kelly.makeham@det.nsw.edu.au::4e1f7887-fa4b-4dea-9ac8-dc68098f44cc" providerId="AD" clId="Web-{4357141A-51C0-C3E6-1D76-77D8EDA6059C}" dt="2026-05-17T11:19:44.981" v="64" actId="20577"/>
        <pc:sldMkLst>
          <pc:docMk/>
          <pc:sldMk cId="4033420652" sldId="261"/>
        </pc:sldMkLst>
        <pc:spChg chg="mod">
          <ac:chgData name="Kelly Makeham" userId="S::kelly.makeham@det.nsw.edu.au::4e1f7887-fa4b-4dea-9ac8-dc68098f44cc" providerId="AD" clId="Web-{4357141A-51C0-C3E6-1D76-77D8EDA6059C}" dt="2026-05-17T11:19:44.981" v="64" actId="20577"/>
          <ac:spMkLst>
            <pc:docMk/>
            <pc:sldMk cId="4033420652" sldId="261"/>
            <ac:spMk id="3" creationId="{83CBA86D-E7A5-1A86-E0FF-0DE7CB1A9306}"/>
          </ac:spMkLst>
        </pc:spChg>
      </pc:sldChg>
      <pc:sldChg chg="delSp modSp add">
        <pc:chgData name="Kelly Makeham" userId="S::kelly.makeham@det.nsw.edu.au::4e1f7887-fa4b-4dea-9ac8-dc68098f44cc" providerId="AD" clId="Web-{4357141A-51C0-C3E6-1D76-77D8EDA6059C}" dt="2026-05-17T11:08:23.844" v="34" actId="1076"/>
        <pc:sldMkLst>
          <pc:docMk/>
          <pc:sldMk cId="326464894" sldId="283"/>
        </pc:sldMkLst>
        <pc:spChg chg="mod">
          <ac:chgData name="Kelly Makeham" userId="S::kelly.makeham@det.nsw.edu.au::4e1f7887-fa4b-4dea-9ac8-dc68098f44cc" providerId="AD" clId="Web-{4357141A-51C0-C3E6-1D76-77D8EDA6059C}" dt="2026-05-17T11:06:05.980" v="18" actId="14100"/>
          <ac:spMkLst>
            <pc:docMk/>
            <pc:sldMk cId="326464894" sldId="283"/>
            <ac:spMk id="7" creationId="{2F442783-06A9-5781-6CAF-F4E1EAE61D42}"/>
          </ac:spMkLst>
        </pc:spChg>
        <pc:spChg chg="mod">
          <ac:chgData name="Kelly Makeham" userId="S::kelly.makeham@det.nsw.edu.au::4e1f7887-fa4b-4dea-9ac8-dc68098f44cc" providerId="AD" clId="Web-{4357141A-51C0-C3E6-1D76-77D8EDA6059C}" dt="2026-05-17T11:07:52.765" v="33" actId="1076"/>
          <ac:spMkLst>
            <pc:docMk/>
            <pc:sldMk cId="326464894" sldId="283"/>
            <ac:spMk id="10" creationId="{0D733B1C-75D5-1CEF-0620-C122F4023229}"/>
          </ac:spMkLst>
        </pc:spChg>
        <pc:spChg chg="mod">
          <ac:chgData name="Kelly Makeham" userId="S::kelly.makeham@det.nsw.edu.au::4e1f7887-fa4b-4dea-9ac8-dc68098f44cc" providerId="AD" clId="Web-{4357141A-51C0-C3E6-1D76-77D8EDA6059C}" dt="2026-05-17T11:07:31.108" v="30"/>
          <ac:spMkLst>
            <pc:docMk/>
            <pc:sldMk cId="326464894" sldId="283"/>
            <ac:spMk id="12" creationId="{1F4C71E4-B7E9-7252-D6D9-4E04FC3AB486}"/>
          </ac:spMkLst>
        </pc:spChg>
        <pc:spChg chg="mod">
          <ac:chgData name="Kelly Makeham" userId="S::kelly.makeham@det.nsw.edu.au::4e1f7887-fa4b-4dea-9ac8-dc68098f44cc" providerId="AD" clId="Web-{4357141A-51C0-C3E6-1D76-77D8EDA6059C}" dt="2026-05-17T11:07:31.108" v="31"/>
          <ac:spMkLst>
            <pc:docMk/>
            <pc:sldMk cId="326464894" sldId="283"/>
            <ac:spMk id="13" creationId="{514599A2-751F-A749-FAD3-A428F771C565}"/>
          </ac:spMkLst>
        </pc:spChg>
        <pc:spChg chg="mod">
          <ac:chgData name="Kelly Makeham" userId="S::kelly.makeham@det.nsw.edu.au::4e1f7887-fa4b-4dea-9ac8-dc68098f44cc" providerId="AD" clId="Web-{4357141A-51C0-C3E6-1D76-77D8EDA6059C}" dt="2026-05-17T11:08:23.844" v="34" actId="1076"/>
          <ac:spMkLst>
            <pc:docMk/>
            <pc:sldMk cId="326464894" sldId="283"/>
            <ac:spMk id="14" creationId="{8456EDB0-7629-91B9-C467-78EC22360162}"/>
          </ac:spMkLst>
        </pc:spChg>
        <pc:spChg chg="mod">
          <ac:chgData name="Kelly Makeham" userId="S::kelly.makeham@det.nsw.edu.au::4e1f7887-fa4b-4dea-9ac8-dc68098f44cc" providerId="AD" clId="Web-{4357141A-51C0-C3E6-1D76-77D8EDA6059C}" dt="2026-05-17T11:06:13.559" v="19" actId="1076"/>
          <ac:spMkLst>
            <pc:docMk/>
            <pc:sldMk cId="326464894" sldId="283"/>
            <ac:spMk id="15" creationId="{1D63A72D-564B-00E8-3B2F-BD1A6C3567B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20T01:41:17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19591 2702 32767 0 0,'-6'-24'0'0'0,"-4"-21"0"0"0,5-15 0 0 0,17-4 0 0 0,14 1 0 0 0,-5 18 0 0 0,-20 23 0 0 0,-26 17 0 0 0,-27 3 0 0 0,-30-8 0 0 0,-19-10 0 0 0,-9-3 0 0 0,4 1 0 0 0,33 2 0 0 0,38 18 0 0 0,37 23 0 0 0,19 7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20T01:41:17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16378 10610 32767 0 0,'5'5'0'0'0,"13"18"0"0"0,14 30 0 0 0,17 24 0 0 0,17 20 0 0 0,24 16 0 0 0,40 10 0 0 0,46 0 0 0 0,38-5 0 0 0,24-12 0 0 0,6-7 0 0 0,-12 3 0 0 0,-23 9 0 0 0,-48-15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OnfOXNHr-w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AD29CAE-4187-2AB3-A69C-80F6A86DE858}"/>
              </a:ext>
            </a:extLst>
          </p:cNvPr>
          <p:cNvSpPr/>
          <p:nvPr/>
        </p:nvSpPr>
        <p:spPr>
          <a:xfrm>
            <a:off x="164586" y="3080916"/>
            <a:ext cx="5891209" cy="3783804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43F009-F9CC-5A4B-6CF3-3079E5B659D1}"/>
              </a:ext>
            </a:extLst>
          </p:cNvPr>
          <p:cNvSpPr/>
          <p:nvPr/>
        </p:nvSpPr>
        <p:spPr>
          <a:xfrm>
            <a:off x="164587" y="175792"/>
            <a:ext cx="1295399" cy="128349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colorful bird sitting on a branch with red flowers&#10;&#10;AI-generated content may be incorrect.">
            <a:extLst>
              <a:ext uri="{FF2B5EF4-FFF2-40B4-BE49-F238E27FC236}">
                <a16:creationId xmlns:a16="http://schemas.microsoft.com/office/drawing/2014/main" id="{B971B345-6142-8C4C-BC36-DA2C5AA13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700" r="1573" b="-274"/>
          <a:stretch>
            <a:fillRect/>
          </a:stretch>
        </p:blipFill>
        <p:spPr>
          <a:xfrm>
            <a:off x="7196722" y="5209"/>
            <a:ext cx="4999725" cy="5218845"/>
          </a:xfrm>
          <a:prstGeom prst="ellipse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FEEC6F7-4DDD-0A53-43C5-8F346473C2C8}"/>
              </a:ext>
            </a:extLst>
          </p:cNvPr>
          <p:cNvSpPr txBox="1">
            <a:spLocks/>
          </p:cNvSpPr>
          <p:nvPr/>
        </p:nvSpPr>
        <p:spPr>
          <a:xfrm>
            <a:off x="836386" y="-394268"/>
            <a:ext cx="6053558" cy="2424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FFFF"/>
                </a:solidFill>
              </a:rPr>
              <a:t>Rainbow lorikeet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40966-55A7-D0CF-EB77-99E6C270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9581" y="3913188"/>
            <a:ext cx="70151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choose the </a:t>
            </a:r>
            <a:br>
              <a:rPr lang="en-US" dirty="0"/>
            </a:br>
            <a:r>
              <a:rPr lang="en-US" dirty="0"/>
              <a:t>Rainbow lorikeet </a:t>
            </a:r>
            <a:br>
              <a:rPr lang="en-US" dirty="0"/>
            </a:br>
            <a:r>
              <a:rPr lang="en-US" dirty="0"/>
              <a:t>because</a:t>
            </a:r>
            <a:br>
              <a:rPr lang="en-US" dirty="0"/>
            </a:br>
            <a:r>
              <a:rPr lang="en-US" dirty="0"/>
              <a:t> it has beautiful colours.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AB3C98-D8C0-9834-EE67-081696F779B9}"/>
                  </a:ext>
                </a:extLst>
              </p14:cNvPr>
              <p14:cNvContentPartPr/>
              <p14:nvPr/>
            </p14:nvContentPartPr>
            <p14:xfrm>
              <a:off x="9687046" y="886777"/>
              <a:ext cx="210441" cy="15386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AB3C98-D8C0-9834-EE67-081696F779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9449" y="869162"/>
                <a:ext cx="245993" cy="189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132C7B-65D3-3245-E930-0E75EA354CD4}"/>
                  </a:ext>
                </a:extLst>
              </p14:cNvPr>
              <p14:cNvContentPartPr/>
              <p14:nvPr/>
            </p14:nvContentPartPr>
            <p14:xfrm>
              <a:off x="7966880" y="6260910"/>
              <a:ext cx="671055" cy="44863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132C7B-65D3-3245-E930-0E75EA354C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49249" y="6243281"/>
                <a:ext cx="706677" cy="4842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600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E8866-7FCC-E23F-9186-5C586496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6C17-ED35-06C3-94EF-083D3F9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chemeClr val="accent6"/>
                </a:solidFill>
              </a:rPr>
              <a:t>What is looks like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2B2B9-3C3A-1508-C9F9-D2E649FCC420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AE2F9-6B8B-F902-FD9A-CEAD797D46BA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lorful bird sitting on a branch&#10;&#10;AI-generated content may be incorrect.">
            <a:extLst>
              <a:ext uri="{FF2B5EF4-FFF2-40B4-BE49-F238E27FC236}">
                <a16:creationId xmlns:a16="http://schemas.microsoft.com/office/drawing/2014/main" id="{C48235D6-6881-7E01-EAE0-ECD86A4CF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862" y="-1"/>
            <a:ext cx="1837152" cy="257175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3CBA86D-E7A5-1A86-E0FF-0DE7CB1A9306}"/>
              </a:ext>
            </a:extLst>
          </p:cNvPr>
          <p:cNvSpPr txBox="1"/>
          <p:nvPr/>
        </p:nvSpPr>
        <p:spPr>
          <a:xfrm>
            <a:off x="477651" y="1417544"/>
            <a:ext cx="10851354" cy="39703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ea typeface="+mn-lt"/>
                <a:cs typeface="+mn-lt"/>
              </a:rPr>
              <a:t>Rainbow lorikeets have: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blue head and belly  </a:t>
            </a:r>
            <a:endParaRPr lang="en-US"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green wings, back, and tail </a:t>
            </a:r>
            <a:endParaRPr lang="en-US"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orange and yellow chest, </a:t>
            </a:r>
            <a:endParaRPr lang="en-US"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orange beak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brush-like tongues to drink nectar</a:t>
            </a:r>
            <a:endParaRPr lang="en-US" sz="3600"/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3342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C8D21-3ECF-3F46-FD26-9A8D12B4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A17F-320B-E1F0-6F88-64F4B11B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9" y="3889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accent6"/>
                </a:solidFill>
              </a:rPr>
              <a:t>What it needs to thrive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28E67-A176-94A3-A0AB-4054D8F0C8A0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EB2FD-46FD-F583-3216-3F3B8C144D10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C346F1A-9E3A-7BB7-7504-51DD9ED291E3}"/>
              </a:ext>
            </a:extLst>
          </p:cNvPr>
          <p:cNvSpPr txBox="1"/>
          <p:nvPr/>
        </p:nvSpPr>
        <p:spPr>
          <a:xfrm>
            <a:off x="537182" y="1346107"/>
            <a:ext cx="10208417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ea typeface="+mn-lt"/>
                <a:cs typeface="+mn-lt"/>
              </a:rPr>
              <a:t>Rainbow lorikeets thrive in environments with:</a:t>
            </a:r>
            <a:endParaRPr lang="en-US"/>
          </a:p>
          <a:p>
            <a:endParaRPr lang="en-US" sz="3600" b="1"/>
          </a:p>
          <a:p>
            <a:pPr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Nectar from flowers to eat all year round </a:t>
            </a:r>
            <a:endParaRPr lang="en-US" sz="36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Clean water to drink</a:t>
            </a:r>
            <a:endParaRPr lang="en-US"/>
          </a:p>
          <a:p>
            <a:pPr>
              <a:buFont typeface="Arial"/>
              <a:buChar char="•"/>
            </a:pPr>
            <a:r>
              <a:rPr lang="en-US" sz="3600">
                <a:ea typeface="+mn-lt"/>
                <a:cs typeface="+mn-lt"/>
              </a:rPr>
              <a:t>Tree hollows for nesting </a:t>
            </a:r>
            <a:endParaRPr lang="en-US" sz="3600"/>
          </a:p>
        </p:txBody>
      </p:sp>
      <p:pic>
        <p:nvPicPr>
          <p:cNvPr id="3" name="Picture 2" descr="A bird drinking from a bird bath&#10;&#10;AI-generated content may be incorrect.">
            <a:extLst>
              <a:ext uri="{FF2B5EF4-FFF2-40B4-BE49-F238E27FC236}">
                <a16:creationId xmlns:a16="http://schemas.microsoft.com/office/drawing/2014/main" id="{D33DCA1B-55A3-6D06-AE6A-DE713816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" b="19196"/>
          <a:stretch>
            <a:fillRect/>
          </a:stretch>
        </p:blipFill>
        <p:spPr>
          <a:xfrm>
            <a:off x="5026968" y="4202906"/>
            <a:ext cx="2854949" cy="2155032"/>
          </a:xfrm>
          <a:prstGeom prst="rect">
            <a:avLst/>
          </a:prstGeom>
        </p:spPr>
      </p:pic>
      <p:pic>
        <p:nvPicPr>
          <p:cNvPr id="8" name="Picture 7" descr="Two birds in a hole in a tree&#10;&#10;AI-generated content may be incorrect.">
            <a:extLst>
              <a:ext uri="{FF2B5EF4-FFF2-40B4-BE49-F238E27FC236}">
                <a16:creationId xmlns:a16="http://schemas.microsoft.com/office/drawing/2014/main" id="{D804A0C4-0996-ABC1-488C-F2894E12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75" t="18323" r="16973" b="13699"/>
          <a:stretch>
            <a:fillRect/>
          </a:stretch>
        </p:blipFill>
        <p:spPr>
          <a:xfrm>
            <a:off x="8277225" y="2960566"/>
            <a:ext cx="3289685" cy="3414453"/>
          </a:xfrm>
          <a:prstGeom prst="rect">
            <a:avLst/>
          </a:prstGeom>
        </p:spPr>
      </p:pic>
      <p:pic>
        <p:nvPicPr>
          <p:cNvPr id="9" name="Picture 8" descr="A close up of a plant&#10;&#10;AI-generated content may be incorrect.">
            <a:extLst>
              <a:ext uri="{FF2B5EF4-FFF2-40B4-BE49-F238E27FC236}">
                <a16:creationId xmlns:a16="http://schemas.microsoft.com/office/drawing/2014/main" id="{A3404F80-D337-9F87-9DCE-B03CA1115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87" y="4188618"/>
            <a:ext cx="3155157" cy="21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2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91FE-31A3-D178-FC71-0634BE19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08D1-00F1-BBDA-566E-7D716229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" y="379502"/>
            <a:ext cx="10515600" cy="1325563"/>
          </a:xfrm>
        </p:spPr>
        <p:txBody>
          <a:bodyPr/>
          <a:lstStyle/>
          <a:p>
            <a:r>
              <a:rPr lang="en-US" sz="4800" b="1">
                <a:solidFill>
                  <a:schemeClr val="accent2"/>
                </a:solidFill>
              </a:rPr>
              <a:t>What is missing in our school</a:t>
            </a:r>
            <a:r>
              <a:rPr lang="en-US" sz="3200" b="1">
                <a:solidFill>
                  <a:schemeClr val="accent2"/>
                </a:solidFill>
              </a:rPr>
              <a:t> 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DE877-BD4F-139F-309D-C380E797B6ED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DEFC9-5A3F-1AA8-0ABE-D3B0FD8761D5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D13929E-C0DC-2901-E944-27204C94183F}"/>
              </a:ext>
            </a:extLst>
          </p:cNvPr>
          <p:cNvSpPr txBox="1"/>
          <p:nvPr/>
        </p:nvSpPr>
        <p:spPr>
          <a:xfrm>
            <a:off x="477651" y="1369920"/>
            <a:ext cx="9482135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Things missing in our school for the Rainbow lorikeet include </a:t>
            </a:r>
            <a:endParaRPr lang="en-US"/>
          </a:p>
          <a:p>
            <a:endParaRPr lang="en-US" sz="3600" b="1"/>
          </a:p>
          <a:p>
            <a:pPr marL="571500" indent="-571500">
              <a:buFont typeface="Arial"/>
              <a:buChar char="•"/>
            </a:pPr>
            <a:r>
              <a:rPr lang="en-US" sz="3600" b="1"/>
              <a:t>Tree hollows for nesting </a:t>
            </a:r>
          </a:p>
        </p:txBody>
      </p:sp>
      <p:pic>
        <p:nvPicPr>
          <p:cNvPr id="7" name="Picture 6" descr="A colorful bird in a hole in a tree&#10;&#10;AI-generated content may be incorrect.">
            <a:extLst>
              <a:ext uri="{FF2B5EF4-FFF2-40B4-BE49-F238E27FC236}">
                <a16:creationId xmlns:a16="http://schemas.microsoft.com/office/drawing/2014/main" id="{027D8DC0-FA5F-1586-40F1-F8799116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87" y="2516981"/>
            <a:ext cx="5183981" cy="39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0DC7A-B194-1B9B-BCFB-A8DEB012E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01FA-D47B-F55E-4D16-E59B6351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0070C0"/>
                </a:solidFill>
              </a:rPr>
              <a:t>Our solution</a:t>
            </a:r>
            <a:r>
              <a:rPr lang="en-US" sz="3200">
                <a:solidFill>
                  <a:srgbClr val="0070C0"/>
                </a:solidFill>
              </a:rPr>
              <a:t>  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EC90-360D-FAC2-5691-0263AA5B2AA2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1382E-AD6F-C2E4-6654-14B63EE65EFE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44C3FC1-3041-F636-5573-C7DDDE7486DF}"/>
              </a:ext>
            </a:extLst>
          </p:cNvPr>
          <p:cNvSpPr txBox="1"/>
          <p:nvPr/>
        </p:nvSpPr>
        <p:spPr>
          <a:xfrm>
            <a:off x="287151" y="2108108"/>
            <a:ext cx="4862507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We will build  and place nest boxes around the school grounds. </a:t>
            </a:r>
            <a:endParaRPr lang="en-US"/>
          </a:p>
        </p:txBody>
      </p:sp>
      <p:pic>
        <p:nvPicPr>
          <p:cNvPr id="4" name="Picture 3" descr="A bird house with a couple of birds on it&#10;&#10;AI-generated content may be incorrect.">
            <a:extLst>
              <a:ext uri="{FF2B5EF4-FFF2-40B4-BE49-F238E27FC236}">
                <a16:creationId xmlns:a16="http://schemas.microsoft.com/office/drawing/2014/main" id="{A731C172-EE8F-87E3-BF91-968690A6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888" y="1031082"/>
            <a:ext cx="3752849" cy="50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66E91-0EC8-9010-4665-B36A511D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4052-55FF-95F6-9067-6DCA745A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0070C0"/>
                </a:solidFill>
              </a:rPr>
              <a:t>Our solution</a:t>
            </a:r>
            <a:r>
              <a:rPr lang="en-US" sz="3200">
                <a:solidFill>
                  <a:srgbClr val="0070C0"/>
                </a:solidFill>
              </a:rPr>
              <a:t>  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212D-3C8E-2016-B604-AEFBD5FCFFF1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0B154-E134-A420-9481-4A88EE18B2B8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5C4421D-6B7D-8337-2BD7-EC5A6EAB05CC}"/>
              </a:ext>
            </a:extLst>
          </p:cNvPr>
          <p:cNvSpPr txBox="1"/>
          <p:nvPr/>
        </p:nvSpPr>
        <p:spPr>
          <a:xfrm>
            <a:off x="513370" y="1488983"/>
            <a:ext cx="8874912" cy="56323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Nest boxes should be 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 sz="3600"/>
              <a:t>3 meters above the ground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 sz="3600"/>
              <a:t>Facing away from the afternoon sun </a:t>
            </a:r>
            <a:endParaRPr lang="en-US" sz="3600" dirty="0"/>
          </a:p>
          <a:p>
            <a:pPr marL="571500" indent="-571500">
              <a:buFont typeface="Arial"/>
              <a:buChar char="•"/>
            </a:pPr>
            <a:r>
              <a:rPr lang="en-US" sz="3600"/>
              <a:t>Have a clear entrance </a:t>
            </a:r>
            <a:endParaRPr lang="en-US" sz="3600" dirty="0"/>
          </a:p>
          <a:p>
            <a:pPr marL="571500" indent="-571500">
              <a:buFont typeface="Arial"/>
              <a:buChar char="•"/>
            </a:pPr>
            <a:r>
              <a:rPr lang="en-US" sz="3600"/>
              <a:t>Woodchips in the </a:t>
            </a:r>
            <a:r>
              <a:rPr lang="en-US" sz="3600" dirty="0"/>
              <a:t>bottom 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 sz="3600"/>
              <a:t>Drain holes in the bottom</a:t>
            </a:r>
            <a:endParaRPr lang="en-US" sz="3600" dirty="0"/>
          </a:p>
          <a:p>
            <a:pPr marL="571500" indent="-571500">
              <a:buFont typeface="Arial"/>
              <a:buChar char="•"/>
            </a:pPr>
            <a:r>
              <a:rPr lang="en-US" sz="3600"/>
              <a:t>Put in a quiet place near flowering shrubs </a:t>
            </a:r>
            <a:endParaRPr lang="en-US" sz="3600" dirty="0"/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endParaRPr lang="en-US" sz="3600" b="1" dirty="0"/>
          </a:p>
        </p:txBody>
      </p:sp>
      <p:pic>
        <p:nvPicPr>
          <p:cNvPr id="7" name="Picture 6" descr="Image of Eastern Rosella nestbox">
            <a:extLst>
              <a:ext uri="{FF2B5EF4-FFF2-40B4-BE49-F238E27FC236}">
                <a16:creationId xmlns:a16="http://schemas.microsoft.com/office/drawing/2014/main" id="{0269F495-D9AA-A841-49AE-3D839EE2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5" y="747712"/>
            <a:ext cx="333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1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D7065-1364-3FF6-2D45-93CFF8300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D006-A741-23E6-88D7-F0626B47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92D050"/>
                </a:solidFill>
              </a:rPr>
              <a:t>Our solution</a:t>
            </a:r>
            <a:r>
              <a:rPr lang="en-US" sz="3200" dirty="0">
                <a:solidFill>
                  <a:srgbClr val="92D050"/>
                </a:solidFill>
              </a:rPr>
              <a:t>  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D6DB4-312F-39FC-2591-C0226A4C31F0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C973D-F3BC-439B-DDA2-1D08ADF26FDA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442783-06A9-5781-6CAF-F4E1EAE61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94" y="1397000"/>
            <a:ext cx="4950438" cy="24344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b="1" dirty="0">
              <a:latin typeface="Aptos" panose="020B000402020202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>
                <a:latin typeface="Aptos"/>
              </a:rPr>
              <a:t>      Proposed location of nest boxes</a:t>
            </a:r>
            <a:endParaRPr lang="en-US">
              <a:latin typeface="Aptos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3200" b="1" dirty="0">
              <a:latin typeface="Aptos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endParaRPr lang="en-US" sz="2800" dirty="0">
              <a:highlight>
                <a:srgbClr val="F8F4F1"/>
              </a:highlight>
              <a:latin typeface="Aptos Display"/>
            </a:endParaRPr>
          </a:p>
          <a:p>
            <a:pPr marL="457200" indent="-457200"/>
            <a:endParaRPr lang="en-US" sz="3200" dirty="0">
              <a:highlight>
                <a:srgbClr val="F8F4F1"/>
              </a:highlight>
              <a:latin typeface="Aptos Display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endParaRPr lang="en-US" sz="2800" dirty="0">
              <a:highlight>
                <a:srgbClr val="F8F4F1"/>
              </a:highlight>
              <a:latin typeface="Aptos Display"/>
            </a:endParaRPr>
          </a:p>
        </p:txBody>
      </p:sp>
      <p:pic>
        <p:nvPicPr>
          <p:cNvPr id="4" name="Picture 3" descr="An aerial view of a house and trees&#10;&#10;AI-generated content may be incorrect.">
            <a:extLst>
              <a:ext uri="{FF2B5EF4-FFF2-40B4-BE49-F238E27FC236}">
                <a16:creationId xmlns:a16="http://schemas.microsoft.com/office/drawing/2014/main" id="{9C01112E-E84C-028D-719C-451CD7D8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2" t="9573" r="12775" b="10526"/>
          <a:stretch>
            <a:fillRect/>
          </a:stretch>
        </p:blipFill>
        <p:spPr>
          <a:xfrm>
            <a:off x="5650843" y="560773"/>
            <a:ext cx="5703660" cy="5746551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BEB586BD-AD8E-296E-917B-42F7FE0AA671}"/>
              </a:ext>
            </a:extLst>
          </p:cNvPr>
          <p:cNvSpPr/>
          <p:nvPr/>
        </p:nvSpPr>
        <p:spPr>
          <a:xfrm>
            <a:off x="9949977" y="4885341"/>
            <a:ext cx="186907" cy="1909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D733B1C-75D5-1CEF-0620-C122F4023229}"/>
              </a:ext>
            </a:extLst>
          </p:cNvPr>
          <p:cNvSpPr/>
          <p:nvPr/>
        </p:nvSpPr>
        <p:spPr>
          <a:xfrm>
            <a:off x="7350370" y="5740793"/>
            <a:ext cx="186907" cy="1909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F4C71E4-B7E9-7252-D6D9-4E04FC3AB486}"/>
              </a:ext>
            </a:extLst>
          </p:cNvPr>
          <p:cNvSpPr/>
          <p:nvPr/>
        </p:nvSpPr>
        <p:spPr>
          <a:xfrm>
            <a:off x="8820678" y="2324372"/>
            <a:ext cx="186907" cy="1909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14599A2-751F-A749-FAD3-A428F771C565}"/>
              </a:ext>
            </a:extLst>
          </p:cNvPr>
          <p:cNvSpPr/>
          <p:nvPr/>
        </p:nvSpPr>
        <p:spPr>
          <a:xfrm>
            <a:off x="9013650" y="5323175"/>
            <a:ext cx="186907" cy="1909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456EDB0-7629-91B9-C467-78EC22360162}"/>
              </a:ext>
            </a:extLst>
          </p:cNvPr>
          <p:cNvSpPr/>
          <p:nvPr/>
        </p:nvSpPr>
        <p:spPr>
          <a:xfrm>
            <a:off x="9764192" y="2416926"/>
            <a:ext cx="186907" cy="19093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1D63A72D-564B-00E8-3B2F-BD1A6C3567B1}"/>
              </a:ext>
            </a:extLst>
          </p:cNvPr>
          <p:cNvSpPr/>
          <p:nvPr/>
        </p:nvSpPr>
        <p:spPr>
          <a:xfrm>
            <a:off x="583126" y="2325720"/>
            <a:ext cx="545189" cy="55209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EE6E-8A8E-F4EE-8E61-9C7C8482F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1B79-7880-3752-505E-499EB7D6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FFC000"/>
                </a:solidFill>
              </a:rPr>
              <a:t>Resources and references</a:t>
            </a:r>
            <a:r>
              <a:rPr lang="en-US" sz="3200" dirty="0">
                <a:solidFill>
                  <a:srgbClr val="FFC000"/>
                </a:solidFill>
              </a:rPr>
              <a:t> 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322B4-F65E-01C7-D408-03F8A80AC92F}"/>
              </a:ext>
            </a:extLst>
          </p:cNvPr>
          <p:cNvSpPr/>
          <p:nvPr/>
        </p:nvSpPr>
        <p:spPr>
          <a:xfrm>
            <a:off x="134470" y="179293"/>
            <a:ext cx="11900647" cy="6521823"/>
          </a:xfrm>
          <a:prstGeom prst="rect">
            <a:avLst/>
          </a:prstGeom>
          <a:noFill/>
          <a:ln w="57150">
            <a:solidFill>
              <a:srgbClr val="EBD0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C815B-8CAB-8179-3AAE-40EA78632404}"/>
              </a:ext>
            </a:extLst>
          </p:cNvPr>
          <p:cNvSpPr/>
          <p:nvPr/>
        </p:nvSpPr>
        <p:spPr>
          <a:xfrm>
            <a:off x="292619" y="294311"/>
            <a:ext cx="11541215" cy="6277409"/>
          </a:xfrm>
          <a:prstGeom prst="rect">
            <a:avLst/>
          </a:prstGeom>
          <a:noFill/>
          <a:ln w="57150">
            <a:solidFill>
              <a:srgbClr val="EBD0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8E36C-8D00-35F5-FEF7-556C7256CA70}"/>
              </a:ext>
            </a:extLst>
          </p:cNvPr>
          <p:cNvSpPr txBox="1"/>
          <p:nvPr/>
        </p:nvSpPr>
        <p:spPr>
          <a:xfrm>
            <a:off x="833438" y="1631157"/>
            <a:ext cx="9977438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Birdlife Australia</a:t>
            </a:r>
            <a:endParaRPr lang="en-US">
              <a:latin typeface="Aptos"/>
              <a:ea typeface="Segoe U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Australian Natural Museum</a:t>
            </a:r>
            <a:endParaRPr lang="en-US">
              <a:latin typeface="Aptos"/>
              <a:ea typeface="Segoe U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Aptos"/>
                <a:ea typeface="Segoe UI"/>
                <a:cs typeface="Segoe UI"/>
              </a:rPr>
              <a:t>Backyard Buddies</a:t>
            </a:r>
            <a:endParaRPr lang="en-US">
              <a:latin typeface="Aptos"/>
              <a:ea typeface="Segoe UI"/>
              <a:cs typeface="Segoe UI"/>
            </a:endParaRPr>
          </a:p>
          <a:p>
            <a:endParaRPr lang="en-US" sz="3200" u="sng" dirty="0">
              <a:solidFill>
                <a:srgbClr val="467886"/>
              </a:solidFill>
              <a:latin typeface="Aptos"/>
              <a:ea typeface="Segoe UI"/>
              <a:cs typeface="Segoe UI"/>
            </a:endParaRPr>
          </a:p>
          <a:p>
            <a:r>
              <a:rPr lang="en-US" sz="3600" dirty="0">
                <a:solidFill>
                  <a:srgbClr val="000000"/>
                </a:solidFill>
                <a:latin typeface="Aptos"/>
                <a:cs typeface="Segoe UI"/>
                <a:hlinkClick r:id="rId2"/>
              </a:rPr>
              <a:t>Building a lorikeet nesting box</a:t>
            </a:r>
            <a:endParaRPr lang="en-US" sz="3600"/>
          </a:p>
          <a:p>
            <a:endParaRPr lang="en-US" dirty="0">
              <a:solidFill>
                <a:srgbClr val="000000"/>
              </a:solidFill>
              <a:latin typeface="Aptos"/>
              <a:ea typeface="Segoe UI"/>
              <a:cs typeface="Segoe UI"/>
            </a:endParaRPr>
          </a:p>
          <a:p>
            <a:endParaRPr lang="en-US" dirty="0">
              <a:cs typeface="Segoe UI"/>
            </a:endParaRPr>
          </a:p>
          <a:p>
            <a:pPr rtl="0"/>
            <a:endParaRPr lang="en-US" dirty="0">
              <a:cs typeface="Segoe UI"/>
            </a:endParaRPr>
          </a:p>
          <a:p>
            <a:pPr algn="ctr"/>
            <a:endParaRPr lang="en-US"/>
          </a:p>
        </p:txBody>
      </p:sp>
      <p:pic>
        <p:nvPicPr>
          <p:cNvPr id="9" name="Picture 8" descr="A colorful bird sitting on a branch&#10;&#10;AI-generated content may be incorrect.">
            <a:extLst>
              <a:ext uri="{FF2B5EF4-FFF2-40B4-BE49-F238E27FC236}">
                <a16:creationId xmlns:a16="http://schemas.microsoft.com/office/drawing/2014/main" id="{0FA1E933-6987-07F8-BD67-2B17B7DB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612" y="488155"/>
            <a:ext cx="1837152" cy="2571751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3782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99671403DC14098752952E11FD20F" ma:contentTypeVersion="11" ma:contentTypeDescription="Create a new document." ma:contentTypeScope="" ma:versionID="250bca4feb4aa54731cda8be891f21ce">
  <xsd:schema xmlns:xsd="http://www.w3.org/2001/XMLSchema" xmlns:xs="http://www.w3.org/2001/XMLSchema" xmlns:p="http://schemas.microsoft.com/office/2006/metadata/properties" xmlns:ns2="0ce53da5-5666-461b-9259-98a2029120ec" xmlns:ns3="e644241d-59c9-4e57-ae72-39599ec10151" targetNamespace="http://schemas.microsoft.com/office/2006/metadata/properties" ma:root="true" ma:fieldsID="ef60569d94ba2d0281fbe089fc459a58" ns2:_="" ns3:_="">
    <xsd:import namespace="0ce53da5-5666-461b-9259-98a2029120ec"/>
    <xsd:import namespace="e644241d-59c9-4e57-ae72-39599ec10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53da5-5666-461b-9259-98a202912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4241d-59c9-4e57-ae72-39599ec101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6ccb85f-917e-482e-8f9b-b0fc2811151b}" ma:internalName="TaxCatchAll" ma:showField="CatchAllData" ma:web="e644241d-59c9-4e57-ae72-39599ec10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e53da5-5666-461b-9259-98a2029120ec">
      <Terms xmlns="http://schemas.microsoft.com/office/infopath/2007/PartnerControls"/>
    </lcf76f155ced4ddcb4097134ff3c332f>
    <TaxCatchAll xmlns="e644241d-59c9-4e57-ae72-39599ec101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424378-8542-4719-8F3E-37C230E19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53da5-5666-461b-9259-98a2029120ec"/>
    <ds:schemaRef ds:uri="e644241d-59c9-4e57-ae72-39599ec10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CB832D-F9B9-4090-A3DB-E6124A52905D}">
  <ds:schemaRefs>
    <ds:schemaRef ds:uri="0ce53da5-5666-461b-9259-98a2029120ec"/>
    <ds:schemaRef ds:uri="1dde0a2f-a4fb-45d1-8a25-43b828f89fa8"/>
    <ds:schemaRef ds:uri="4da50cd8-4ed3-4565-ab33-353d4c176de2"/>
    <ds:schemaRef ds:uri="e644241d-59c9-4e57-ae72-39599ec1015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B305D0-FD1A-4E7E-80C4-7B9C5316131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603dfd7-d93a-4381-a340-2995d8282205}" enabled="1" method="Standard" siteId="{05a0e69a-418a-47c1-9c25-9387261bf9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 choose the  Rainbow lorikeet  because  it has beautiful colours.</vt:lpstr>
      <vt:lpstr>What is looks like</vt:lpstr>
      <vt:lpstr>What it needs to thrive</vt:lpstr>
      <vt:lpstr>What is missing in our school </vt:lpstr>
      <vt:lpstr>Our solution  </vt:lpstr>
      <vt:lpstr>Our solution  </vt:lpstr>
      <vt:lpstr>Our solution  </vt:lpstr>
      <vt:lpstr>Resources and references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204</cp:revision>
  <dcterms:created xsi:type="dcterms:W3CDTF">2026-05-11T23:26:01Z</dcterms:created>
  <dcterms:modified xsi:type="dcterms:W3CDTF">2026-05-20T01:50:39Z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0x010100E2599671403DC14098752952E11FD20F</vt:lpwstr>
  </property>
  <property fmtid="{D5CDD505-2E9C-101B-9397-08002B2CF9AE}" pid="3" name="MediaServiceImageTags">
    <vt:lpwstr/>
  </property>
</Properties>
</file>