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55B2847-9110-4015-B2FB-C470DCBD347F}" v="12" dt="2025-02-08T23:31:05.7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D42432B-1E26-4D4A-B394-9384800148BD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7B9BFDB-F302-42E0-968C-AB903ABE3772}">
      <dgm:prSet/>
      <dgm:spPr/>
      <dgm:t>
        <a:bodyPr/>
        <a:lstStyle/>
        <a:p>
          <a:r>
            <a:rPr lang="en-US" b="1"/>
            <a:t>Teacher Concern</a:t>
          </a:r>
          <a:endParaRPr lang="en-US"/>
        </a:p>
      </dgm:t>
    </dgm:pt>
    <dgm:pt modelId="{2CCCF8B0-38A1-4DF8-B70E-982BE1168AC5}" type="parTrans" cxnId="{5253FD19-F696-4076-9027-A330DA82B772}">
      <dgm:prSet/>
      <dgm:spPr/>
      <dgm:t>
        <a:bodyPr/>
        <a:lstStyle/>
        <a:p>
          <a:endParaRPr lang="en-US"/>
        </a:p>
      </dgm:t>
    </dgm:pt>
    <dgm:pt modelId="{7A3C1EAB-B4AE-4350-88E2-C979837FEE13}" type="sibTrans" cxnId="{5253FD19-F696-4076-9027-A330DA82B772}">
      <dgm:prSet/>
      <dgm:spPr/>
      <dgm:t>
        <a:bodyPr/>
        <a:lstStyle/>
        <a:p>
          <a:endParaRPr lang="en-US"/>
        </a:p>
      </dgm:t>
    </dgm:pt>
    <dgm:pt modelId="{A30CC74C-4711-4384-8B72-086345C9F9A2}">
      <dgm:prSet/>
      <dgm:spPr/>
      <dgm:t>
        <a:bodyPr/>
        <a:lstStyle/>
        <a:p>
          <a:r>
            <a:rPr lang="en-US" b="0"/>
            <a:t>Students know that teachers care</a:t>
          </a:r>
          <a:endParaRPr lang="en-US"/>
        </a:p>
      </dgm:t>
    </dgm:pt>
    <dgm:pt modelId="{AA2EBDF1-9B13-40EB-8081-F65923B25BF5}" type="parTrans" cxnId="{E92384DC-5F62-41EE-9ECC-B52B61D0580E}">
      <dgm:prSet/>
      <dgm:spPr/>
      <dgm:t>
        <a:bodyPr/>
        <a:lstStyle/>
        <a:p>
          <a:endParaRPr lang="en-US"/>
        </a:p>
      </dgm:t>
    </dgm:pt>
    <dgm:pt modelId="{772793A3-F068-4835-A34E-EC442CB52636}" type="sibTrans" cxnId="{E92384DC-5F62-41EE-9ECC-B52B61D0580E}">
      <dgm:prSet/>
      <dgm:spPr/>
      <dgm:t>
        <a:bodyPr/>
        <a:lstStyle/>
        <a:p>
          <a:endParaRPr lang="en-US"/>
        </a:p>
      </dgm:t>
    </dgm:pt>
    <dgm:pt modelId="{EF2B2506-D783-45E7-AFDB-A74718655EA9}">
      <dgm:prSet/>
      <dgm:spPr/>
      <dgm:t>
        <a:bodyPr/>
        <a:lstStyle/>
        <a:p>
          <a:r>
            <a:rPr lang="en-US" b="0" dirty="0"/>
            <a:t>Students </a:t>
          </a:r>
          <a:r>
            <a:rPr lang="en-US" b="0"/>
            <a:t>can talk </a:t>
          </a:r>
          <a:r>
            <a:rPr lang="en-US" b="0" dirty="0"/>
            <a:t>to teachers about their concerns</a:t>
          </a:r>
          <a:endParaRPr lang="en-US" dirty="0"/>
        </a:p>
      </dgm:t>
    </dgm:pt>
    <dgm:pt modelId="{B51CC839-D234-477E-95C2-993BB4AEFEDF}" type="parTrans" cxnId="{1703A6EE-B13C-4B82-81E0-D1831919BB9C}">
      <dgm:prSet/>
      <dgm:spPr/>
      <dgm:t>
        <a:bodyPr/>
        <a:lstStyle/>
        <a:p>
          <a:endParaRPr lang="en-US"/>
        </a:p>
      </dgm:t>
    </dgm:pt>
    <dgm:pt modelId="{3E1D7C89-E93B-4EAA-8822-4818A530D212}" type="sibTrans" cxnId="{1703A6EE-B13C-4B82-81E0-D1831919BB9C}">
      <dgm:prSet/>
      <dgm:spPr/>
      <dgm:t>
        <a:bodyPr/>
        <a:lstStyle/>
        <a:p>
          <a:endParaRPr lang="en-US"/>
        </a:p>
      </dgm:t>
    </dgm:pt>
    <dgm:pt modelId="{C4384C80-7BC9-49EE-A61F-E2D98B9DEC3F}">
      <dgm:prSet/>
      <dgm:spPr/>
      <dgm:t>
        <a:bodyPr/>
        <a:lstStyle/>
        <a:p>
          <a:r>
            <a:rPr lang="en-US" b="0"/>
            <a:t>Teachers know when something is bothering a student</a:t>
          </a:r>
          <a:endParaRPr lang="en-US"/>
        </a:p>
      </dgm:t>
    </dgm:pt>
    <dgm:pt modelId="{50F56A8F-3D8D-423B-A9B5-86E194404181}" type="parTrans" cxnId="{10A8C930-9A50-41F7-AC9A-AFE6A84B3D36}">
      <dgm:prSet/>
      <dgm:spPr/>
      <dgm:t>
        <a:bodyPr/>
        <a:lstStyle/>
        <a:p>
          <a:endParaRPr lang="en-US"/>
        </a:p>
      </dgm:t>
    </dgm:pt>
    <dgm:pt modelId="{B61A2D52-95BC-4872-8AFD-10E20385A73E}" type="sibTrans" cxnId="{10A8C930-9A50-41F7-AC9A-AFE6A84B3D36}">
      <dgm:prSet/>
      <dgm:spPr/>
      <dgm:t>
        <a:bodyPr/>
        <a:lstStyle/>
        <a:p>
          <a:endParaRPr lang="en-US"/>
        </a:p>
      </dgm:t>
    </dgm:pt>
    <dgm:pt modelId="{69BEBB97-D858-4A34-B423-CA31993C7981}">
      <dgm:prSet/>
      <dgm:spPr/>
      <dgm:t>
        <a:bodyPr/>
        <a:lstStyle/>
        <a:p>
          <a:r>
            <a:rPr lang="en-US" b="1" i="0" baseline="0"/>
            <a:t>Stimulating Learning</a:t>
          </a:r>
          <a:endParaRPr lang="en-US"/>
        </a:p>
      </dgm:t>
    </dgm:pt>
    <dgm:pt modelId="{59F5EECC-842A-41F6-BE25-61B2AB503292}" type="parTrans" cxnId="{24910866-43ED-4DDC-AAE7-721AEC0E661C}">
      <dgm:prSet/>
      <dgm:spPr/>
      <dgm:t>
        <a:bodyPr/>
        <a:lstStyle/>
        <a:p>
          <a:endParaRPr lang="en-US"/>
        </a:p>
      </dgm:t>
    </dgm:pt>
    <dgm:pt modelId="{157CD3A3-09A5-42D6-87DD-DF17376CD99F}" type="sibTrans" cxnId="{24910866-43ED-4DDC-AAE7-721AEC0E661C}">
      <dgm:prSet/>
      <dgm:spPr/>
      <dgm:t>
        <a:bodyPr/>
        <a:lstStyle/>
        <a:p>
          <a:endParaRPr lang="en-US"/>
        </a:p>
      </dgm:t>
    </dgm:pt>
    <dgm:pt modelId="{BEF54B26-5D51-408F-A3F3-37A02B911643}">
      <dgm:prSet/>
      <dgm:spPr/>
      <dgm:t>
        <a:bodyPr/>
        <a:lstStyle/>
        <a:p>
          <a:r>
            <a:rPr lang="en-US" b="0" i="0" baseline="0"/>
            <a:t>Teachers make learning interesting</a:t>
          </a:r>
          <a:endParaRPr lang="en-US"/>
        </a:p>
      </dgm:t>
    </dgm:pt>
    <dgm:pt modelId="{AE928AA0-1976-4DAB-BED0-F9E1E6DC3834}" type="parTrans" cxnId="{33288629-0839-4D95-AFE8-EDE248791146}">
      <dgm:prSet/>
      <dgm:spPr/>
      <dgm:t>
        <a:bodyPr/>
        <a:lstStyle/>
        <a:p>
          <a:endParaRPr lang="en-US"/>
        </a:p>
      </dgm:t>
    </dgm:pt>
    <dgm:pt modelId="{5D1BE543-E5C6-4123-8936-AA88076C3EB9}" type="sibTrans" cxnId="{33288629-0839-4D95-AFE8-EDE248791146}">
      <dgm:prSet/>
      <dgm:spPr/>
      <dgm:t>
        <a:bodyPr/>
        <a:lstStyle/>
        <a:p>
          <a:endParaRPr lang="en-US"/>
        </a:p>
      </dgm:t>
    </dgm:pt>
    <dgm:pt modelId="{E7BBA6B4-33D6-4D43-9827-3D3BECDA1CD9}">
      <dgm:prSet/>
      <dgm:spPr/>
      <dgm:t>
        <a:bodyPr/>
        <a:lstStyle/>
        <a:p>
          <a:r>
            <a:rPr lang="en-US" b="0" i="0" baseline="0"/>
            <a:t>Teachers motivate students to think about their learning</a:t>
          </a:r>
          <a:endParaRPr lang="en-US"/>
        </a:p>
      </dgm:t>
    </dgm:pt>
    <dgm:pt modelId="{592F854D-5874-456F-96FF-03AF18080001}" type="parTrans" cxnId="{68F8D488-DE1B-419C-B452-843DDBF6CB21}">
      <dgm:prSet/>
      <dgm:spPr/>
      <dgm:t>
        <a:bodyPr/>
        <a:lstStyle/>
        <a:p>
          <a:endParaRPr lang="en-US"/>
        </a:p>
      </dgm:t>
    </dgm:pt>
    <dgm:pt modelId="{A23A7731-5436-4CA4-9835-058C0D02F2D9}" type="sibTrans" cxnId="{68F8D488-DE1B-419C-B452-843DDBF6CB21}">
      <dgm:prSet/>
      <dgm:spPr/>
      <dgm:t>
        <a:bodyPr/>
        <a:lstStyle/>
        <a:p>
          <a:endParaRPr lang="en-US"/>
        </a:p>
      </dgm:t>
    </dgm:pt>
    <dgm:pt modelId="{13582999-D5F9-495F-A748-D372212F0AA3}">
      <dgm:prSet/>
      <dgm:spPr/>
      <dgm:t>
        <a:bodyPr/>
        <a:lstStyle/>
        <a:p>
          <a:r>
            <a:rPr lang="en-US" b="0" i="0" baseline="0"/>
            <a:t>Teachers are inspiring </a:t>
          </a:r>
          <a:endParaRPr lang="en-US"/>
        </a:p>
      </dgm:t>
    </dgm:pt>
    <dgm:pt modelId="{0759662E-0257-43F8-849A-C83129967429}" type="parTrans" cxnId="{8E80C0D8-3548-496D-8F32-2FE5E21017CB}">
      <dgm:prSet/>
      <dgm:spPr/>
      <dgm:t>
        <a:bodyPr/>
        <a:lstStyle/>
        <a:p>
          <a:endParaRPr lang="en-US"/>
        </a:p>
      </dgm:t>
    </dgm:pt>
    <dgm:pt modelId="{A2AC8829-2A83-48B2-AB57-1CBB48CAE216}" type="sibTrans" cxnId="{8E80C0D8-3548-496D-8F32-2FE5E21017CB}">
      <dgm:prSet/>
      <dgm:spPr/>
      <dgm:t>
        <a:bodyPr/>
        <a:lstStyle/>
        <a:p>
          <a:endParaRPr lang="en-US"/>
        </a:p>
      </dgm:t>
    </dgm:pt>
    <dgm:pt modelId="{D69A1948-EE3E-4715-AA13-0AA1B67DAFA5}">
      <dgm:prSet/>
      <dgm:spPr/>
      <dgm:t>
        <a:bodyPr/>
        <a:lstStyle/>
        <a:p>
          <a:r>
            <a:rPr lang="en-US" b="1"/>
            <a:t>Student Voice and Agency</a:t>
          </a:r>
          <a:endParaRPr lang="en-US"/>
        </a:p>
      </dgm:t>
    </dgm:pt>
    <dgm:pt modelId="{250AF9B2-1AE5-4296-9D1E-2796B41BB21F}" type="parTrans" cxnId="{18E5DD0A-CC08-47DD-B18A-24B686D971CB}">
      <dgm:prSet/>
      <dgm:spPr/>
      <dgm:t>
        <a:bodyPr/>
        <a:lstStyle/>
        <a:p>
          <a:endParaRPr lang="en-US"/>
        </a:p>
      </dgm:t>
    </dgm:pt>
    <dgm:pt modelId="{2FE5C9E0-675A-4AA4-9380-6CFFB4F7E158}" type="sibTrans" cxnId="{18E5DD0A-CC08-47DD-B18A-24B686D971CB}">
      <dgm:prSet/>
      <dgm:spPr/>
      <dgm:t>
        <a:bodyPr/>
        <a:lstStyle/>
        <a:p>
          <a:endParaRPr lang="en-US"/>
        </a:p>
      </dgm:t>
    </dgm:pt>
    <dgm:pt modelId="{AF2AEA4D-D0C5-4951-BB03-E869ACF2913B}">
      <dgm:prSet/>
      <dgm:spPr/>
      <dgm:t>
        <a:bodyPr/>
        <a:lstStyle/>
        <a:p>
          <a:r>
            <a:rPr lang="en-US"/>
            <a:t>Students and teachers share responsibility for learning and what that learning looks like in the classroom</a:t>
          </a:r>
        </a:p>
      </dgm:t>
    </dgm:pt>
    <dgm:pt modelId="{86F9966C-E51D-4D66-A221-7796AF3148BC}" type="parTrans" cxnId="{3186BD55-20F1-4700-A717-79A489D68F5F}">
      <dgm:prSet/>
      <dgm:spPr/>
      <dgm:t>
        <a:bodyPr/>
        <a:lstStyle/>
        <a:p>
          <a:endParaRPr lang="en-US"/>
        </a:p>
      </dgm:t>
    </dgm:pt>
    <dgm:pt modelId="{F6C3AA55-3B5B-4DE4-8A2F-27ED6F4F8219}" type="sibTrans" cxnId="{3186BD55-20F1-4700-A717-79A489D68F5F}">
      <dgm:prSet/>
      <dgm:spPr/>
      <dgm:t>
        <a:bodyPr/>
        <a:lstStyle/>
        <a:p>
          <a:endParaRPr lang="en-US"/>
        </a:p>
      </dgm:t>
    </dgm:pt>
    <dgm:pt modelId="{F6E48B07-8057-4D68-B3A1-EB8789D9AA2D}">
      <dgm:prSet/>
      <dgm:spPr/>
      <dgm:t>
        <a:bodyPr/>
        <a:lstStyle/>
        <a:p>
          <a:r>
            <a:rPr lang="en-US"/>
            <a:t>Students are empowered to voice their ideas about our  school</a:t>
          </a:r>
        </a:p>
      </dgm:t>
    </dgm:pt>
    <dgm:pt modelId="{CF27CBF4-64DD-434C-9945-700C47711B89}" type="parTrans" cxnId="{CAAAFE0F-AAB7-4042-BC08-8ABD100384E8}">
      <dgm:prSet/>
      <dgm:spPr/>
      <dgm:t>
        <a:bodyPr/>
        <a:lstStyle/>
        <a:p>
          <a:endParaRPr lang="en-US"/>
        </a:p>
      </dgm:t>
    </dgm:pt>
    <dgm:pt modelId="{9285CA8E-F1FF-4127-AFDE-8E4C1357125F}" type="sibTrans" cxnId="{CAAAFE0F-AAB7-4042-BC08-8ABD100384E8}">
      <dgm:prSet/>
      <dgm:spPr/>
      <dgm:t>
        <a:bodyPr/>
        <a:lstStyle/>
        <a:p>
          <a:endParaRPr lang="en-US"/>
        </a:p>
      </dgm:t>
    </dgm:pt>
    <dgm:pt modelId="{E407BEB1-37A4-48AB-8AAF-41B6C563F5DD}" type="pres">
      <dgm:prSet presAssocID="{AD42432B-1E26-4D4A-B394-9384800148BD}" presName="Name0" presStyleCnt="0">
        <dgm:presLayoutVars>
          <dgm:dir/>
          <dgm:resizeHandles val="exact"/>
        </dgm:presLayoutVars>
      </dgm:prSet>
      <dgm:spPr/>
    </dgm:pt>
    <dgm:pt modelId="{25B2FDEB-FCC1-4372-9AAE-CFD86AB2E246}" type="pres">
      <dgm:prSet presAssocID="{E7B9BFDB-F302-42E0-968C-AB903ABE3772}" presName="node" presStyleLbl="node1" presStyleIdx="0" presStyleCnt="11">
        <dgm:presLayoutVars>
          <dgm:bulletEnabled val="1"/>
        </dgm:presLayoutVars>
      </dgm:prSet>
      <dgm:spPr/>
    </dgm:pt>
    <dgm:pt modelId="{1CB26C65-164F-4F1F-90F3-09249A87CC72}" type="pres">
      <dgm:prSet presAssocID="{7A3C1EAB-B4AE-4350-88E2-C979837FEE13}" presName="sibTrans" presStyleLbl="sibTrans1D1" presStyleIdx="0" presStyleCnt="10"/>
      <dgm:spPr/>
    </dgm:pt>
    <dgm:pt modelId="{B3EB17BF-8D23-4648-9E54-E2088B3546CD}" type="pres">
      <dgm:prSet presAssocID="{7A3C1EAB-B4AE-4350-88E2-C979837FEE13}" presName="connectorText" presStyleLbl="sibTrans1D1" presStyleIdx="0" presStyleCnt="10"/>
      <dgm:spPr/>
    </dgm:pt>
    <dgm:pt modelId="{A7FF7127-8E54-441E-9416-911B8FB768BF}" type="pres">
      <dgm:prSet presAssocID="{A30CC74C-4711-4384-8B72-086345C9F9A2}" presName="node" presStyleLbl="node1" presStyleIdx="1" presStyleCnt="11">
        <dgm:presLayoutVars>
          <dgm:bulletEnabled val="1"/>
        </dgm:presLayoutVars>
      </dgm:prSet>
      <dgm:spPr/>
    </dgm:pt>
    <dgm:pt modelId="{7D959E45-FFC0-483B-AC02-E8E5FA7B3223}" type="pres">
      <dgm:prSet presAssocID="{772793A3-F068-4835-A34E-EC442CB52636}" presName="sibTrans" presStyleLbl="sibTrans1D1" presStyleIdx="1" presStyleCnt="10"/>
      <dgm:spPr/>
    </dgm:pt>
    <dgm:pt modelId="{D86FABEC-37BB-45F0-8B1C-A85F0466EB45}" type="pres">
      <dgm:prSet presAssocID="{772793A3-F068-4835-A34E-EC442CB52636}" presName="connectorText" presStyleLbl="sibTrans1D1" presStyleIdx="1" presStyleCnt="10"/>
      <dgm:spPr/>
    </dgm:pt>
    <dgm:pt modelId="{68D1E7AB-08A0-4A24-A28A-7D24FA79DA06}" type="pres">
      <dgm:prSet presAssocID="{EF2B2506-D783-45E7-AFDB-A74718655EA9}" presName="node" presStyleLbl="node1" presStyleIdx="2" presStyleCnt="11">
        <dgm:presLayoutVars>
          <dgm:bulletEnabled val="1"/>
        </dgm:presLayoutVars>
      </dgm:prSet>
      <dgm:spPr/>
    </dgm:pt>
    <dgm:pt modelId="{FB332302-0787-421D-89C3-FA7C30A7492D}" type="pres">
      <dgm:prSet presAssocID="{3E1D7C89-E93B-4EAA-8822-4818A530D212}" presName="sibTrans" presStyleLbl="sibTrans1D1" presStyleIdx="2" presStyleCnt="10"/>
      <dgm:spPr/>
    </dgm:pt>
    <dgm:pt modelId="{55C97C5A-A33E-4FB3-B595-C635F7520D89}" type="pres">
      <dgm:prSet presAssocID="{3E1D7C89-E93B-4EAA-8822-4818A530D212}" presName="connectorText" presStyleLbl="sibTrans1D1" presStyleIdx="2" presStyleCnt="10"/>
      <dgm:spPr/>
    </dgm:pt>
    <dgm:pt modelId="{0C56A168-5ADA-491B-A068-C423432A1413}" type="pres">
      <dgm:prSet presAssocID="{C4384C80-7BC9-49EE-A61F-E2D98B9DEC3F}" presName="node" presStyleLbl="node1" presStyleIdx="3" presStyleCnt="11">
        <dgm:presLayoutVars>
          <dgm:bulletEnabled val="1"/>
        </dgm:presLayoutVars>
      </dgm:prSet>
      <dgm:spPr/>
    </dgm:pt>
    <dgm:pt modelId="{08DE14F1-5609-4EBC-9372-9695D55364AE}" type="pres">
      <dgm:prSet presAssocID="{B61A2D52-95BC-4872-8AFD-10E20385A73E}" presName="sibTrans" presStyleLbl="sibTrans1D1" presStyleIdx="3" presStyleCnt="10"/>
      <dgm:spPr/>
    </dgm:pt>
    <dgm:pt modelId="{0D647DE8-110B-4487-8E03-6C2957816715}" type="pres">
      <dgm:prSet presAssocID="{B61A2D52-95BC-4872-8AFD-10E20385A73E}" presName="connectorText" presStyleLbl="sibTrans1D1" presStyleIdx="3" presStyleCnt="10"/>
      <dgm:spPr/>
    </dgm:pt>
    <dgm:pt modelId="{6465F0BB-48A2-4983-99E7-F8301576F8B1}" type="pres">
      <dgm:prSet presAssocID="{69BEBB97-D858-4A34-B423-CA31993C7981}" presName="node" presStyleLbl="node1" presStyleIdx="4" presStyleCnt="11">
        <dgm:presLayoutVars>
          <dgm:bulletEnabled val="1"/>
        </dgm:presLayoutVars>
      </dgm:prSet>
      <dgm:spPr/>
    </dgm:pt>
    <dgm:pt modelId="{C6EED122-34FD-4CB0-AEA1-9FA731C97FEA}" type="pres">
      <dgm:prSet presAssocID="{157CD3A3-09A5-42D6-87DD-DF17376CD99F}" presName="sibTrans" presStyleLbl="sibTrans1D1" presStyleIdx="4" presStyleCnt="10"/>
      <dgm:spPr/>
    </dgm:pt>
    <dgm:pt modelId="{3EFFF5DD-E57F-4152-A7D2-10615534811D}" type="pres">
      <dgm:prSet presAssocID="{157CD3A3-09A5-42D6-87DD-DF17376CD99F}" presName="connectorText" presStyleLbl="sibTrans1D1" presStyleIdx="4" presStyleCnt="10"/>
      <dgm:spPr/>
    </dgm:pt>
    <dgm:pt modelId="{6ECB112E-6595-41EB-BCB6-8A70EC155CAC}" type="pres">
      <dgm:prSet presAssocID="{BEF54B26-5D51-408F-A3F3-37A02B911643}" presName="node" presStyleLbl="node1" presStyleIdx="5" presStyleCnt="11">
        <dgm:presLayoutVars>
          <dgm:bulletEnabled val="1"/>
        </dgm:presLayoutVars>
      </dgm:prSet>
      <dgm:spPr/>
    </dgm:pt>
    <dgm:pt modelId="{0A22F9DA-806D-4503-8469-58B5490ED2FC}" type="pres">
      <dgm:prSet presAssocID="{5D1BE543-E5C6-4123-8936-AA88076C3EB9}" presName="sibTrans" presStyleLbl="sibTrans1D1" presStyleIdx="5" presStyleCnt="10"/>
      <dgm:spPr/>
    </dgm:pt>
    <dgm:pt modelId="{28A5354C-BF01-465B-9B5D-1668970B6E56}" type="pres">
      <dgm:prSet presAssocID="{5D1BE543-E5C6-4123-8936-AA88076C3EB9}" presName="connectorText" presStyleLbl="sibTrans1D1" presStyleIdx="5" presStyleCnt="10"/>
      <dgm:spPr/>
    </dgm:pt>
    <dgm:pt modelId="{10D38525-7E0C-4ECC-9638-939FC64EC8AD}" type="pres">
      <dgm:prSet presAssocID="{E7BBA6B4-33D6-4D43-9827-3D3BECDA1CD9}" presName="node" presStyleLbl="node1" presStyleIdx="6" presStyleCnt="11">
        <dgm:presLayoutVars>
          <dgm:bulletEnabled val="1"/>
        </dgm:presLayoutVars>
      </dgm:prSet>
      <dgm:spPr/>
    </dgm:pt>
    <dgm:pt modelId="{13D0CA4E-398D-4F32-ADB5-BA316FB77819}" type="pres">
      <dgm:prSet presAssocID="{A23A7731-5436-4CA4-9835-058C0D02F2D9}" presName="sibTrans" presStyleLbl="sibTrans1D1" presStyleIdx="6" presStyleCnt="10"/>
      <dgm:spPr/>
    </dgm:pt>
    <dgm:pt modelId="{5FEAC046-B61C-4FCC-8E7C-3E9B61DE4A54}" type="pres">
      <dgm:prSet presAssocID="{A23A7731-5436-4CA4-9835-058C0D02F2D9}" presName="connectorText" presStyleLbl="sibTrans1D1" presStyleIdx="6" presStyleCnt="10"/>
      <dgm:spPr/>
    </dgm:pt>
    <dgm:pt modelId="{0E46CDC4-F0E0-4B35-A1B7-212FC6698CC0}" type="pres">
      <dgm:prSet presAssocID="{13582999-D5F9-495F-A748-D372212F0AA3}" presName="node" presStyleLbl="node1" presStyleIdx="7" presStyleCnt="11">
        <dgm:presLayoutVars>
          <dgm:bulletEnabled val="1"/>
        </dgm:presLayoutVars>
      </dgm:prSet>
      <dgm:spPr/>
    </dgm:pt>
    <dgm:pt modelId="{A2088938-FCC4-453F-B392-2CFA81475EA2}" type="pres">
      <dgm:prSet presAssocID="{A2AC8829-2A83-48B2-AB57-1CBB48CAE216}" presName="sibTrans" presStyleLbl="sibTrans1D1" presStyleIdx="7" presStyleCnt="10"/>
      <dgm:spPr/>
    </dgm:pt>
    <dgm:pt modelId="{21CFA2F6-F909-47CC-9805-87D947946885}" type="pres">
      <dgm:prSet presAssocID="{A2AC8829-2A83-48B2-AB57-1CBB48CAE216}" presName="connectorText" presStyleLbl="sibTrans1D1" presStyleIdx="7" presStyleCnt="10"/>
      <dgm:spPr/>
    </dgm:pt>
    <dgm:pt modelId="{AAB7C4BB-2DA3-4330-AA0D-3245F52A4A04}" type="pres">
      <dgm:prSet presAssocID="{D69A1948-EE3E-4715-AA13-0AA1B67DAFA5}" presName="node" presStyleLbl="node1" presStyleIdx="8" presStyleCnt="11">
        <dgm:presLayoutVars>
          <dgm:bulletEnabled val="1"/>
        </dgm:presLayoutVars>
      </dgm:prSet>
      <dgm:spPr/>
    </dgm:pt>
    <dgm:pt modelId="{EF825EEB-F5A9-49DA-B267-C3CE1E8B0869}" type="pres">
      <dgm:prSet presAssocID="{2FE5C9E0-675A-4AA4-9380-6CFFB4F7E158}" presName="sibTrans" presStyleLbl="sibTrans1D1" presStyleIdx="8" presStyleCnt="10"/>
      <dgm:spPr/>
    </dgm:pt>
    <dgm:pt modelId="{DFE81978-BDC0-4AAB-B72B-B12E7789141D}" type="pres">
      <dgm:prSet presAssocID="{2FE5C9E0-675A-4AA4-9380-6CFFB4F7E158}" presName="connectorText" presStyleLbl="sibTrans1D1" presStyleIdx="8" presStyleCnt="10"/>
      <dgm:spPr/>
    </dgm:pt>
    <dgm:pt modelId="{C6F41BF7-ECC6-4D0D-9441-D64FF2CFA0C8}" type="pres">
      <dgm:prSet presAssocID="{AF2AEA4D-D0C5-4951-BB03-E869ACF2913B}" presName="node" presStyleLbl="node1" presStyleIdx="9" presStyleCnt="11">
        <dgm:presLayoutVars>
          <dgm:bulletEnabled val="1"/>
        </dgm:presLayoutVars>
      </dgm:prSet>
      <dgm:spPr/>
    </dgm:pt>
    <dgm:pt modelId="{D48547F6-5428-494B-A0F9-6212BDA59960}" type="pres">
      <dgm:prSet presAssocID="{F6C3AA55-3B5B-4DE4-8A2F-27ED6F4F8219}" presName="sibTrans" presStyleLbl="sibTrans1D1" presStyleIdx="9" presStyleCnt="10"/>
      <dgm:spPr/>
    </dgm:pt>
    <dgm:pt modelId="{1DB6C822-9BB6-4CB5-81AB-E90C268B8CA4}" type="pres">
      <dgm:prSet presAssocID="{F6C3AA55-3B5B-4DE4-8A2F-27ED6F4F8219}" presName="connectorText" presStyleLbl="sibTrans1D1" presStyleIdx="9" presStyleCnt="10"/>
      <dgm:spPr/>
    </dgm:pt>
    <dgm:pt modelId="{1985E42A-6001-4F5D-9C25-841AF5E7AE6C}" type="pres">
      <dgm:prSet presAssocID="{F6E48B07-8057-4D68-B3A1-EB8789D9AA2D}" presName="node" presStyleLbl="node1" presStyleIdx="10" presStyleCnt="11">
        <dgm:presLayoutVars>
          <dgm:bulletEnabled val="1"/>
        </dgm:presLayoutVars>
      </dgm:prSet>
      <dgm:spPr/>
    </dgm:pt>
  </dgm:ptLst>
  <dgm:cxnLst>
    <dgm:cxn modelId="{91E56206-5DAE-43FC-8668-15603B1FAC12}" type="presOf" srcId="{772793A3-F068-4835-A34E-EC442CB52636}" destId="{7D959E45-FFC0-483B-AC02-E8E5FA7B3223}" srcOrd="0" destOrd="0" presId="urn:microsoft.com/office/officeart/2016/7/layout/RepeatingBendingProcessNew"/>
    <dgm:cxn modelId="{C5A51609-60CA-4A0D-8CCC-F21549A9F1A6}" type="presOf" srcId="{EF2B2506-D783-45E7-AFDB-A74718655EA9}" destId="{68D1E7AB-08A0-4A24-A28A-7D24FA79DA06}" srcOrd="0" destOrd="0" presId="urn:microsoft.com/office/officeart/2016/7/layout/RepeatingBendingProcessNew"/>
    <dgm:cxn modelId="{18E5DD0A-CC08-47DD-B18A-24B686D971CB}" srcId="{AD42432B-1E26-4D4A-B394-9384800148BD}" destId="{D69A1948-EE3E-4715-AA13-0AA1B67DAFA5}" srcOrd="8" destOrd="0" parTransId="{250AF9B2-1AE5-4296-9D1E-2796B41BB21F}" sibTransId="{2FE5C9E0-675A-4AA4-9380-6CFFB4F7E158}"/>
    <dgm:cxn modelId="{CAAAFE0F-AAB7-4042-BC08-8ABD100384E8}" srcId="{AD42432B-1E26-4D4A-B394-9384800148BD}" destId="{F6E48B07-8057-4D68-B3A1-EB8789D9AA2D}" srcOrd="10" destOrd="0" parTransId="{CF27CBF4-64DD-434C-9945-700C47711B89}" sibTransId="{9285CA8E-F1FF-4127-AFDE-8E4C1357125F}"/>
    <dgm:cxn modelId="{5253FD19-F696-4076-9027-A330DA82B772}" srcId="{AD42432B-1E26-4D4A-B394-9384800148BD}" destId="{E7B9BFDB-F302-42E0-968C-AB903ABE3772}" srcOrd="0" destOrd="0" parTransId="{2CCCF8B0-38A1-4DF8-B70E-982BE1168AC5}" sibTransId="{7A3C1EAB-B4AE-4350-88E2-C979837FEE13}"/>
    <dgm:cxn modelId="{0600EC1A-5EE1-42E3-AD0E-D3E9C72BB622}" type="presOf" srcId="{D69A1948-EE3E-4715-AA13-0AA1B67DAFA5}" destId="{AAB7C4BB-2DA3-4330-AA0D-3245F52A4A04}" srcOrd="0" destOrd="0" presId="urn:microsoft.com/office/officeart/2016/7/layout/RepeatingBendingProcessNew"/>
    <dgm:cxn modelId="{92857D25-DB8E-4CF7-AB89-601F21E20E3D}" type="presOf" srcId="{BEF54B26-5D51-408F-A3F3-37A02B911643}" destId="{6ECB112E-6595-41EB-BCB6-8A70EC155CAC}" srcOrd="0" destOrd="0" presId="urn:microsoft.com/office/officeart/2016/7/layout/RepeatingBendingProcessNew"/>
    <dgm:cxn modelId="{33288629-0839-4D95-AFE8-EDE248791146}" srcId="{AD42432B-1E26-4D4A-B394-9384800148BD}" destId="{BEF54B26-5D51-408F-A3F3-37A02B911643}" srcOrd="5" destOrd="0" parTransId="{AE928AA0-1976-4DAB-BED0-F9E1E6DC3834}" sibTransId="{5D1BE543-E5C6-4123-8936-AA88076C3EB9}"/>
    <dgm:cxn modelId="{6A57722A-55A0-4863-8E4F-63851BBB0A1C}" type="presOf" srcId="{2FE5C9E0-675A-4AA4-9380-6CFFB4F7E158}" destId="{EF825EEB-F5A9-49DA-B267-C3CE1E8B0869}" srcOrd="0" destOrd="0" presId="urn:microsoft.com/office/officeart/2016/7/layout/RepeatingBendingProcessNew"/>
    <dgm:cxn modelId="{04F95C2B-EBEC-4A1B-9A03-85691DCC290A}" type="presOf" srcId="{7A3C1EAB-B4AE-4350-88E2-C979837FEE13}" destId="{1CB26C65-164F-4F1F-90F3-09249A87CC72}" srcOrd="0" destOrd="0" presId="urn:microsoft.com/office/officeart/2016/7/layout/RepeatingBendingProcessNew"/>
    <dgm:cxn modelId="{10A8C930-9A50-41F7-AC9A-AFE6A84B3D36}" srcId="{AD42432B-1E26-4D4A-B394-9384800148BD}" destId="{C4384C80-7BC9-49EE-A61F-E2D98B9DEC3F}" srcOrd="3" destOrd="0" parTransId="{50F56A8F-3D8D-423B-A9B5-86E194404181}" sibTransId="{B61A2D52-95BC-4872-8AFD-10E20385A73E}"/>
    <dgm:cxn modelId="{24910866-43ED-4DDC-AAE7-721AEC0E661C}" srcId="{AD42432B-1E26-4D4A-B394-9384800148BD}" destId="{69BEBB97-D858-4A34-B423-CA31993C7981}" srcOrd="4" destOrd="0" parTransId="{59F5EECC-842A-41F6-BE25-61B2AB503292}" sibTransId="{157CD3A3-09A5-42D6-87DD-DF17376CD99F}"/>
    <dgm:cxn modelId="{EAEE1F4A-8D47-4AA2-8A71-CC376BF1FBE8}" type="presOf" srcId="{A23A7731-5436-4CA4-9835-058C0D02F2D9}" destId="{5FEAC046-B61C-4FCC-8E7C-3E9B61DE4A54}" srcOrd="1" destOrd="0" presId="urn:microsoft.com/office/officeart/2016/7/layout/RepeatingBendingProcessNew"/>
    <dgm:cxn modelId="{5B664353-F1A8-4DC7-986F-615B9F2A5B56}" type="presOf" srcId="{2FE5C9E0-675A-4AA4-9380-6CFFB4F7E158}" destId="{DFE81978-BDC0-4AAB-B72B-B12E7789141D}" srcOrd="1" destOrd="0" presId="urn:microsoft.com/office/officeart/2016/7/layout/RepeatingBendingProcessNew"/>
    <dgm:cxn modelId="{49034653-2F35-40AB-96D6-BC6CA353D29A}" type="presOf" srcId="{157CD3A3-09A5-42D6-87DD-DF17376CD99F}" destId="{C6EED122-34FD-4CB0-AEA1-9FA731C97FEA}" srcOrd="0" destOrd="0" presId="urn:microsoft.com/office/officeart/2016/7/layout/RepeatingBendingProcessNew"/>
    <dgm:cxn modelId="{3626AA75-A249-4605-8180-868A7A93D6FB}" type="presOf" srcId="{AD42432B-1E26-4D4A-B394-9384800148BD}" destId="{E407BEB1-37A4-48AB-8AAF-41B6C563F5DD}" srcOrd="0" destOrd="0" presId="urn:microsoft.com/office/officeart/2016/7/layout/RepeatingBendingProcessNew"/>
    <dgm:cxn modelId="{3186BD55-20F1-4700-A717-79A489D68F5F}" srcId="{AD42432B-1E26-4D4A-B394-9384800148BD}" destId="{AF2AEA4D-D0C5-4951-BB03-E869ACF2913B}" srcOrd="9" destOrd="0" parTransId="{86F9966C-E51D-4D66-A221-7796AF3148BC}" sibTransId="{F6C3AA55-3B5B-4DE4-8A2F-27ED6F4F8219}"/>
    <dgm:cxn modelId="{0380A676-C25E-4269-B63E-3F8F4EF102A0}" type="presOf" srcId="{F6C3AA55-3B5B-4DE4-8A2F-27ED6F4F8219}" destId="{D48547F6-5428-494B-A0F9-6212BDA59960}" srcOrd="0" destOrd="0" presId="urn:microsoft.com/office/officeart/2016/7/layout/RepeatingBendingProcessNew"/>
    <dgm:cxn modelId="{943D0557-C8CB-43F3-8084-9D95D466E4FC}" type="presOf" srcId="{5D1BE543-E5C6-4123-8936-AA88076C3EB9}" destId="{0A22F9DA-806D-4503-8469-58B5490ED2FC}" srcOrd="0" destOrd="0" presId="urn:microsoft.com/office/officeart/2016/7/layout/RepeatingBendingProcessNew"/>
    <dgm:cxn modelId="{2FEFB358-33F8-4D01-AB78-2F7FC4C4A5DA}" type="presOf" srcId="{B61A2D52-95BC-4872-8AFD-10E20385A73E}" destId="{08DE14F1-5609-4EBC-9372-9695D55364AE}" srcOrd="0" destOrd="0" presId="urn:microsoft.com/office/officeart/2016/7/layout/RepeatingBendingProcessNew"/>
    <dgm:cxn modelId="{6EC2867E-AB58-4292-A628-914E0672381A}" type="presOf" srcId="{A2AC8829-2A83-48B2-AB57-1CBB48CAE216}" destId="{21CFA2F6-F909-47CC-9805-87D947946885}" srcOrd="1" destOrd="0" presId="urn:microsoft.com/office/officeart/2016/7/layout/RepeatingBendingProcessNew"/>
    <dgm:cxn modelId="{8B16B47E-2315-4343-A8A2-3AF972A848C3}" type="presOf" srcId="{7A3C1EAB-B4AE-4350-88E2-C979837FEE13}" destId="{B3EB17BF-8D23-4648-9E54-E2088B3546CD}" srcOrd="1" destOrd="0" presId="urn:microsoft.com/office/officeart/2016/7/layout/RepeatingBendingProcessNew"/>
    <dgm:cxn modelId="{DA947681-69E8-4EDC-9391-CD990BA4842C}" type="presOf" srcId="{F6C3AA55-3B5B-4DE4-8A2F-27ED6F4F8219}" destId="{1DB6C822-9BB6-4CB5-81AB-E90C268B8CA4}" srcOrd="1" destOrd="0" presId="urn:microsoft.com/office/officeart/2016/7/layout/RepeatingBendingProcessNew"/>
    <dgm:cxn modelId="{68F8D488-DE1B-419C-B452-843DDBF6CB21}" srcId="{AD42432B-1E26-4D4A-B394-9384800148BD}" destId="{E7BBA6B4-33D6-4D43-9827-3D3BECDA1CD9}" srcOrd="6" destOrd="0" parTransId="{592F854D-5874-456F-96FF-03AF18080001}" sibTransId="{A23A7731-5436-4CA4-9835-058C0D02F2D9}"/>
    <dgm:cxn modelId="{7B7EB689-AEAE-4A74-9FF1-E0010D9C533E}" type="presOf" srcId="{157CD3A3-09A5-42D6-87DD-DF17376CD99F}" destId="{3EFFF5DD-E57F-4152-A7D2-10615534811D}" srcOrd="1" destOrd="0" presId="urn:microsoft.com/office/officeart/2016/7/layout/RepeatingBendingProcessNew"/>
    <dgm:cxn modelId="{1E650B90-D757-431B-9739-D996AB749FEA}" type="presOf" srcId="{E7B9BFDB-F302-42E0-968C-AB903ABE3772}" destId="{25B2FDEB-FCC1-4372-9AAE-CFD86AB2E246}" srcOrd="0" destOrd="0" presId="urn:microsoft.com/office/officeart/2016/7/layout/RepeatingBendingProcessNew"/>
    <dgm:cxn modelId="{6ABA4F9B-0C5A-4118-8533-029D72164AA4}" type="presOf" srcId="{AF2AEA4D-D0C5-4951-BB03-E869ACF2913B}" destId="{C6F41BF7-ECC6-4D0D-9441-D64FF2CFA0C8}" srcOrd="0" destOrd="0" presId="urn:microsoft.com/office/officeart/2016/7/layout/RepeatingBendingProcessNew"/>
    <dgm:cxn modelId="{91CEFEAE-AA89-48C8-8997-86FD8218BC8A}" type="presOf" srcId="{C4384C80-7BC9-49EE-A61F-E2D98B9DEC3F}" destId="{0C56A168-5ADA-491B-A068-C423432A1413}" srcOrd="0" destOrd="0" presId="urn:microsoft.com/office/officeart/2016/7/layout/RepeatingBendingProcessNew"/>
    <dgm:cxn modelId="{4FDA6DB4-FA44-4205-8343-107E9CBE5DA1}" type="presOf" srcId="{5D1BE543-E5C6-4123-8936-AA88076C3EB9}" destId="{28A5354C-BF01-465B-9B5D-1668970B6E56}" srcOrd="1" destOrd="0" presId="urn:microsoft.com/office/officeart/2016/7/layout/RepeatingBendingProcessNew"/>
    <dgm:cxn modelId="{4A0561BA-9517-4225-90AF-A8AB37ADB35E}" type="presOf" srcId="{3E1D7C89-E93B-4EAA-8822-4818A530D212}" destId="{FB332302-0787-421D-89C3-FA7C30A7492D}" srcOrd="0" destOrd="0" presId="urn:microsoft.com/office/officeart/2016/7/layout/RepeatingBendingProcessNew"/>
    <dgm:cxn modelId="{DD4A32BF-40C1-4564-9A18-050CB0FFCBCC}" type="presOf" srcId="{B61A2D52-95BC-4872-8AFD-10E20385A73E}" destId="{0D647DE8-110B-4487-8E03-6C2957816715}" srcOrd="1" destOrd="0" presId="urn:microsoft.com/office/officeart/2016/7/layout/RepeatingBendingProcessNew"/>
    <dgm:cxn modelId="{A88187CA-4513-40BB-A027-748B0228CD4A}" type="presOf" srcId="{3E1D7C89-E93B-4EAA-8822-4818A530D212}" destId="{55C97C5A-A33E-4FB3-B595-C635F7520D89}" srcOrd="1" destOrd="0" presId="urn:microsoft.com/office/officeart/2016/7/layout/RepeatingBendingProcessNew"/>
    <dgm:cxn modelId="{068C39D2-C458-4EA2-AC4D-BC06EADE551A}" type="presOf" srcId="{A2AC8829-2A83-48B2-AB57-1CBB48CAE216}" destId="{A2088938-FCC4-453F-B392-2CFA81475EA2}" srcOrd="0" destOrd="0" presId="urn:microsoft.com/office/officeart/2016/7/layout/RepeatingBendingProcessNew"/>
    <dgm:cxn modelId="{8E80C0D8-3548-496D-8F32-2FE5E21017CB}" srcId="{AD42432B-1E26-4D4A-B394-9384800148BD}" destId="{13582999-D5F9-495F-A748-D372212F0AA3}" srcOrd="7" destOrd="0" parTransId="{0759662E-0257-43F8-849A-C83129967429}" sibTransId="{A2AC8829-2A83-48B2-AB57-1CBB48CAE216}"/>
    <dgm:cxn modelId="{E92384DC-5F62-41EE-9ECC-B52B61D0580E}" srcId="{AD42432B-1E26-4D4A-B394-9384800148BD}" destId="{A30CC74C-4711-4384-8B72-086345C9F9A2}" srcOrd="1" destOrd="0" parTransId="{AA2EBDF1-9B13-40EB-8081-F65923B25BF5}" sibTransId="{772793A3-F068-4835-A34E-EC442CB52636}"/>
    <dgm:cxn modelId="{18FBD8E1-401B-4601-A694-E04769AB6E03}" type="presOf" srcId="{A23A7731-5436-4CA4-9835-058C0D02F2D9}" destId="{13D0CA4E-398D-4F32-ADB5-BA316FB77819}" srcOrd="0" destOrd="0" presId="urn:microsoft.com/office/officeart/2016/7/layout/RepeatingBendingProcessNew"/>
    <dgm:cxn modelId="{67F410E7-E2B1-4115-BE1B-D4DA925925DC}" type="presOf" srcId="{772793A3-F068-4835-A34E-EC442CB52636}" destId="{D86FABEC-37BB-45F0-8B1C-A85F0466EB45}" srcOrd="1" destOrd="0" presId="urn:microsoft.com/office/officeart/2016/7/layout/RepeatingBendingProcessNew"/>
    <dgm:cxn modelId="{EFF6C4EC-860C-420E-BF56-B7507535C7A6}" type="presOf" srcId="{A30CC74C-4711-4384-8B72-086345C9F9A2}" destId="{A7FF7127-8E54-441E-9416-911B8FB768BF}" srcOrd="0" destOrd="0" presId="urn:microsoft.com/office/officeart/2016/7/layout/RepeatingBendingProcessNew"/>
    <dgm:cxn modelId="{1703A6EE-B13C-4B82-81E0-D1831919BB9C}" srcId="{AD42432B-1E26-4D4A-B394-9384800148BD}" destId="{EF2B2506-D783-45E7-AFDB-A74718655EA9}" srcOrd="2" destOrd="0" parTransId="{B51CC839-D234-477E-95C2-993BB4AEFEDF}" sibTransId="{3E1D7C89-E93B-4EAA-8822-4818A530D212}"/>
    <dgm:cxn modelId="{E0B80FEF-C9EC-4847-A16F-5463B4EAE52C}" type="presOf" srcId="{13582999-D5F9-495F-A748-D372212F0AA3}" destId="{0E46CDC4-F0E0-4B35-A1B7-212FC6698CC0}" srcOrd="0" destOrd="0" presId="urn:microsoft.com/office/officeart/2016/7/layout/RepeatingBendingProcessNew"/>
    <dgm:cxn modelId="{C5F699F1-9FBA-4FDB-B84E-A8A8A5143CC1}" type="presOf" srcId="{69BEBB97-D858-4A34-B423-CA31993C7981}" destId="{6465F0BB-48A2-4983-99E7-F8301576F8B1}" srcOrd="0" destOrd="0" presId="urn:microsoft.com/office/officeart/2016/7/layout/RepeatingBendingProcessNew"/>
    <dgm:cxn modelId="{306196F5-3549-47B3-8CA9-C6D165EB08E7}" type="presOf" srcId="{F6E48B07-8057-4D68-B3A1-EB8789D9AA2D}" destId="{1985E42A-6001-4F5D-9C25-841AF5E7AE6C}" srcOrd="0" destOrd="0" presId="urn:microsoft.com/office/officeart/2016/7/layout/RepeatingBendingProcessNew"/>
    <dgm:cxn modelId="{449386FB-7714-4276-9031-4F10F5E55C02}" type="presOf" srcId="{E7BBA6B4-33D6-4D43-9827-3D3BECDA1CD9}" destId="{10D38525-7E0C-4ECC-9638-939FC64EC8AD}" srcOrd="0" destOrd="0" presId="urn:microsoft.com/office/officeart/2016/7/layout/RepeatingBendingProcessNew"/>
    <dgm:cxn modelId="{ED919B3E-2055-4480-BEEA-B108954E2A88}" type="presParOf" srcId="{E407BEB1-37A4-48AB-8AAF-41B6C563F5DD}" destId="{25B2FDEB-FCC1-4372-9AAE-CFD86AB2E246}" srcOrd="0" destOrd="0" presId="urn:microsoft.com/office/officeart/2016/7/layout/RepeatingBendingProcessNew"/>
    <dgm:cxn modelId="{D3556271-A6EC-4DBA-B61B-B0A55F209849}" type="presParOf" srcId="{E407BEB1-37A4-48AB-8AAF-41B6C563F5DD}" destId="{1CB26C65-164F-4F1F-90F3-09249A87CC72}" srcOrd="1" destOrd="0" presId="urn:microsoft.com/office/officeart/2016/7/layout/RepeatingBendingProcessNew"/>
    <dgm:cxn modelId="{E37C05A0-C324-40FC-AEAB-8787A4BD4776}" type="presParOf" srcId="{1CB26C65-164F-4F1F-90F3-09249A87CC72}" destId="{B3EB17BF-8D23-4648-9E54-E2088B3546CD}" srcOrd="0" destOrd="0" presId="urn:microsoft.com/office/officeart/2016/7/layout/RepeatingBendingProcessNew"/>
    <dgm:cxn modelId="{35CA6852-B85F-4F5B-812B-2D8467198807}" type="presParOf" srcId="{E407BEB1-37A4-48AB-8AAF-41B6C563F5DD}" destId="{A7FF7127-8E54-441E-9416-911B8FB768BF}" srcOrd="2" destOrd="0" presId="urn:microsoft.com/office/officeart/2016/7/layout/RepeatingBendingProcessNew"/>
    <dgm:cxn modelId="{A2A2342C-736E-4A1E-A1A1-E2542A258F6F}" type="presParOf" srcId="{E407BEB1-37A4-48AB-8AAF-41B6C563F5DD}" destId="{7D959E45-FFC0-483B-AC02-E8E5FA7B3223}" srcOrd="3" destOrd="0" presId="urn:microsoft.com/office/officeart/2016/7/layout/RepeatingBendingProcessNew"/>
    <dgm:cxn modelId="{79C20EFD-B905-41AF-A0F0-4301577ED4C8}" type="presParOf" srcId="{7D959E45-FFC0-483B-AC02-E8E5FA7B3223}" destId="{D86FABEC-37BB-45F0-8B1C-A85F0466EB45}" srcOrd="0" destOrd="0" presId="urn:microsoft.com/office/officeart/2016/7/layout/RepeatingBendingProcessNew"/>
    <dgm:cxn modelId="{B9FF8C36-0C61-4E61-B23E-5E8D9548FB09}" type="presParOf" srcId="{E407BEB1-37A4-48AB-8AAF-41B6C563F5DD}" destId="{68D1E7AB-08A0-4A24-A28A-7D24FA79DA06}" srcOrd="4" destOrd="0" presId="urn:microsoft.com/office/officeart/2016/7/layout/RepeatingBendingProcessNew"/>
    <dgm:cxn modelId="{2E749558-F9BB-4633-B943-5F9EB468CE31}" type="presParOf" srcId="{E407BEB1-37A4-48AB-8AAF-41B6C563F5DD}" destId="{FB332302-0787-421D-89C3-FA7C30A7492D}" srcOrd="5" destOrd="0" presId="urn:microsoft.com/office/officeart/2016/7/layout/RepeatingBendingProcessNew"/>
    <dgm:cxn modelId="{D874A6E0-A1A0-482E-B186-E9740A201D55}" type="presParOf" srcId="{FB332302-0787-421D-89C3-FA7C30A7492D}" destId="{55C97C5A-A33E-4FB3-B595-C635F7520D89}" srcOrd="0" destOrd="0" presId="urn:microsoft.com/office/officeart/2016/7/layout/RepeatingBendingProcessNew"/>
    <dgm:cxn modelId="{CA9375C7-801D-40DA-9D78-2B7BBE9743EB}" type="presParOf" srcId="{E407BEB1-37A4-48AB-8AAF-41B6C563F5DD}" destId="{0C56A168-5ADA-491B-A068-C423432A1413}" srcOrd="6" destOrd="0" presId="urn:microsoft.com/office/officeart/2016/7/layout/RepeatingBendingProcessNew"/>
    <dgm:cxn modelId="{5ED32D45-9F6C-4A6C-A7D5-48D1B1C14496}" type="presParOf" srcId="{E407BEB1-37A4-48AB-8AAF-41B6C563F5DD}" destId="{08DE14F1-5609-4EBC-9372-9695D55364AE}" srcOrd="7" destOrd="0" presId="urn:microsoft.com/office/officeart/2016/7/layout/RepeatingBendingProcessNew"/>
    <dgm:cxn modelId="{75143EB2-2B42-4779-BCF4-35068D7B8EFA}" type="presParOf" srcId="{08DE14F1-5609-4EBC-9372-9695D55364AE}" destId="{0D647DE8-110B-4487-8E03-6C2957816715}" srcOrd="0" destOrd="0" presId="urn:microsoft.com/office/officeart/2016/7/layout/RepeatingBendingProcessNew"/>
    <dgm:cxn modelId="{687D5765-DE99-4446-8A42-80DE12BFC5BF}" type="presParOf" srcId="{E407BEB1-37A4-48AB-8AAF-41B6C563F5DD}" destId="{6465F0BB-48A2-4983-99E7-F8301576F8B1}" srcOrd="8" destOrd="0" presId="urn:microsoft.com/office/officeart/2016/7/layout/RepeatingBendingProcessNew"/>
    <dgm:cxn modelId="{4D9ECD02-4832-4F2F-A246-69B83233B599}" type="presParOf" srcId="{E407BEB1-37A4-48AB-8AAF-41B6C563F5DD}" destId="{C6EED122-34FD-4CB0-AEA1-9FA731C97FEA}" srcOrd="9" destOrd="0" presId="urn:microsoft.com/office/officeart/2016/7/layout/RepeatingBendingProcessNew"/>
    <dgm:cxn modelId="{461BF45B-DABE-4F3A-859E-30CFCFBECA10}" type="presParOf" srcId="{C6EED122-34FD-4CB0-AEA1-9FA731C97FEA}" destId="{3EFFF5DD-E57F-4152-A7D2-10615534811D}" srcOrd="0" destOrd="0" presId="urn:microsoft.com/office/officeart/2016/7/layout/RepeatingBendingProcessNew"/>
    <dgm:cxn modelId="{9C398389-8C1E-4C05-9A94-E014A4F668BE}" type="presParOf" srcId="{E407BEB1-37A4-48AB-8AAF-41B6C563F5DD}" destId="{6ECB112E-6595-41EB-BCB6-8A70EC155CAC}" srcOrd="10" destOrd="0" presId="urn:microsoft.com/office/officeart/2016/7/layout/RepeatingBendingProcessNew"/>
    <dgm:cxn modelId="{89673B44-5E42-4F5E-A2C1-81E92D8EEBB8}" type="presParOf" srcId="{E407BEB1-37A4-48AB-8AAF-41B6C563F5DD}" destId="{0A22F9DA-806D-4503-8469-58B5490ED2FC}" srcOrd="11" destOrd="0" presId="urn:microsoft.com/office/officeart/2016/7/layout/RepeatingBendingProcessNew"/>
    <dgm:cxn modelId="{3586695A-5994-4DAC-90BA-EEDCF5539CA7}" type="presParOf" srcId="{0A22F9DA-806D-4503-8469-58B5490ED2FC}" destId="{28A5354C-BF01-465B-9B5D-1668970B6E56}" srcOrd="0" destOrd="0" presId="urn:microsoft.com/office/officeart/2016/7/layout/RepeatingBendingProcessNew"/>
    <dgm:cxn modelId="{743E6E67-E00A-4863-A0F6-55BAAF8AF862}" type="presParOf" srcId="{E407BEB1-37A4-48AB-8AAF-41B6C563F5DD}" destId="{10D38525-7E0C-4ECC-9638-939FC64EC8AD}" srcOrd="12" destOrd="0" presId="urn:microsoft.com/office/officeart/2016/7/layout/RepeatingBendingProcessNew"/>
    <dgm:cxn modelId="{6BCC3DC7-311D-474E-8A37-CEB5B690B9D7}" type="presParOf" srcId="{E407BEB1-37A4-48AB-8AAF-41B6C563F5DD}" destId="{13D0CA4E-398D-4F32-ADB5-BA316FB77819}" srcOrd="13" destOrd="0" presId="urn:microsoft.com/office/officeart/2016/7/layout/RepeatingBendingProcessNew"/>
    <dgm:cxn modelId="{27A65C82-780E-4280-BD52-D96E58DDF16B}" type="presParOf" srcId="{13D0CA4E-398D-4F32-ADB5-BA316FB77819}" destId="{5FEAC046-B61C-4FCC-8E7C-3E9B61DE4A54}" srcOrd="0" destOrd="0" presId="urn:microsoft.com/office/officeart/2016/7/layout/RepeatingBendingProcessNew"/>
    <dgm:cxn modelId="{E6A5E9E3-C038-44A4-A020-5004ADFF1A0D}" type="presParOf" srcId="{E407BEB1-37A4-48AB-8AAF-41B6C563F5DD}" destId="{0E46CDC4-F0E0-4B35-A1B7-212FC6698CC0}" srcOrd="14" destOrd="0" presId="urn:microsoft.com/office/officeart/2016/7/layout/RepeatingBendingProcessNew"/>
    <dgm:cxn modelId="{89D1C428-A479-4CB3-A329-784C50E68B24}" type="presParOf" srcId="{E407BEB1-37A4-48AB-8AAF-41B6C563F5DD}" destId="{A2088938-FCC4-453F-B392-2CFA81475EA2}" srcOrd="15" destOrd="0" presId="urn:microsoft.com/office/officeart/2016/7/layout/RepeatingBendingProcessNew"/>
    <dgm:cxn modelId="{4524E824-D895-4D24-89FF-9E06A3D17904}" type="presParOf" srcId="{A2088938-FCC4-453F-B392-2CFA81475EA2}" destId="{21CFA2F6-F909-47CC-9805-87D947946885}" srcOrd="0" destOrd="0" presId="urn:microsoft.com/office/officeart/2016/7/layout/RepeatingBendingProcessNew"/>
    <dgm:cxn modelId="{62896FB8-D82C-448D-9D02-E801DAD974D6}" type="presParOf" srcId="{E407BEB1-37A4-48AB-8AAF-41B6C563F5DD}" destId="{AAB7C4BB-2DA3-4330-AA0D-3245F52A4A04}" srcOrd="16" destOrd="0" presId="urn:microsoft.com/office/officeart/2016/7/layout/RepeatingBendingProcessNew"/>
    <dgm:cxn modelId="{47F3F56F-B083-4AD6-AAA2-4B12E6182A24}" type="presParOf" srcId="{E407BEB1-37A4-48AB-8AAF-41B6C563F5DD}" destId="{EF825EEB-F5A9-49DA-B267-C3CE1E8B0869}" srcOrd="17" destOrd="0" presId="urn:microsoft.com/office/officeart/2016/7/layout/RepeatingBendingProcessNew"/>
    <dgm:cxn modelId="{5BCA9BCA-808F-468A-8153-7DDAB77CF884}" type="presParOf" srcId="{EF825EEB-F5A9-49DA-B267-C3CE1E8B0869}" destId="{DFE81978-BDC0-4AAB-B72B-B12E7789141D}" srcOrd="0" destOrd="0" presId="urn:microsoft.com/office/officeart/2016/7/layout/RepeatingBendingProcessNew"/>
    <dgm:cxn modelId="{A22ECDA2-6B76-4EB4-9A13-BD3C3775AEF1}" type="presParOf" srcId="{E407BEB1-37A4-48AB-8AAF-41B6C563F5DD}" destId="{C6F41BF7-ECC6-4D0D-9441-D64FF2CFA0C8}" srcOrd="18" destOrd="0" presId="urn:microsoft.com/office/officeart/2016/7/layout/RepeatingBendingProcessNew"/>
    <dgm:cxn modelId="{37CF8C28-6CDC-4425-A4EB-C8FB0E270E38}" type="presParOf" srcId="{E407BEB1-37A4-48AB-8AAF-41B6C563F5DD}" destId="{D48547F6-5428-494B-A0F9-6212BDA59960}" srcOrd="19" destOrd="0" presId="urn:microsoft.com/office/officeart/2016/7/layout/RepeatingBendingProcessNew"/>
    <dgm:cxn modelId="{11D2A33C-D3CB-4ED2-BF93-9DE9A52A74C0}" type="presParOf" srcId="{D48547F6-5428-494B-A0F9-6212BDA59960}" destId="{1DB6C822-9BB6-4CB5-81AB-E90C268B8CA4}" srcOrd="0" destOrd="0" presId="urn:microsoft.com/office/officeart/2016/7/layout/RepeatingBendingProcessNew"/>
    <dgm:cxn modelId="{3CCA5E91-B84D-49C3-AF38-F603D4DF08B3}" type="presParOf" srcId="{E407BEB1-37A4-48AB-8AAF-41B6C563F5DD}" destId="{1985E42A-6001-4F5D-9C25-841AF5E7AE6C}" srcOrd="20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B26C65-164F-4F1F-90F3-09249A87CC72}">
      <dsp:nvSpPr>
        <dsp:cNvPr id="0" name=""/>
        <dsp:cNvSpPr/>
      </dsp:nvSpPr>
      <dsp:spPr>
        <a:xfrm>
          <a:off x="2669704" y="533944"/>
          <a:ext cx="41166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1666" y="4572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864480" y="577453"/>
        <a:ext cx="22113" cy="4422"/>
      </dsp:txXfrm>
    </dsp:sp>
    <dsp:sp modelId="{25B2FDEB-FCC1-4372-9AAE-CFD86AB2E246}">
      <dsp:nvSpPr>
        <dsp:cNvPr id="0" name=""/>
        <dsp:cNvSpPr/>
      </dsp:nvSpPr>
      <dsp:spPr>
        <a:xfrm>
          <a:off x="748607" y="2795"/>
          <a:ext cx="1922896" cy="11537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4224" tIns="98904" rIns="94224" bIns="98904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/>
            <a:t>Teacher Concern</a:t>
          </a:r>
          <a:endParaRPr lang="en-US" sz="1300" kern="1200"/>
        </a:p>
      </dsp:txBody>
      <dsp:txXfrm>
        <a:off x="748607" y="2795"/>
        <a:ext cx="1922896" cy="1153737"/>
      </dsp:txXfrm>
    </dsp:sp>
    <dsp:sp modelId="{7D959E45-FFC0-483B-AC02-E8E5FA7B3223}">
      <dsp:nvSpPr>
        <dsp:cNvPr id="0" name=""/>
        <dsp:cNvSpPr/>
      </dsp:nvSpPr>
      <dsp:spPr>
        <a:xfrm>
          <a:off x="5034866" y="533944"/>
          <a:ext cx="41166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1666" y="4572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29643" y="577453"/>
        <a:ext cx="22113" cy="4422"/>
      </dsp:txXfrm>
    </dsp:sp>
    <dsp:sp modelId="{A7FF7127-8E54-441E-9416-911B8FB768BF}">
      <dsp:nvSpPr>
        <dsp:cNvPr id="0" name=""/>
        <dsp:cNvSpPr/>
      </dsp:nvSpPr>
      <dsp:spPr>
        <a:xfrm>
          <a:off x="3113770" y="2795"/>
          <a:ext cx="1922896" cy="11537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4224" tIns="98904" rIns="94224" bIns="98904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0" kern="1200"/>
            <a:t>Students know that teachers care</a:t>
          </a:r>
          <a:endParaRPr lang="en-US" sz="1300" kern="1200"/>
        </a:p>
      </dsp:txBody>
      <dsp:txXfrm>
        <a:off x="3113770" y="2795"/>
        <a:ext cx="1922896" cy="1153737"/>
      </dsp:txXfrm>
    </dsp:sp>
    <dsp:sp modelId="{FB332302-0787-421D-89C3-FA7C30A7492D}">
      <dsp:nvSpPr>
        <dsp:cNvPr id="0" name=""/>
        <dsp:cNvSpPr/>
      </dsp:nvSpPr>
      <dsp:spPr>
        <a:xfrm>
          <a:off x="7400029" y="533944"/>
          <a:ext cx="41166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1666" y="4572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594806" y="577453"/>
        <a:ext cx="22113" cy="4422"/>
      </dsp:txXfrm>
    </dsp:sp>
    <dsp:sp modelId="{68D1E7AB-08A0-4A24-A28A-7D24FA79DA06}">
      <dsp:nvSpPr>
        <dsp:cNvPr id="0" name=""/>
        <dsp:cNvSpPr/>
      </dsp:nvSpPr>
      <dsp:spPr>
        <a:xfrm>
          <a:off x="5478933" y="2795"/>
          <a:ext cx="1922896" cy="11537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4224" tIns="98904" rIns="94224" bIns="98904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0" kern="1200" dirty="0"/>
            <a:t>Students </a:t>
          </a:r>
          <a:r>
            <a:rPr lang="en-US" sz="1300" b="0" kern="1200"/>
            <a:t>can talk </a:t>
          </a:r>
          <a:r>
            <a:rPr lang="en-US" sz="1300" b="0" kern="1200" dirty="0"/>
            <a:t>to teachers about their concerns</a:t>
          </a:r>
          <a:endParaRPr lang="en-US" sz="1300" kern="1200" dirty="0"/>
        </a:p>
      </dsp:txBody>
      <dsp:txXfrm>
        <a:off x="5478933" y="2795"/>
        <a:ext cx="1922896" cy="1153737"/>
      </dsp:txXfrm>
    </dsp:sp>
    <dsp:sp modelId="{08DE14F1-5609-4EBC-9372-9695D55364AE}">
      <dsp:nvSpPr>
        <dsp:cNvPr id="0" name=""/>
        <dsp:cNvSpPr/>
      </dsp:nvSpPr>
      <dsp:spPr>
        <a:xfrm>
          <a:off x="1710055" y="1154733"/>
          <a:ext cx="7095488" cy="411666"/>
        </a:xfrm>
        <a:custGeom>
          <a:avLst/>
          <a:gdLst/>
          <a:ahLst/>
          <a:cxnLst/>
          <a:rect l="0" t="0" r="0" b="0"/>
          <a:pathLst>
            <a:path>
              <a:moveTo>
                <a:pt x="7095488" y="0"/>
              </a:moveTo>
              <a:lnTo>
                <a:pt x="7095488" y="222933"/>
              </a:lnTo>
              <a:lnTo>
                <a:pt x="0" y="222933"/>
              </a:lnTo>
              <a:lnTo>
                <a:pt x="0" y="411666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080068" y="1358355"/>
        <a:ext cx="355462" cy="4422"/>
      </dsp:txXfrm>
    </dsp:sp>
    <dsp:sp modelId="{0C56A168-5ADA-491B-A068-C423432A1413}">
      <dsp:nvSpPr>
        <dsp:cNvPr id="0" name=""/>
        <dsp:cNvSpPr/>
      </dsp:nvSpPr>
      <dsp:spPr>
        <a:xfrm>
          <a:off x="7844095" y="2795"/>
          <a:ext cx="1922896" cy="11537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4224" tIns="98904" rIns="94224" bIns="98904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0" kern="1200"/>
            <a:t>Teachers know when something is bothering a student</a:t>
          </a:r>
          <a:endParaRPr lang="en-US" sz="1300" kern="1200"/>
        </a:p>
      </dsp:txBody>
      <dsp:txXfrm>
        <a:off x="7844095" y="2795"/>
        <a:ext cx="1922896" cy="1153737"/>
      </dsp:txXfrm>
    </dsp:sp>
    <dsp:sp modelId="{C6EED122-34FD-4CB0-AEA1-9FA731C97FEA}">
      <dsp:nvSpPr>
        <dsp:cNvPr id="0" name=""/>
        <dsp:cNvSpPr/>
      </dsp:nvSpPr>
      <dsp:spPr>
        <a:xfrm>
          <a:off x="2669704" y="2129949"/>
          <a:ext cx="41166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1666" y="4572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864480" y="2173457"/>
        <a:ext cx="22113" cy="4422"/>
      </dsp:txXfrm>
    </dsp:sp>
    <dsp:sp modelId="{6465F0BB-48A2-4983-99E7-F8301576F8B1}">
      <dsp:nvSpPr>
        <dsp:cNvPr id="0" name=""/>
        <dsp:cNvSpPr/>
      </dsp:nvSpPr>
      <dsp:spPr>
        <a:xfrm>
          <a:off x="748607" y="1598800"/>
          <a:ext cx="1922896" cy="11537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4224" tIns="98904" rIns="94224" bIns="98904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i="0" kern="1200" baseline="0"/>
            <a:t>Stimulating Learning</a:t>
          </a:r>
          <a:endParaRPr lang="en-US" sz="1300" kern="1200"/>
        </a:p>
      </dsp:txBody>
      <dsp:txXfrm>
        <a:off x="748607" y="1598800"/>
        <a:ext cx="1922896" cy="1153737"/>
      </dsp:txXfrm>
    </dsp:sp>
    <dsp:sp modelId="{0A22F9DA-806D-4503-8469-58B5490ED2FC}">
      <dsp:nvSpPr>
        <dsp:cNvPr id="0" name=""/>
        <dsp:cNvSpPr/>
      </dsp:nvSpPr>
      <dsp:spPr>
        <a:xfrm>
          <a:off x="5034866" y="2129949"/>
          <a:ext cx="41166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1666" y="4572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29643" y="2173457"/>
        <a:ext cx="22113" cy="4422"/>
      </dsp:txXfrm>
    </dsp:sp>
    <dsp:sp modelId="{6ECB112E-6595-41EB-BCB6-8A70EC155CAC}">
      <dsp:nvSpPr>
        <dsp:cNvPr id="0" name=""/>
        <dsp:cNvSpPr/>
      </dsp:nvSpPr>
      <dsp:spPr>
        <a:xfrm>
          <a:off x="3113770" y="1598800"/>
          <a:ext cx="1922896" cy="11537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4224" tIns="98904" rIns="94224" bIns="98904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0" i="0" kern="1200" baseline="0"/>
            <a:t>Teachers make learning interesting</a:t>
          </a:r>
          <a:endParaRPr lang="en-US" sz="1300" kern="1200"/>
        </a:p>
      </dsp:txBody>
      <dsp:txXfrm>
        <a:off x="3113770" y="1598800"/>
        <a:ext cx="1922896" cy="1153737"/>
      </dsp:txXfrm>
    </dsp:sp>
    <dsp:sp modelId="{13D0CA4E-398D-4F32-ADB5-BA316FB77819}">
      <dsp:nvSpPr>
        <dsp:cNvPr id="0" name=""/>
        <dsp:cNvSpPr/>
      </dsp:nvSpPr>
      <dsp:spPr>
        <a:xfrm>
          <a:off x="7400029" y="2129949"/>
          <a:ext cx="41166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1666" y="4572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594806" y="2173457"/>
        <a:ext cx="22113" cy="4422"/>
      </dsp:txXfrm>
    </dsp:sp>
    <dsp:sp modelId="{10D38525-7E0C-4ECC-9638-939FC64EC8AD}">
      <dsp:nvSpPr>
        <dsp:cNvPr id="0" name=""/>
        <dsp:cNvSpPr/>
      </dsp:nvSpPr>
      <dsp:spPr>
        <a:xfrm>
          <a:off x="5478933" y="1598800"/>
          <a:ext cx="1922896" cy="11537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4224" tIns="98904" rIns="94224" bIns="98904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0" i="0" kern="1200" baseline="0"/>
            <a:t>Teachers motivate students to think about their learning</a:t>
          </a:r>
          <a:endParaRPr lang="en-US" sz="1300" kern="1200"/>
        </a:p>
      </dsp:txBody>
      <dsp:txXfrm>
        <a:off x="5478933" y="1598800"/>
        <a:ext cx="1922896" cy="1153737"/>
      </dsp:txXfrm>
    </dsp:sp>
    <dsp:sp modelId="{A2088938-FCC4-453F-B392-2CFA81475EA2}">
      <dsp:nvSpPr>
        <dsp:cNvPr id="0" name=""/>
        <dsp:cNvSpPr/>
      </dsp:nvSpPr>
      <dsp:spPr>
        <a:xfrm>
          <a:off x="1710055" y="2750737"/>
          <a:ext cx="7095488" cy="411666"/>
        </a:xfrm>
        <a:custGeom>
          <a:avLst/>
          <a:gdLst/>
          <a:ahLst/>
          <a:cxnLst/>
          <a:rect l="0" t="0" r="0" b="0"/>
          <a:pathLst>
            <a:path>
              <a:moveTo>
                <a:pt x="7095488" y="0"/>
              </a:moveTo>
              <a:lnTo>
                <a:pt x="7095488" y="222933"/>
              </a:lnTo>
              <a:lnTo>
                <a:pt x="0" y="222933"/>
              </a:lnTo>
              <a:lnTo>
                <a:pt x="0" y="411666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080068" y="2954359"/>
        <a:ext cx="355462" cy="4422"/>
      </dsp:txXfrm>
    </dsp:sp>
    <dsp:sp modelId="{0E46CDC4-F0E0-4B35-A1B7-212FC6698CC0}">
      <dsp:nvSpPr>
        <dsp:cNvPr id="0" name=""/>
        <dsp:cNvSpPr/>
      </dsp:nvSpPr>
      <dsp:spPr>
        <a:xfrm>
          <a:off x="7844095" y="1598800"/>
          <a:ext cx="1922896" cy="11537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4224" tIns="98904" rIns="94224" bIns="98904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0" i="0" kern="1200" baseline="0"/>
            <a:t>Teachers are inspiring </a:t>
          </a:r>
          <a:endParaRPr lang="en-US" sz="1300" kern="1200"/>
        </a:p>
      </dsp:txBody>
      <dsp:txXfrm>
        <a:off x="7844095" y="1598800"/>
        <a:ext cx="1922896" cy="1153737"/>
      </dsp:txXfrm>
    </dsp:sp>
    <dsp:sp modelId="{EF825EEB-F5A9-49DA-B267-C3CE1E8B0869}">
      <dsp:nvSpPr>
        <dsp:cNvPr id="0" name=""/>
        <dsp:cNvSpPr/>
      </dsp:nvSpPr>
      <dsp:spPr>
        <a:xfrm>
          <a:off x="2669704" y="3725953"/>
          <a:ext cx="41166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1666" y="4572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864480" y="3769461"/>
        <a:ext cx="22113" cy="4422"/>
      </dsp:txXfrm>
    </dsp:sp>
    <dsp:sp modelId="{AAB7C4BB-2DA3-4330-AA0D-3245F52A4A04}">
      <dsp:nvSpPr>
        <dsp:cNvPr id="0" name=""/>
        <dsp:cNvSpPr/>
      </dsp:nvSpPr>
      <dsp:spPr>
        <a:xfrm>
          <a:off x="748607" y="3194804"/>
          <a:ext cx="1922896" cy="11537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4224" tIns="98904" rIns="94224" bIns="98904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/>
            <a:t>Student Voice and Agency</a:t>
          </a:r>
          <a:endParaRPr lang="en-US" sz="1300" kern="1200"/>
        </a:p>
      </dsp:txBody>
      <dsp:txXfrm>
        <a:off x="748607" y="3194804"/>
        <a:ext cx="1922896" cy="1153737"/>
      </dsp:txXfrm>
    </dsp:sp>
    <dsp:sp modelId="{D48547F6-5428-494B-A0F9-6212BDA59960}">
      <dsp:nvSpPr>
        <dsp:cNvPr id="0" name=""/>
        <dsp:cNvSpPr/>
      </dsp:nvSpPr>
      <dsp:spPr>
        <a:xfrm>
          <a:off x="5034866" y="3725953"/>
          <a:ext cx="41166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1666" y="4572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29643" y="3769461"/>
        <a:ext cx="22113" cy="4422"/>
      </dsp:txXfrm>
    </dsp:sp>
    <dsp:sp modelId="{C6F41BF7-ECC6-4D0D-9441-D64FF2CFA0C8}">
      <dsp:nvSpPr>
        <dsp:cNvPr id="0" name=""/>
        <dsp:cNvSpPr/>
      </dsp:nvSpPr>
      <dsp:spPr>
        <a:xfrm>
          <a:off x="3113770" y="3194804"/>
          <a:ext cx="1922896" cy="11537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4224" tIns="98904" rIns="94224" bIns="98904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Students and teachers share responsibility for learning and what that learning looks like in the classroom</a:t>
          </a:r>
        </a:p>
      </dsp:txBody>
      <dsp:txXfrm>
        <a:off x="3113770" y="3194804"/>
        <a:ext cx="1922896" cy="1153737"/>
      </dsp:txXfrm>
    </dsp:sp>
    <dsp:sp modelId="{1985E42A-6001-4F5D-9C25-841AF5E7AE6C}">
      <dsp:nvSpPr>
        <dsp:cNvPr id="0" name=""/>
        <dsp:cNvSpPr/>
      </dsp:nvSpPr>
      <dsp:spPr>
        <a:xfrm>
          <a:off x="5478933" y="3194804"/>
          <a:ext cx="1922896" cy="11537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4224" tIns="98904" rIns="94224" bIns="98904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Students are empowered to voice their ideas about our  school</a:t>
          </a:r>
        </a:p>
      </dsp:txBody>
      <dsp:txXfrm>
        <a:off x="5478933" y="3194804"/>
        <a:ext cx="1922896" cy="11537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22A6E1-BD46-70B0-F941-380090A62F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05045D-C1D9-932A-E574-27A89F4114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31C70E-FD6C-4219-316A-3D1C28F1C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BC74-4996-49A7-9792-6C4E6AE3EA6A}" type="datetimeFigureOut">
              <a:rPr lang="en-AU" smtClean="0"/>
              <a:t>11/02/2025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F63CFE-A001-7D45-D5F6-99B7DABDF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1D599F-CF98-B587-BE5D-50BC0BB7C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CAB63-39FA-4221-94A6-A9E8D6CB69C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73998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29E3DB-58A0-012F-E7DA-A747C481B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72BD7E-72D1-29F5-CC81-1FEB4349E0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8AC8C3-1E0E-88A1-FF5D-F2BF066BF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BC74-4996-49A7-9792-6C4E6AE3EA6A}" type="datetimeFigureOut">
              <a:rPr lang="en-AU" smtClean="0"/>
              <a:t>11/02/2025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119775-5642-4961-5DDB-A9899E5D9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B5B8B4-228E-B66B-F1CC-E33936AA0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CAB63-39FA-4221-94A6-A9E8D6CB69C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47036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CE0B29-CCFA-FCF0-0D19-F2D562F7DF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4839D3-8118-7845-E8C3-F40F217B33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EE290B-FE58-AEDD-D6FC-BA3F7A998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BC74-4996-49A7-9792-6C4E6AE3EA6A}" type="datetimeFigureOut">
              <a:rPr lang="en-AU" smtClean="0"/>
              <a:t>11/02/2025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453EBE-EE1A-85DF-1B9C-CB15A6BA5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47898C-E225-16A9-8B47-0CCF3DA81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CAB63-39FA-4221-94A6-A9E8D6CB69C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32822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3D131-AC77-1EED-0629-3D0C934B9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5E0E25-4888-641C-D057-D97614ED8E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FB0B72-CAE8-7EF5-B3EE-92CAD5BA2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BC74-4996-49A7-9792-6C4E6AE3EA6A}" type="datetimeFigureOut">
              <a:rPr lang="en-AU" smtClean="0"/>
              <a:t>11/02/2025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D554F9-C460-2322-9C9D-9D758BBD1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91B99B-4D68-62CE-35FF-81DC2F29D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CAB63-39FA-4221-94A6-A9E8D6CB69C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97861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03CB8E-F5CD-7AC9-685C-8FC991282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63D491-1885-8679-9B56-4CF81DE71E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988D1E-DA03-1C64-3CF0-477A9554C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BC74-4996-49A7-9792-6C4E6AE3EA6A}" type="datetimeFigureOut">
              <a:rPr lang="en-AU" smtClean="0"/>
              <a:t>11/02/2025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B3C2F1-677E-7451-26AC-663BCF849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575C73-65E0-A14A-1582-70795DFB5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CAB63-39FA-4221-94A6-A9E8D6CB69C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00431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4A7C8-CF50-8F89-7227-57040D8D13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65E396-9C69-16DD-1EB0-D2B320371F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BD9BA6-7BD4-1036-F06F-65FB1B3FB4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9BB539-9D80-F4B9-C9A8-FFD23BD98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BC74-4996-49A7-9792-6C4E6AE3EA6A}" type="datetimeFigureOut">
              <a:rPr lang="en-AU" smtClean="0"/>
              <a:t>11/02/2025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69982F-8BA6-650A-56C9-535A54A6E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97D3C1-0C2D-0449-AF3F-1ECFAC785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CAB63-39FA-4221-94A6-A9E8D6CB69C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8863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81E1B-9ECF-54B6-8561-CCDD7F20BE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B77CD8-521A-9D97-010D-5AC51310B1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ACA6E2-BDC3-E69F-7B2D-B1226E5460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CB0C197-6CD0-C496-6612-A1AEB634D3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284C44-4BF7-C610-8041-02AEFCFAFF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9027738-C2BF-4F5F-27D8-4154BE424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BC74-4996-49A7-9792-6C4E6AE3EA6A}" type="datetimeFigureOut">
              <a:rPr lang="en-AU" smtClean="0"/>
              <a:t>11/02/2025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522E4B9-7EAF-987C-5E6D-BA25BFE15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6819B2-0A7D-1CBF-B73E-7FA52D20E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CAB63-39FA-4221-94A6-A9E8D6CB69C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36957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DFACF-8C56-E6A4-DE2F-EFF993E89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7CB7CD-21F3-3AC5-2080-35B5C133A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BC74-4996-49A7-9792-6C4E6AE3EA6A}" type="datetimeFigureOut">
              <a:rPr lang="en-AU" smtClean="0"/>
              <a:t>11/02/2025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2E93E0-A71B-E546-0FF0-1C62F16D9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A5FEF4-5E45-69AC-79A6-CAC780459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CAB63-39FA-4221-94A6-A9E8D6CB69C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11967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D274E6-D619-6F3B-C128-52B89E734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BC74-4996-49A7-9792-6C4E6AE3EA6A}" type="datetimeFigureOut">
              <a:rPr lang="en-AU" smtClean="0"/>
              <a:t>11/02/2025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7944207-F313-8BD9-964E-588286602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648E12-A1BF-8913-AF9B-0516C609D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CAB63-39FA-4221-94A6-A9E8D6CB69C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28277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860855-1E6F-B21B-0CEE-B677498974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D07B32-3C75-9A20-24C0-736104C80E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93DAD6-31D3-6C44-AF59-1A22F42929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37F8B0-6CC1-AD15-C1A7-B090C1261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BC74-4996-49A7-9792-6C4E6AE3EA6A}" type="datetimeFigureOut">
              <a:rPr lang="en-AU" smtClean="0"/>
              <a:t>11/02/2025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C02C02-55E7-9749-2102-43166AEA6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BD8C32-B575-A888-61BA-489C6D31A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CAB63-39FA-4221-94A6-A9E8D6CB69C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65910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19F8E-1180-4400-442E-6002744E3C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EC12B98-4F6B-38C1-363D-8959CB6955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EF3DF1-CDAF-4EC6-BD33-EAA08C53A4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F7C6A0-02F4-6E71-F195-E2E9DF906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BC74-4996-49A7-9792-6C4E6AE3EA6A}" type="datetimeFigureOut">
              <a:rPr lang="en-AU" smtClean="0"/>
              <a:t>11/02/2025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37C318-04CE-4285-931F-A290CC0C7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0980CC-9134-1A47-F552-EE49FCF0D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CAB63-39FA-4221-94A6-A9E8D6CB69C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08693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418EFB8-A2D6-F177-D244-1EB9886307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A51DAA-2433-DB23-3A2B-6AC1E05938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2FFF44-73BF-0683-AF72-50CE37E84B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90ABC74-4996-49A7-9792-6C4E6AE3EA6A}" type="datetimeFigureOut">
              <a:rPr lang="en-AU" smtClean="0"/>
              <a:t>11/02/2025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7B0D3B-711B-8460-9AF5-BD3F69ACC8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169504-FBB4-713D-E5D7-DDAFA15985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9FCAB63-39FA-4221-94A6-A9E8D6CB69C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55864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0D1C56-2044-52B5-A34A-293D0D698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i="1" dirty="0"/>
              <a:t>AtoSS Areas</a:t>
            </a:r>
            <a:r>
              <a:rPr lang="en-US" sz="5400" b="1" i="1" dirty="0"/>
              <a:t> for Improvement 2025</a:t>
            </a:r>
            <a:endParaRPr lang="en-AU" sz="5400" b="1" i="1" dirty="0"/>
          </a:p>
        </p:txBody>
      </p:sp>
      <p:graphicFrame>
        <p:nvGraphicFramePr>
          <p:cNvPr id="15" name="Content Placeholder 2">
            <a:extLst>
              <a:ext uri="{FF2B5EF4-FFF2-40B4-BE49-F238E27FC236}">
                <a16:creationId xmlns:a16="http://schemas.microsoft.com/office/drawing/2014/main" id="{CA21E4A3-18B0-3213-E9D5-983987F999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29995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extbox 27">
            <a:extLst>
              <a:ext uri="{FF2B5EF4-FFF2-40B4-BE49-F238E27FC236}">
                <a16:creationId xmlns:a16="http://schemas.microsoft.com/office/drawing/2014/main" id="{A13F8974-4E72-6963-9124-CAB886E08878}"/>
              </a:ext>
            </a:extLst>
          </p:cNvPr>
          <p:cNvSpPr txBox="1">
            <a:spLocks noChangeArrowheads="1"/>
          </p:cNvSpPr>
          <p:nvPr/>
        </p:nvSpPr>
        <p:spPr bwMode="auto">
          <a:xfrm rot="5700000">
            <a:off x="3028950" y="266700"/>
            <a:ext cx="57150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00" b="0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Verdana" panose="020B060403050404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W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Textbox 28">
            <a:extLst>
              <a:ext uri="{FF2B5EF4-FFF2-40B4-BE49-F238E27FC236}">
                <a16:creationId xmlns:a16="http://schemas.microsoft.com/office/drawing/2014/main" id="{57B9E034-1DBE-87B2-F324-9882BE07938F}"/>
              </a:ext>
            </a:extLst>
          </p:cNvPr>
          <p:cNvSpPr txBox="1">
            <a:spLocks noChangeArrowheads="1"/>
          </p:cNvSpPr>
          <p:nvPr/>
        </p:nvSpPr>
        <p:spPr bwMode="auto">
          <a:xfrm rot="6060000">
            <a:off x="3054350" y="214313"/>
            <a:ext cx="222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00" b="0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Verdana" panose="020B060403050404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t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Textbox 29">
            <a:extLst>
              <a:ext uri="{FF2B5EF4-FFF2-40B4-BE49-F238E27FC236}">
                <a16:creationId xmlns:a16="http://schemas.microsoft.com/office/drawing/2014/main" id="{9C099D4D-3EFE-450B-5A11-C0AA0B56074D}"/>
              </a:ext>
            </a:extLst>
          </p:cNvPr>
          <p:cNvSpPr txBox="1">
            <a:spLocks noChangeArrowheads="1"/>
          </p:cNvSpPr>
          <p:nvPr/>
        </p:nvSpPr>
        <p:spPr bwMode="auto">
          <a:xfrm rot="6240000">
            <a:off x="3052762" y="184151"/>
            <a:ext cx="4127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00" b="0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Verdana" panose="020B060403050404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A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12">
            <a:extLst>
              <a:ext uri="{FF2B5EF4-FFF2-40B4-BE49-F238E27FC236}">
                <a16:creationId xmlns:a16="http://schemas.microsoft.com/office/drawing/2014/main" id="{87BC10A7-4439-1B37-A4CC-D1B8D7D3A2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6654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310108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78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Verdana</vt:lpstr>
      <vt:lpstr>Office Theme</vt:lpstr>
      <vt:lpstr>AtoSS Areas for Improvement 2025</vt:lpstr>
    </vt:vector>
  </TitlesOfParts>
  <Company>Department of Education and Training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Fern Brisbane</dc:creator>
  <cp:lastModifiedBy>Amanda Briginshaw</cp:lastModifiedBy>
  <cp:revision>2</cp:revision>
  <dcterms:created xsi:type="dcterms:W3CDTF">2025-02-08T23:17:09Z</dcterms:created>
  <dcterms:modified xsi:type="dcterms:W3CDTF">2025-02-11T01:58:37Z</dcterms:modified>
</cp:coreProperties>
</file>