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7" r:id="rId3"/>
    <p:sldId id="291" r:id="rId4"/>
    <p:sldId id="256" r:id="rId5"/>
    <p:sldId id="271" r:id="rId6"/>
    <p:sldId id="270" r:id="rId7"/>
    <p:sldId id="272" r:id="rId8"/>
    <p:sldId id="261" r:id="rId9"/>
    <p:sldId id="266" r:id="rId10"/>
    <p:sldId id="269" r:id="rId11"/>
    <p:sldId id="264" r:id="rId12"/>
    <p:sldId id="273" r:id="rId13"/>
    <p:sldId id="298" r:id="rId14"/>
    <p:sldId id="293" r:id="rId15"/>
    <p:sldId id="296" r:id="rId16"/>
    <p:sldId id="295" r:id="rId17"/>
    <p:sldId id="294" r:id="rId18"/>
    <p:sldId id="299" r:id="rId19"/>
    <p:sldId id="300" r:id="rId20"/>
    <p:sldId id="290" r:id="rId21"/>
    <p:sldId id="297" r:id="rId22"/>
    <p:sldId id="274" r:id="rId23"/>
    <p:sldId id="275" r:id="rId24"/>
    <p:sldId id="276" r:id="rId25"/>
    <p:sldId id="277" r:id="rId26"/>
    <p:sldId id="265" r:id="rId27"/>
    <p:sldId id="278" r:id="rId28"/>
    <p:sldId id="279" r:id="rId29"/>
    <p:sldId id="280" r:id="rId30"/>
    <p:sldId id="281" r:id="rId31"/>
    <p:sldId id="284" r:id="rId32"/>
    <p:sldId id="282" r:id="rId33"/>
    <p:sldId id="283" r:id="rId34"/>
    <p:sldId id="286" r:id="rId35"/>
    <p:sldId id="285" r:id="rId36"/>
    <p:sldId id="287" r:id="rId37"/>
    <p:sldId id="288" r:id="rId38"/>
    <p:sldId id="289" r:id="rId39"/>
    <p:sldId id="292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DEA5C0-588D-46C7-B9E4-EE9D89FBDB94}" v="20" dt="2023-04-27T00:03:12.4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Corry" userId="a3aed9e5-08c9-4ae7-b63d-97c43d5caa71" providerId="ADAL" clId="{4DDEA5C0-588D-46C7-B9E4-EE9D89FBDB94}"/>
    <pc:docChg chg="undo custSel addSld modSld sldOrd">
      <pc:chgData name="Anne Corry" userId="a3aed9e5-08c9-4ae7-b63d-97c43d5caa71" providerId="ADAL" clId="{4DDEA5C0-588D-46C7-B9E4-EE9D89FBDB94}" dt="2023-04-27T01:05:24.861" v="658" actId="20577"/>
      <pc:docMkLst>
        <pc:docMk/>
      </pc:docMkLst>
      <pc:sldChg chg="modSp mod">
        <pc:chgData name="Anne Corry" userId="a3aed9e5-08c9-4ae7-b63d-97c43d5caa71" providerId="ADAL" clId="{4DDEA5C0-588D-46C7-B9E4-EE9D89FBDB94}" dt="2023-04-20T02:09:11.881" v="243" actId="20577"/>
        <pc:sldMkLst>
          <pc:docMk/>
          <pc:sldMk cId="4005322429" sldId="261"/>
        </pc:sldMkLst>
        <pc:spChg chg="mod">
          <ac:chgData name="Anne Corry" userId="a3aed9e5-08c9-4ae7-b63d-97c43d5caa71" providerId="ADAL" clId="{4DDEA5C0-588D-46C7-B9E4-EE9D89FBDB94}" dt="2023-04-20T02:09:11.881" v="243" actId="20577"/>
          <ac:spMkLst>
            <pc:docMk/>
            <pc:sldMk cId="4005322429" sldId="261"/>
            <ac:spMk id="2" creationId="{9AF9CB2F-FD0A-2C09-ADA5-EF7F9087338A}"/>
          </ac:spMkLst>
        </pc:spChg>
      </pc:sldChg>
      <pc:sldChg chg="modSp mod">
        <pc:chgData name="Anne Corry" userId="a3aed9e5-08c9-4ae7-b63d-97c43d5caa71" providerId="ADAL" clId="{4DDEA5C0-588D-46C7-B9E4-EE9D89FBDB94}" dt="2023-04-27T00:04:34.632" v="635" actId="20577"/>
        <pc:sldMkLst>
          <pc:docMk/>
          <pc:sldMk cId="2537953831" sldId="273"/>
        </pc:sldMkLst>
        <pc:spChg chg="mod">
          <ac:chgData name="Anne Corry" userId="a3aed9e5-08c9-4ae7-b63d-97c43d5caa71" providerId="ADAL" clId="{4DDEA5C0-588D-46C7-B9E4-EE9D89FBDB94}" dt="2023-04-27T00:04:34.632" v="635" actId="20577"/>
          <ac:spMkLst>
            <pc:docMk/>
            <pc:sldMk cId="2537953831" sldId="273"/>
            <ac:spMk id="2" creationId="{D771C1AB-8CE0-77B4-5FDE-4295DCBD4C3C}"/>
          </ac:spMkLst>
        </pc:spChg>
        <pc:picChg chg="mod">
          <ac:chgData name="Anne Corry" userId="a3aed9e5-08c9-4ae7-b63d-97c43d5caa71" providerId="ADAL" clId="{4DDEA5C0-588D-46C7-B9E4-EE9D89FBDB94}" dt="2023-04-26T23:58:56.652" v="556" actId="14826"/>
          <ac:picMkLst>
            <pc:docMk/>
            <pc:sldMk cId="2537953831" sldId="273"/>
            <ac:picMk id="2050" creationId="{68E3108B-9D6C-E2FF-0F9B-0145BC371819}"/>
          </ac:picMkLst>
        </pc:picChg>
      </pc:sldChg>
      <pc:sldChg chg="modSp mod">
        <pc:chgData name="Anne Corry" userId="a3aed9e5-08c9-4ae7-b63d-97c43d5caa71" providerId="ADAL" clId="{4DDEA5C0-588D-46C7-B9E4-EE9D89FBDB94}" dt="2023-04-19T08:56:07.625" v="94" actId="20577"/>
        <pc:sldMkLst>
          <pc:docMk/>
          <pc:sldMk cId="2425585013" sldId="274"/>
        </pc:sldMkLst>
        <pc:spChg chg="mod">
          <ac:chgData name="Anne Corry" userId="a3aed9e5-08c9-4ae7-b63d-97c43d5caa71" providerId="ADAL" clId="{4DDEA5C0-588D-46C7-B9E4-EE9D89FBDB94}" dt="2023-04-19T08:56:07.625" v="94" actId="20577"/>
          <ac:spMkLst>
            <pc:docMk/>
            <pc:sldMk cId="2425585013" sldId="274"/>
            <ac:spMk id="2" creationId="{F3F113CC-8A85-3BB1-278A-9A38E1C3B858}"/>
          </ac:spMkLst>
        </pc:spChg>
      </pc:sldChg>
      <pc:sldChg chg="modSp mod">
        <pc:chgData name="Anne Corry" userId="a3aed9e5-08c9-4ae7-b63d-97c43d5caa71" providerId="ADAL" clId="{4DDEA5C0-588D-46C7-B9E4-EE9D89FBDB94}" dt="2023-04-27T01:05:24.861" v="658" actId="20577"/>
        <pc:sldMkLst>
          <pc:docMk/>
          <pc:sldMk cId="3244096712" sldId="278"/>
        </pc:sldMkLst>
        <pc:spChg chg="mod">
          <ac:chgData name="Anne Corry" userId="a3aed9e5-08c9-4ae7-b63d-97c43d5caa71" providerId="ADAL" clId="{4DDEA5C0-588D-46C7-B9E4-EE9D89FBDB94}" dt="2023-04-27T01:05:24.861" v="658" actId="20577"/>
          <ac:spMkLst>
            <pc:docMk/>
            <pc:sldMk cId="3244096712" sldId="278"/>
            <ac:spMk id="2" creationId="{51257567-A89E-AA49-A39D-3ECF8CF8115E}"/>
          </ac:spMkLst>
        </pc:spChg>
      </pc:sldChg>
      <pc:sldChg chg="addSp delSp modSp mod">
        <pc:chgData name="Anne Corry" userId="a3aed9e5-08c9-4ae7-b63d-97c43d5caa71" providerId="ADAL" clId="{4DDEA5C0-588D-46C7-B9E4-EE9D89FBDB94}" dt="2023-04-21T06:17:14.498" v="397" actId="20577"/>
        <pc:sldMkLst>
          <pc:docMk/>
          <pc:sldMk cId="3320783123" sldId="279"/>
        </pc:sldMkLst>
        <pc:spChg chg="mod">
          <ac:chgData name="Anne Corry" userId="a3aed9e5-08c9-4ae7-b63d-97c43d5caa71" providerId="ADAL" clId="{4DDEA5C0-588D-46C7-B9E4-EE9D89FBDB94}" dt="2023-04-20T04:11:16.173" v="381" actId="20577"/>
          <ac:spMkLst>
            <pc:docMk/>
            <pc:sldMk cId="3320783123" sldId="279"/>
            <ac:spMk id="3" creationId="{8A685CA1-D7EB-AD26-6752-0B7C66FD72EA}"/>
          </ac:spMkLst>
        </pc:spChg>
        <pc:spChg chg="add mod">
          <ac:chgData name="Anne Corry" userId="a3aed9e5-08c9-4ae7-b63d-97c43d5caa71" providerId="ADAL" clId="{4DDEA5C0-588D-46C7-B9E4-EE9D89FBDB94}" dt="2023-04-19T08:50:52.719" v="5" actId="1076"/>
          <ac:spMkLst>
            <pc:docMk/>
            <pc:sldMk cId="3320783123" sldId="279"/>
            <ac:spMk id="4" creationId="{739740A0-EB6E-4065-923D-91D3254D5D9F}"/>
          </ac:spMkLst>
        </pc:spChg>
        <pc:spChg chg="add del mod">
          <ac:chgData name="Anne Corry" userId="a3aed9e5-08c9-4ae7-b63d-97c43d5caa71" providerId="ADAL" clId="{4DDEA5C0-588D-46C7-B9E4-EE9D89FBDB94}" dt="2023-04-21T06:15:42.040" v="384" actId="478"/>
          <ac:spMkLst>
            <pc:docMk/>
            <pc:sldMk cId="3320783123" sldId="279"/>
            <ac:spMk id="6" creationId="{EF755DD1-283C-6761-59E4-996B14F6DF7C}"/>
          </ac:spMkLst>
        </pc:spChg>
        <pc:spChg chg="add del mod">
          <ac:chgData name="Anne Corry" userId="a3aed9e5-08c9-4ae7-b63d-97c43d5caa71" providerId="ADAL" clId="{4DDEA5C0-588D-46C7-B9E4-EE9D89FBDB94}" dt="2023-04-21T06:16:11.876" v="389" actId="478"/>
          <ac:spMkLst>
            <pc:docMk/>
            <pc:sldMk cId="3320783123" sldId="279"/>
            <ac:spMk id="7" creationId="{BF42F290-4713-7A0C-BF4F-73FDF38A272A}"/>
          </ac:spMkLst>
        </pc:spChg>
        <pc:spChg chg="add mod">
          <ac:chgData name="Anne Corry" userId="a3aed9e5-08c9-4ae7-b63d-97c43d5caa71" providerId="ADAL" clId="{4DDEA5C0-588D-46C7-B9E4-EE9D89FBDB94}" dt="2023-04-21T06:17:14.498" v="397" actId="20577"/>
          <ac:spMkLst>
            <pc:docMk/>
            <pc:sldMk cId="3320783123" sldId="279"/>
            <ac:spMk id="8" creationId="{FF168BFF-AC6D-A58B-B592-5B96760DF3F1}"/>
          </ac:spMkLst>
        </pc:spChg>
        <pc:spChg chg="add del mod">
          <ac:chgData name="Anne Corry" userId="a3aed9e5-08c9-4ae7-b63d-97c43d5caa71" providerId="ADAL" clId="{4DDEA5C0-588D-46C7-B9E4-EE9D89FBDB94}" dt="2023-04-21T06:16:30.688" v="391" actId="478"/>
          <ac:spMkLst>
            <pc:docMk/>
            <pc:sldMk cId="3320783123" sldId="279"/>
            <ac:spMk id="9" creationId="{C0BBB9FA-93F0-6A5F-8855-2F51B62729A6}"/>
          </ac:spMkLst>
        </pc:spChg>
        <pc:grpChg chg="add mod">
          <ac:chgData name="Anne Corry" userId="a3aed9e5-08c9-4ae7-b63d-97c43d5caa71" providerId="ADAL" clId="{4DDEA5C0-588D-46C7-B9E4-EE9D89FBDB94}" dt="2023-04-21T06:15:46.676" v="385" actId="1076"/>
          <ac:grpSpMkLst>
            <pc:docMk/>
            <pc:sldMk cId="3320783123" sldId="279"/>
            <ac:grpSpMk id="11" creationId="{E15D0411-97C5-EF57-2CE7-C7E8D4745FFA}"/>
          </ac:grpSpMkLst>
        </pc:grpChg>
        <pc:picChg chg="mod">
          <ac:chgData name="Anne Corry" userId="a3aed9e5-08c9-4ae7-b63d-97c43d5caa71" providerId="ADAL" clId="{4DDEA5C0-588D-46C7-B9E4-EE9D89FBDB94}" dt="2023-04-21T06:15:32.910" v="382" actId="14826"/>
          <ac:picMkLst>
            <pc:docMk/>
            <pc:sldMk cId="3320783123" sldId="279"/>
            <ac:picMk id="5" creationId="{8101D29A-89DC-1702-BB08-AAD26D479A57}"/>
          </ac:picMkLst>
        </pc:picChg>
        <pc:picChg chg="add del mod">
          <ac:chgData name="Anne Corry" userId="a3aed9e5-08c9-4ae7-b63d-97c43d5caa71" providerId="ADAL" clId="{4DDEA5C0-588D-46C7-B9E4-EE9D89FBDB94}" dt="2023-04-20T02:12:56.945" v="378"/>
          <ac:picMkLst>
            <pc:docMk/>
            <pc:sldMk cId="3320783123" sldId="279"/>
            <ac:picMk id="13" creationId="{A4CA3BC6-844F-DE01-88A5-40CD283D8B39}"/>
          </ac:picMkLst>
        </pc:picChg>
      </pc:sldChg>
      <pc:sldChg chg="addSp modSp new mod setBg">
        <pc:chgData name="Anne Corry" userId="a3aed9e5-08c9-4ae7-b63d-97c43d5caa71" providerId="ADAL" clId="{4DDEA5C0-588D-46C7-B9E4-EE9D89FBDB94}" dt="2023-04-19T08:55:02.155" v="86" actId="122"/>
        <pc:sldMkLst>
          <pc:docMk/>
          <pc:sldMk cId="13961091" sldId="292"/>
        </pc:sldMkLst>
        <pc:spChg chg="mod">
          <ac:chgData name="Anne Corry" userId="a3aed9e5-08c9-4ae7-b63d-97c43d5caa71" providerId="ADAL" clId="{4DDEA5C0-588D-46C7-B9E4-EE9D89FBDB94}" dt="2023-04-19T08:55:02.155" v="86" actId="122"/>
          <ac:spMkLst>
            <pc:docMk/>
            <pc:sldMk cId="13961091" sldId="292"/>
            <ac:spMk id="2" creationId="{E24D78E2-E6BF-1165-2299-9AD2137C4C5A}"/>
          </ac:spMkLst>
        </pc:spChg>
        <pc:spChg chg="mod">
          <ac:chgData name="Anne Corry" userId="a3aed9e5-08c9-4ae7-b63d-97c43d5caa71" providerId="ADAL" clId="{4DDEA5C0-588D-46C7-B9E4-EE9D89FBDB94}" dt="2023-04-19T08:54:55.475" v="85" actId="122"/>
          <ac:spMkLst>
            <pc:docMk/>
            <pc:sldMk cId="13961091" sldId="292"/>
            <ac:spMk id="3" creationId="{7CA54B8C-952D-EB45-B69C-EFDC4CC55C86}"/>
          </ac:spMkLst>
        </pc:spChg>
        <pc:spChg chg="add">
          <ac:chgData name="Anne Corry" userId="a3aed9e5-08c9-4ae7-b63d-97c43d5caa71" providerId="ADAL" clId="{4DDEA5C0-588D-46C7-B9E4-EE9D89FBDB94}" dt="2023-04-19T08:53:55.989" v="50" actId="26606"/>
          <ac:spMkLst>
            <pc:docMk/>
            <pc:sldMk cId="13961091" sldId="292"/>
            <ac:spMk id="9" creationId="{E8A8EAB8-D2FF-444D-B34B-7D32F106AD0E}"/>
          </ac:spMkLst>
        </pc:spChg>
        <pc:picChg chg="add">
          <ac:chgData name="Anne Corry" userId="a3aed9e5-08c9-4ae7-b63d-97c43d5caa71" providerId="ADAL" clId="{4DDEA5C0-588D-46C7-B9E4-EE9D89FBDB94}" dt="2023-04-19T08:53:55.989" v="50" actId="26606"/>
          <ac:picMkLst>
            <pc:docMk/>
            <pc:sldMk cId="13961091" sldId="292"/>
            <ac:picMk id="5" creationId="{20DE063D-C22D-33A0-81D1-0CF67F1C3A07}"/>
          </ac:picMkLst>
        </pc:picChg>
        <pc:cxnChg chg="add">
          <ac:chgData name="Anne Corry" userId="a3aed9e5-08c9-4ae7-b63d-97c43d5caa71" providerId="ADAL" clId="{4DDEA5C0-588D-46C7-B9E4-EE9D89FBDB94}" dt="2023-04-19T08:53:55.989" v="50" actId="26606"/>
          <ac:cxnSpMkLst>
            <pc:docMk/>
            <pc:sldMk cId="13961091" sldId="292"/>
            <ac:cxnSpMk id="11" creationId="{EEA38897-7BA3-4408-8083-3235339C4A60}"/>
          </ac:cxnSpMkLst>
        </pc:cxnChg>
        <pc:cxnChg chg="add">
          <ac:chgData name="Anne Corry" userId="a3aed9e5-08c9-4ae7-b63d-97c43d5caa71" providerId="ADAL" clId="{4DDEA5C0-588D-46C7-B9E4-EE9D89FBDB94}" dt="2023-04-19T08:53:55.989" v="50" actId="26606"/>
          <ac:cxnSpMkLst>
            <pc:docMk/>
            <pc:sldMk cId="13961091" sldId="292"/>
            <ac:cxnSpMk id="13" creationId="{F11AD06B-AB20-4097-8606-5DA00DBACE88}"/>
          </ac:cxnSpMkLst>
        </pc:cxnChg>
      </pc:sldChg>
      <pc:sldChg chg="modSp add mod ord">
        <pc:chgData name="Anne Corry" userId="a3aed9e5-08c9-4ae7-b63d-97c43d5caa71" providerId="ADAL" clId="{4DDEA5C0-588D-46C7-B9E4-EE9D89FBDB94}" dt="2023-04-27T00:04:17.280" v="625" actId="20577"/>
        <pc:sldMkLst>
          <pc:docMk/>
          <pc:sldMk cId="670282194" sldId="293"/>
        </pc:sldMkLst>
        <pc:spChg chg="mod">
          <ac:chgData name="Anne Corry" userId="a3aed9e5-08c9-4ae7-b63d-97c43d5caa71" providerId="ADAL" clId="{4DDEA5C0-588D-46C7-B9E4-EE9D89FBDB94}" dt="2023-04-27T00:04:17.280" v="625" actId="20577"/>
          <ac:spMkLst>
            <pc:docMk/>
            <pc:sldMk cId="670282194" sldId="293"/>
            <ac:spMk id="2" creationId="{D771C1AB-8CE0-77B4-5FDE-4295DCBD4C3C}"/>
          </ac:spMkLst>
        </pc:spChg>
        <pc:picChg chg="mod">
          <ac:chgData name="Anne Corry" userId="a3aed9e5-08c9-4ae7-b63d-97c43d5caa71" providerId="ADAL" clId="{4DDEA5C0-588D-46C7-B9E4-EE9D89FBDB94}" dt="2023-04-26T23:54:44.999" v="469" actId="14826"/>
          <ac:picMkLst>
            <pc:docMk/>
            <pc:sldMk cId="670282194" sldId="293"/>
            <ac:picMk id="2050" creationId="{68E3108B-9D6C-E2FF-0F9B-0145BC371819}"/>
          </ac:picMkLst>
        </pc:picChg>
      </pc:sldChg>
      <pc:sldChg chg="modSp add mod">
        <pc:chgData name="Anne Corry" userId="a3aed9e5-08c9-4ae7-b63d-97c43d5caa71" providerId="ADAL" clId="{4DDEA5C0-588D-46C7-B9E4-EE9D89FBDB94}" dt="2023-04-26T23:55:23.442" v="484" actId="14826"/>
        <pc:sldMkLst>
          <pc:docMk/>
          <pc:sldMk cId="1808292417" sldId="294"/>
        </pc:sldMkLst>
        <pc:spChg chg="mod">
          <ac:chgData name="Anne Corry" userId="a3aed9e5-08c9-4ae7-b63d-97c43d5caa71" providerId="ADAL" clId="{4DDEA5C0-588D-46C7-B9E4-EE9D89FBDB94}" dt="2023-04-26T23:55:11.571" v="483" actId="20577"/>
          <ac:spMkLst>
            <pc:docMk/>
            <pc:sldMk cId="1808292417" sldId="294"/>
            <ac:spMk id="2" creationId="{D771C1AB-8CE0-77B4-5FDE-4295DCBD4C3C}"/>
          </ac:spMkLst>
        </pc:spChg>
        <pc:picChg chg="mod">
          <ac:chgData name="Anne Corry" userId="a3aed9e5-08c9-4ae7-b63d-97c43d5caa71" providerId="ADAL" clId="{4DDEA5C0-588D-46C7-B9E4-EE9D89FBDB94}" dt="2023-04-26T23:55:23.442" v="484" actId="14826"/>
          <ac:picMkLst>
            <pc:docMk/>
            <pc:sldMk cId="1808292417" sldId="294"/>
            <ac:picMk id="2050" creationId="{68E3108B-9D6C-E2FF-0F9B-0145BC371819}"/>
          </ac:picMkLst>
        </pc:picChg>
      </pc:sldChg>
      <pc:sldChg chg="modSp add mod">
        <pc:chgData name="Anne Corry" userId="a3aed9e5-08c9-4ae7-b63d-97c43d5caa71" providerId="ADAL" clId="{4DDEA5C0-588D-46C7-B9E4-EE9D89FBDB94}" dt="2023-04-26T23:55:53.500" v="498" actId="14826"/>
        <pc:sldMkLst>
          <pc:docMk/>
          <pc:sldMk cId="2417269771" sldId="295"/>
        </pc:sldMkLst>
        <pc:spChg chg="mod">
          <ac:chgData name="Anne Corry" userId="a3aed9e5-08c9-4ae7-b63d-97c43d5caa71" providerId="ADAL" clId="{4DDEA5C0-588D-46C7-B9E4-EE9D89FBDB94}" dt="2023-04-26T23:55:41.112" v="497" actId="20577"/>
          <ac:spMkLst>
            <pc:docMk/>
            <pc:sldMk cId="2417269771" sldId="295"/>
            <ac:spMk id="2" creationId="{D771C1AB-8CE0-77B4-5FDE-4295DCBD4C3C}"/>
          </ac:spMkLst>
        </pc:spChg>
        <pc:picChg chg="mod">
          <ac:chgData name="Anne Corry" userId="a3aed9e5-08c9-4ae7-b63d-97c43d5caa71" providerId="ADAL" clId="{4DDEA5C0-588D-46C7-B9E4-EE9D89FBDB94}" dt="2023-04-26T23:55:53.500" v="498" actId="14826"/>
          <ac:picMkLst>
            <pc:docMk/>
            <pc:sldMk cId="2417269771" sldId="295"/>
            <ac:picMk id="2050" creationId="{68E3108B-9D6C-E2FF-0F9B-0145BC371819}"/>
          </ac:picMkLst>
        </pc:picChg>
      </pc:sldChg>
      <pc:sldChg chg="modSp add mod">
        <pc:chgData name="Anne Corry" userId="a3aed9e5-08c9-4ae7-b63d-97c43d5caa71" providerId="ADAL" clId="{4DDEA5C0-588D-46C7-B9E4-EE9D89FBDB94}" dt="2023-04-27T01:04:08.617" v="654" actId="20577"/>
        <pc:sldMkLst>
          <pc:docMk/>
          <pc:sldMk cId="4222671668" sldId="296"/>
        </pc:sldMkLst>
        <pc:spChg chg="mod">
          <ac:chgData name="Anne Corry" userId="a3aed9e5-08c9-4ae7-b63d-97c43d5caa71" providerId="ADAL" clId="{4DDEA5C0-588D-46C7-B9E4-EE9D89FBDB94}" dt="2023-04-27T01:04:08.617" v="654" actId="20577"/>
          <ac:spMkLst>
            <pc:docMk/>
            <pc:sldMk cId="4222671668" sldId="296"/>
            <ac:spMk id="2" creationId="{D771C1AB-8CE0-77B4-5FDE-4295DCBD4C3C}"/>
          </ac:spMkLst>
        </pc:spChg>
      </pc:sldChg>
      <pc:sldChg chg="modSp add mod ord">
        <pc:chgData name="Anne Corry" userId="a3aed9e5-08c9-4ae7-b63d-97c43d5caa71" providerId="ADAL" clId="{4DDEA5C0-588D-46C7-B9E4-EE9D89FBDB94}" dt="2023-04-27T01:04:34.480" v="656"/>
        <pc:sldMkLst>
          <pc:docMk/>
          <pc:sldMk cId="1046556153" sldId="297"/>
        </pc:sldMkLst>
        <pc:spChg chg="mod">
          <ac:chgData name="Anne Corry" userId="a3aed9e5-08c9-4ae7-b63d-97c43d5caa71" providerId="ADAL" clId="{4DDEA5C0-588D-46C7-B9E4-EE9D89FBDB94}" dt="2023-04-26T23:56:59.278" v="546" actId="20577"/>
          <ac:spMkLst>
            <pc:docMk/>
            <pc:sldMk cId="1046556153" sldId="297"/>
            <ac:spMk id="2" creationId="{D771C1AB-8CE0-77B4-5FDE-4295DCBD4C3C}"/>
          </ac:spMkLst>
        </pc:spChg>
        <pc:picChg chg="mod">
          <ac:chgData name="Anne Corry" userId="a3aed9e5-08c9-4ae7-b63d-97c43d5caa71" providerId="ADAL" clId="{4DDEA5C0-588D-46C7-B9E4-EE9D89FBDB94}" dt="2023-04-26T23:58:36.353" v="547" actId="14826"/>
          <ac:picMkLst>
            <pc:docMk/>
            <pc:sldMk cId="1046556153" sldId="297"/>
            <ac:picMk id="2050" creationId="{68E3108B-9D6C-E2FF-0F9B-0145BC371819}"/>
          </ac:picMkLst>
        </pc:picChg>
      </pc:sldChg>
      <pc:sldChg chg="modSp add mod">
        <pc:chgData name="Anne Corry" userId="a3aed9e5-08c9-4ae7-b63d-97c43d5caa71" providerId="ADAL" clId="{4DDEA5C0-588D-46C7-B9E4-EE9D89FBDB94}" dt="2023-04-27T00:01:27.288" v="577" actId="14826"/>
        <pc:sldMkLst>
          <pc:docMk/>
          <pc:sldMk cId="3740322027" sldId="298"/>
        </pc:sldMkLst>
        <pc:spChg chg="mod">
          <ac:chgData name="Anne Corry" userId="a3aed9e5-08c9-4ae7-b63d-97c43d5caa71" providerId="ADAL" clId="{4DDEA5C0-588D-46C7-B9E4-EE9D89FBDB94}" dt="2023-04-27T00:01:08.852" v="576" actId="20577"/>
          <ac:spMkLst>
            <pc:docMk/>
            <pc:sldMk cId="3740322027" sldId="298"/>
            <ac:spMk id="2" creationId="{D771C1AB-8CE0-77B4-5FDE-4295DCBD4C3C}"/>
          </ac:spMkLst>
        </pc:spChg>
        <pc:picChg chg="mod">
          <ac:chgData name="Anne Corry" userId="a3aed9e5-08c9-4ae7-b63d-97c43d5caa71" providerId="ADAL" clId="{4DDEA5C0-588D-46C7-B9E4-EE9D89FBDB94}" dt="2023-04-27T00:01:27.288" v="577" actId="14826"/>
          <ac:picMkLst>
            <pc:docMk/>
            <pc:sldMk cId="3740322027" sldId="298"/>
            <ac:picMk id="2050" creationId="{68E3108B-9D6C-E2FF-0F9B-0145BC371819}"/>
          </ac:picMkLst>
        </pc:picChg>
      </pc:sldChg>
      <pc:sldChg chg="modSp add mod">
        <pc:chgData name="Anne Corry" userId="a3aed9e5-08c9-4ae7-b63d-97c43d5caa71" providerId="ADAL" clId="{4DDEA5C0-588D-46C7-B9E4-EE9D89FBDB94}" dt="2023-04-27T00:02:18.168" v="596" actId="14826"/>
        <pc:sldMkLst>
          <pc:docMk/>
          <pc:sldMk cId="3381257563" sldId="299"/>
        </pc:sldMkLst>
        <pc:spChg chg="mod">
          <ac:chgData name="Anne Corry" userId="a3aed9e5-08c9-4ae7-b63d-97c43d5caa71" providerId="ADAL" clId="{4DDEA5C0-588D-46C7-B9E4-EE9D89FBDB94}" dt="2023-04-27T00:02:06.758" v="595" actId="20577"/>
          <ac:spMkLst>
            <pc:docMk/>
            <pc:sldMk cId="3381257563" sldId="299"/>
            <ac:spMk id="2" creationId="{D771C1AB-8CE0-77B4-5FDE-4295DCBD4C3C}"/>
          </ac:spMkLst>
        </pc:spChg>
        <pc:picChg chg="mod">
          <ac:chgData name="Anne Corry" userId="a3aed9e5-08c9-4ae7-b63d-97c43d5caa71" providerId="ADAL" clId="{4DDEA5C0-588D-46C7-B9E4-EE9D89FBDB94}" dt="2023-04-27T00:02:18.168" v="596" actId="14826"/>
          <ac:picMkLst>
            <pc:docMk/>
            <pc:sldMk cId="3381257563" sldId="299"/>
            <ac:picMk id="2050" creationId="{68E3108B-9D6C-E2FF-0F9B-0145BC371819}"/>
          </ac:picMkLst>
        </pc:picChg>
      </pc:sldChg>
      <pc:sldChg chg="modSp add mod">
        <pc:chgData name="Anne Corry" userId="a3aed9e5-08c9-4ae7-b63d-97c43d5caa71" providerId="ADAL" clId="{4DDEA5C0-588D-46C7-B9E4-EE9D89FBDB94}" dt="2023-04-27T00:03:12.452" v="610" actId="14826"/>
        <pc:sldMkLst>
          <pc:docMk/>
          <pc:sldMk cId="2505863347" sldId="300"/>
        </pc:sldMkLst>
        <pc:spChg chg="mod">
          <ac:chgData name="Anne Corry" userId="a3aed9e5-08c9-4ae7-b63d-97c43d5caa71" providerId="ADAL" clId="{4DDEA5C0-588D-46C7-B9E4-EE9D89FBDB94}" dt="2023-04-27T00:03:01.555" v="609" actId="20577"/>
          <ac:spMkLst>
            <pc:docMk/>
            <pc:sldMk cId="2505863347" sldId="300"/>
            <ac:spMk id="2" creationId="{D771C1AB-8CE0-77B4-5FDE-4295DCBD4C3C}"/>
          </ac:spMkLst>
        </pc:spChg>
        <pc:picChg chg="mod">
          <ac:chgData name="Anne Corry" userId="a3aed9e5-08c9-4ae7-b63d-97c43d5caa71" providerId="ADAL" clId="{4DDEA5C0-588D-46C7-B9E4-EE9D89FBDB94}" dt="2023-04-27T00:03:12.452" v="610" actId="14826"/>
          <ac:picMkLst>
            <pc:docMk/>
            <pc:sldMk cId="2505863347" sldId="300"/>
            <ac:picMk id="2050" creationId="{68E3108B-9D6C-E2FF-0F9B-0145BC371819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6669A3-9287-4431-B347-19D8C28E7D7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2F26323-A4CA-4E77-AE43-43E3D3AB1420}">
      <dgm:prSet/>
      <dgm:spPr/>
      <dgm:t>
        <a:bodyPr/>
        <a:lstStyle/>
        <a:p>
          <a:r>
            <a:rPr lang="en-US"/>
            <a:t>Student Crew:</a:t>
          </a:r>
        </a:p>
      </dgm:t>
    </dgm:pt>
    <dgm:pt modelId="{57C4EFCA-BEE9-41D2-9A41-3DB6F1DA9E0B}" type="parTrans" cxnId="{3FCDE7C4-430C-4996-99D8-999BE5093AA0}">
      <dgm:prSet/>
      <dgm:spPr/>
      <dgm:t>
        <a:bodyPr/>
        <a:lstStyle/>
        <a:p>
          <a:endParaRPr lang="en-US"/>
        </a:p>
      </dgm:t>
    </dgm:pt>
    <dgm:pt modelId="{D3EEC026-6360-4A3F-A4BA-DD412A6D981D}" type="sibTrans" cxnId="{3FCDE7C4-430C-4996-99D8-999BE5093AA0}">
      <dgm:prSet/>
      <dgm:spPr/>
      <dgm:t>
        <a:bodyPr/>
        <a:lstStyle/>
        <a:p>
          <a:endParaRPr lang="en-US"/>
        </a:p>
      </dgm:t>
    </dgm:pt>
    <dgm:pt modelId="{838DD4DC-6680-454A-BD44-0EC27C304E0B}">
      <dgm:prSet/>
      <dgm:spPr/>
      <dgm:t>
        <a:bodyPr/>
        <a:lstStyle/>
        <a:p>
          <a:r>
            <a:rPr lang="en-US"/>
            <a:t>Lights</a:t>
          </a:r>
        </a:p>
      </dgm:t>
    </dgm:pt>
    <dgm:pt modelId="{6CCE72FD-22A5-478C-B231-7E697F2306D2}" type="parTrans" cxnId="{96FDBCDB-0662-4425-B38E-7E3329D94E1B}">
      <dgm:prSet/>
      <dgm:spPr/>
      <dgm:t>
        <a:bodyPr/>
        <a:lstStyle/>
        <a:p>
          <a:endParaRPr lang="en-US"/>
        </a:p>
      </dgm:t>
    </dgm:pt>
    <dgm:pt modelId="{B2A40233-D046-4070-BD53-0BA7961D4668}" type="sibTrans" cxnId="{96FDBCDB-0662-4425-B38E-7E3329D94E1B}">
      <dgm:prSet/>
      <dgm:spPr/>
      <dgm:t>
        <a:bodyPr/>
        <a:lstStyle/>
        <a:p>
          <a:endParaRPr lang="en-US"/>
        </a:p>
      </dgm:t>
    </dgm:pt>
    <dgm:pt modelId="{45F1729B-46B8-41F6-9134-D9D7DAD677BF}">
      <dgm:prSet/>
      <dgm:spPr/>
      <dgm:t>
        <a:bodyPr/>
        <a:lstStyle/>
        <a:p>
          <a:r>
            <a:rPr lang="en-US"/>
            <a:t>Sound</a:t>
          </a:r>
        </a:p>
      </dgm:t>
    </dgm:pt>
    <dgm:pt modelId="{6047B437-3918-4FA2-86D7-BB29DD0F4105}" type="parTrans" cxnId="{1E29D6E8-8D5B-43CA-9CB5-31025E54B9FF}">
      <dgm:prSet/>
      <dgm:spPr/>
      <dgm:t>
        <a:bodyPr/>
        <a:lstStyle/>
        <a:p>
          <a:endParaRPr lang="en-US"/>
        </a:p>
      </dgm:t>
    </dgm:pt>
    <dgm:pt modelId="{AF1515F7-DA61-4FDF-9EA7-C112639C378F}" type="sibTrans" cxnId="{1E29D6E8-8D5B-43CA-9CB5-31025E54B9FF}">
      <dgm:prSet/>
      <dgm:spPr/>
      <dgm:t>
        <a:bodyPr/>
        <a:lstStyle/>
        <a:p>
          <a:endParaRPr lang="en-US"/>
        </a:p>
      </dgm:t>
    </dgm:pt>
    <dgm:pt modelId="{F47CF1F5-715C-4A6E-A6FF-64D65FBBCA56}">
      <dgm:prSet/>
      <dgm:spPr/>
      <dgm:t>
        <a:bodyPr/>
        <a:lstStyle/>
        <a:p>
          <a:r>
            <a:rPr lang="en-US"/>
            <a:t>Props</a:t>
          </a:r>
        </a:p>
      </dgm:t>
    </dgm:pt>
    <dgm:pt modelId="{AFDF3A70-2B87-4E39-A0F9-5CE2BFA293B3}" type="parTrans" cxnId="{B331A110-0E0F-4847-89A1-1116F8584933}">
      <dgm:prSet/>
      <dgm:spPr/>
      <dgm:t>
        <a:bodyPr/>
        <a:lstStyle/>
        <a:p>
          <a:endParaRPr lang="en-US"/>
        </a:p>
      </dgm:t>
    </dgm:pt>
    <dgm:pt modelId="{CD3FE2E1-FC2C-4F6B-9C26-EDD0CFB0EFCB}" type="sibTrans" cxnId="{B331A110-0E0F-4847-89A1-1116F8584933}">
      <dgm:prSet/>
      <dgm:spPr/>
      <dgm:t>
        <a:bodyPr/>
        <a:lstStyle/>
        <a:p>
          <a:endParaRPr lang="en-US"/>
        </a:p>
      </dgm:t>
    </dgm:pt>
    <dgm:pt modelId="{BCFA61E7-4794-4F48-BEC8-B6943262B18F}">
      <dgm:prSet/>
      <dgm:spPr/>
      <dgm:t>
        <a:bodyPr/>
        <a:lstStyle/>
        <a:p>
          <a:r>
            <a:rPr lang="en-US"/>
            <a:t>Video</a:t>
          </a:r>
        </a:p>
      </dgm:t>
    </dgm:pt>
    <dgm:pt modelId="{24419DDB-6473-4592-9F51-E368AD2CE3EA}" type="parTrans" cxnId="{E4873122-0E6B-4861-9463-AEA39FDACBE1}">
      <dgm:prSet/>
      <dgm:spPr/>
      <dgm:t>
        <a:bodyPr/>
        <a:lstStyle/>
        <a:p>
          <a:endParaRPr lang="en-US"/>
        </a:p>
      </dgm:t>
    </dgm:pt>
    <dgm:pt modelId="{9F5133E3-904C-434E-938E-85883B57C888}" type="sibTrans" cxnId="{E4873122-0E6B-4861-9463-AEA39FDACBE1}">
      <dgm:prSet/>
      <dgm:spPr/>
      <dgm:t>
        <a:bodyPr/>
        <a:lstStyle/>
        <a:p>
          <a:endParaRPr lang="en-US"/>
        </a:p>
      </dgm:t>
    </dgm:pt>
    <dgm:pt modelId="{0A408AF6-4960-4282-B035-BA4937CC8785}">
      <dgm:prSet/>
      <dgm:spPr/>
      <dgm:t>
        <a:bodyPr/>
        <a:lstStyle/>
        <a:p>
          <a:r>
            <a:rPr lang="en-US"/>
            <a:t>Backstage</a:t>
          </a:r>
        </a:p>
      </dgm:t>
    </dgm:pt>
    <dgm:pt modelId="{982AE5C8-375A-4542-BE33-1C29C5BBE46E}" type="parTrans" cxnId="{67C25899-3E46-42C7-BFCF-957C28CCA733}">
      <dgm:prSet/>
      <dgm:spPr/>
      <dgm:t>
        <a:bodyPr/>
        <a:lstStyle/>
        <a:p>
          <a:endParaRPr lang="en-US"/>
        </a:p>
      </dgm:t>
    </dgm:pt>
    <dgm:pt modelId="{6CAF56EF-5F9F-4CCA-AF74-B991F8584890}" type="sibTrans" cxnId="{67C25899-3E46-42C7-BFCF-957C28CCA733}">
      <dgm:prSet/>
      <dgm:spPr/>
      <dgm:t>
        <a:bodyPr/>
        <a:lstStyle/>
        <a:p>
          <a:endParaRPr lang="en-US"/>
        </a:p>
      </dgm:t>
    </dgm:pt>
    <dgm:pt modelId="{3DBCB051-C708-42D4-9B1B-56F60A379C30}">
      <dgm:prSet/>
      <dgm:spPr/>
      <dgm:t>
        <a:bodyPr/>
        <a:lstStyle/>
        <a:p>
          <a:r>
            <a:rPr lang="en-US"/>
            <a:t>FOH- Student Executive</a:t>
          </a:r>
        </a:p>
      </dgm:t>
    </dgm:pt>
    <dgm:pt modelId="{82EB4296-A397-4E3B-98F8-9A357E07BCC7}" type="parTrans" cxnId="{77E6FFC3-195F-410C-BB8F-A2586869FCDA}">
      <dgm:prSet/>
      <dgm:spPr/>
      <dgm:t>
        <a:bodyPr/>
        <a:lstStyle/>
        <a:p>
          <a:endParaRPr lang="en-US"/>
        </a:p>
      </dgm:t>
    </dgm:pt>
    <dgm:pt modelId="{8E54E13A-54A0-4B5C-B2F5-7AF49F2C1136}" type="sibTrans" cxnId="{77E6FFC3-195F-410C-BB8F-A2586869FCDA}">
      <dgm:prSet/>
      <dgm:spPr/>
      <dgm:t>
        <a:bodyPr/>
        <a:lstStyle/>
        <a:p>
          <a:endParaRPr lang="en-US"/>
        </a:p>
      </dgm:t>
    </dgm:pt>
    <dgm:pt modelId="{E710F581-A01B-47F0-9029-2A931E513C5E}">
      <dgm:prSet/>
      <dgm:spPr/>
      <dgm:t>
        <a:bodyPr/>
        <a:lstStyle/>
        <a:p>
          <a:r>
            <a:rPr lang="en-US"/>
            <a:t>(Please note Front of House is out of bounds before and during the show)</a:t>
          </a:r>
        </a:p>
      </dgm:t>
    </dgm:pt>
    <dgm:pt modelId="{E7AC54BF-B611-469B-B68E-AC30E8043986}" type="parTrans" cxnId="{6C18BE3E-F662-4B73-B10B-D82A15539884}">
      <dgm:prSet/>
      <dgm:spPr/>
      <dgm:t>
        <a:bodyPr/>
        <a:lstStyle/>
        <a:p>
          <a:endParaRPr lang="en-US"/>
        </a:p>
      </dgm:t>
    </dgm:pt>
    <dgm:pt modelId="{13D03EBF-355F-4AE4-A278-A6190F58FA8A}" type="sibTrans" cxnId="{6C18BE3E-F662-4B73-B10B-D82A15539884}">
      <dgm:prSet/>
      <dgm:spPr/>
      <dgm:t>
        <a:bodyPr/>
        <a:lstStyle/>
        <a:p>
          <a:endParaRPr lang="en-US"/>
        </a:p>
      </dgm:t>
    </dgm:pt>
    <dgm:pt modelId="{2A064770-19BA-412B-BB5D-0D8BF5B22461}" type="pres">
      <dgm:prSet presAssocID="{606669A3-9287-4431-B347-19D8C28E7D70}" presName="diagram" presStyleCnt="0">
        <dgm:presLayoutVars>
          <dgm:dir/>
          <dgm:resizeHandles val="exact"/>
        </dgm:presLayoutVars>
      </dgm:prSet>
      <dgm:spPr/>
    </dgm:pt>
    <dgm:pt modelId="{358BACE1-4D96-4681-916A-7D7BF150A71C}" type="pres">
      <dgm:prSet presAssocID="{72F26323-A4CA-4E77-AE43-43E3D3AB1420}" presName="node" presStyleLbl="node1" presStyleIdx="0" presStyleCnt="8">
        <dgm:presLayoutVars>
          <dgm:bulletEnabled val="1"/>
        </dgm:presLayoutVars>
      </dgm:prSet>
      <dgm:spPr/>
    </dgm:pt>
    <dgm:pt modelId="{6BD5C3C8-4492-44BC-B135-D5BF2661E357}" type="pres">
      <dgm:prSet presAssocID="{D3EEC026-6360-4A3F-A4BA-DD412A6D981D}" presName="sibTrans" presStyleCnt="0"/>
      <dgm:spPr/>
    </dgm:pt>
    <dgm:pt modelId="{A5036861-B3B1-4C37-ABFA-D9C3B7E26CDC}" type="pres">
      <dgm:prSet presAssocID="{838DD4DC-6680-454A-BD44-0EC27C304E0B}" presName="node" presStyleLbl="node1" presStyleIdx="1" presStyleCnt="8">
        <dgm:presLayoutVars>
          <dgm:bulletEnabled val="1"/>
        </dgm:presLayoutVars>
      </dgm:prSet>
      <dgm:spPr/>
    </dgm:pt>
    <dgm:pt modelId="{D13B471B-2A53-4200-B6A1-45623E7D3B04}" type="pres">
      <dgm:prSet presAssocID="{B2A40233-D046-4070-BD53-0BA7961D4668}" presName="sibTrans" presStyleCnt="0"/>
      <dgm:spPr/>
    </dgm:pt>
    <dgm:pt modelId="{64C9D2A0-2318-4F1A-9874-C449C5076BCA}" type="pres">
      <dgm:prSet presAssocID="{45F1729B-46B8-41F6-9134-D9D7DAD677BF}" presName="node" presStyleLbl="node1" presStyleIdx="2" presStyleCnt="8">
        <dgm:presLayoutVars>
          <dgm:bulletEnabled val="1"/>
        </dgm:presLayoutVars>
      </dgm:prSet>
      <dgm:spPr/>
    </dgm:pt>
    <dgm:pt modelId="{B94BF6D2-5CCD-494D-81D1-8D0ED0E3F1CA}" type="pres">
      <dgm:prSet presAssocID="{AF1515F7-DA61-4FDF-9EA7-C112639C378F}" presName="sibTrans" presStyleCnt="0"/>
      <dgm:spPr/>
    </dgm:pt>
    <dgm:pt modelId="{4812693F-76BA-4944-8208-CE5A496FE460}" type="pres">
      <dgm:prSet presAssocID="{F47CF1F5-715C-4A6E-A6FF-64D65FBBCA56}" presName="node" presStyleLbl="node1" presStyleIdx="3" presStyleCnt="8">
        <dgm:presLayoutVars>
          <dgm:bulletEnabled val="1"/>
        </dgm:presLayoutVars>
      </dgm:prSet>
      <dgm:spPr/>
    </dgm:pt>
    <dgm:pt modelId="{375CB93E-7545-4D1E-B308-BA93F0F75860}" type="pres">
      <dgm:prSet presAssocID="{CD3FE2E1-FC2C-4F6B-9C26-EDD0CFB0EFCB}" presName="sibTrans" presStyleCnt="0"/>
      <dgm:spPr/>
    </dgm:pt>
    <dgm:pt modelId="{47F163E8-CE98-48FB-98E7-EF2AF55AEC24}" type="pres">
      <dgm:prSet presAssocID="{BCFA61E7-4794-4F48-BEC8-B6943262B18F}" presName="node" presStyleLbl="node1" presStyleIdx="4" presStyleCnt="8">
        <dgm:presLayoutVars>
          <dgm:bulletEnabled val="1"/>
        </dgm:presLayoutVars>
      </dgm:prSet>
      <dgm:spPr/>
    </dgm:pt>
    <dgm:pt modelId="{0B166834-8026-4AD5-B6D5-7FC480285CF0}" type="pres">
      <dgm:prSet presAssocID="{9F5133E3-904C-434E-938E-85883B57C888}" presName="sibTrans" presStyleCnt="0"/>
      <dgm:spPr/>
    </dgm:pt>
    <dgm:pt modelId="{9A941BE3-37CE-4902-A8B3-1E4C984295B0}" type="pres">
      <dgm:prSet presAssocID="{0A408AF6-4960-4282-B035-BA4937CC8785}" presName="node" presStyleLbl="node1" presStyleIdx="5" presStyleCnt="8">
        <dgm:presLayoutVars>
          <dgm:bulletEnabled val="1"/>
        </dgm:presLayoutVars>
      </dgm:prSet>
      <dgm:spPr/>
    </dgm:pt>
    <dgm:pt modelId="{99DC7D9D-D36D-4A17-98CF-00B03F0DE38B}" type="pres">
      <dgm:prSet presAssocID="{6CAF56EF-5F9F-4CCA-AF74-B991F8584890}" presName="sibTrans" presStyleCnt="0"/>
      <dgm:spPr/>
    </dgm:pt>
    <dgm:pt modelId="{04ADB0F0-68E8-48A4-907F-328E22304A0D}" type="pres">
      <dgm:prSet presAssocID="{3DBCB051-C708-42D4-9B1B-56F60A379C30}" presName="node" presStyleLbl="node1" presStyleIdx="6" presStyleCnt="8">
        <dgm:presLayoutVars>
          <dgm:bulletEnabled val="1"/>
        </dgm:presLayoutVars>
      </dgm:prSet>
      <dgm:spPr/>
    </dgm:pt>
    <dgm:pt modelId="{242243D4-5CF7-4C42-AF35-4B25FCBA2731}" type="pres">
      <dgm:prSet presAssocID="{8E54E13A-54A0-4B5C-B2F5-7AF49F2C1136}" presName="sibTrans" presStyleCnt="0"/>
      <dgm:spPr/>
    </dgm:pt>
    <dgm:pt modelId="{C8E85720-2F60-4991-BE71-A41E01DA911C}" type="pres">
      <dgm:prSet presAssocID="{E710F581-A01B-47F0-9029-2A931E513C5E}" presName="node" presStyleLbl="node1" presStyleIdx="7" presStyleCnt="8">
        <dgm:presLayoutVars>
          <dgm:bulletEnabled val="1"/>
        </dgm:presLayoutVars>
      </dgm:prSet>
      <dgm:spPr/>
    </dgm:pt>
  </dgm:ptLst>
  <dgm:cxnLst>
    <dgm:cxn modelId="{B331A110-0E0F-4847-89A1-1116F8584933}" srcId="{606669A3-9287-4431-B347-19D8C28E7D70}" destId="{F47CF1F5-715C-4A6E-A6FF-64D65FBBCA56}" srcOrd="3" destOrd="0" parTransId="{AFDF3A70-2B87-4E39-A0F9-5CE2BFA293B3}" sibTransId="{CD3FE2E1-FC2C-4F6B-9C26-EDD0CFB0EFCB}"/>
    <dgm:cxn modelId="{29EB9A13-F4AF-4475-833D-6EBFE3CE84DC}" type="presOf" srcId="{E710F581-A01B-47F0-9029-2A931E513C5E}" destId="{C8E85720-2F60-4991-BE71-A41E01DA911C}" srcOrd="0" destOrd="0" presId="urn:microsoft.com/office/officeart/2005/8/layout/default"/>
    <dgm:cxn modelId="{62627616-A59B-489B-869F-E2A31EE5BC5B}" type="presOf" srcId="{838DD4DC-6680-454A-BD44-0EC27C304E0B}" destId="{A5036861-B3B1-4C37-ABFA-D9C3B7E26CDC}" srcOrd="0" destOrd="0" presId="urn:microsoft.com/office/officeart/2005/8/layout/default"/>
    <dgm:cxn modelId="{E4873122-0E6B-4861-9463-AEA39FDACBE1}" srcId="{606669A3-9287-4431-B347-19D8C28E7D70}" destId="{BCFA61E7-4794-4F48-BEC8-B6943262B18F}" srcOrd="4" destOrd="0" parTransId="{24419DDB-6473-4592-9F51-E368AD2CE3EA}" sibTransId="{9F5133E3-904C-434E-938E-85883B57C888}"/>
    <dgm:cxn modelId="{6C18BE3E-F662-4B73-B10B-D82A15539884}" srcId="{606669A3-9287-4431-B347-19D8C28E7D70}" destId="{E710F581-A01B-47F0-9029-2A931E513C5E}" srcOrd="7" destOrd="0" parTransId="{E7AC54BF-B611-469B-B68E-AC30E8043986}" sibTransId="{13D03EBF-355F-4AE4-A278-A6190F58FA8A}"/>
    <dgm:cxn modelId="{9B048564-6663-44A8-8A7F-BB1D66698946}" type="presOf" srcId="{0A408AF6-4960-4282-B035-BA4937CC8785}" destId="{9A941BE3-37CE-4902-A8B3-1E4C984295B0}" srcOrd="0" destOrd="0" presId="urn:microsoft.com/office/officeart/2005/8/layout/default"/>
    <dgm:cxn modelId="{6CA47387-9200-4363-B104-E3512C5AEBE3}" type="presOf" srcId="{3DBCB051-C708-42D4-9B1B-56F60A379C30}" destId="{04ADB0F0-68E8-48A4-907F-328E22304A0D}" srcOrd="0" destOrd="0" presId="urn:microsoft.com/office/officeart/2005/8/layout/default"/>
    <dgm:cxn modelId="{C566128A-88A8-4288-83B3-2B13995889F5}" type="presOf" srcId="{45F1729B-46B8-41F6-9134-D9D7DAD677BF}" destId="{64C9D2A0-2318-4F1A-9874-C449C5076BCA}" srcOrd="0" destOrd="0" presId="urn:microsoft.com/office/officeart/2005/8/layout/default"/>
    <dgm:cxn modelId="{67C25899-3E46-42C7-BFCF-957C28CCA733}" srcId="{606669A3-9287-4431-B347-19D8C28E7D70}" destId="{0A408AF6-4960-4282-B035-BA4937CC8785}" srcOrd="5" destOrd="0" parTransId="{982AE5C8-375A-4542-BE33-1C29C5BBE46E}" sibTransId="{6CAF56EF-5F9F-4CCA-AF74-B991F8584890}"/>
    <dgm:cxn modelId="{6EDC3DA0-7765-49FC-AE0D-3969FB0178C1}" type="presOf" srcId="{606669A3-9287-4431-B347-19D8C28E7D70}" destId="{2A064770-19BA-412B-BB5D-0D8BF5B22461}" srcOrd="0" destOrd="0" presId="urn:microsoft.com/office/officeart/2005/8/layout/default"/>
    <dgm:cxn modelId="{F30055B1-8EDE-450A-8443-E1B53E0F2E45}" type="presOf" srcId="{72F26323-A4CA-4E77-AE43-43E3D3AB1420}" destId="{358BACE1-4D96-4681-916A-7D7BF150A71C}" srcOrd="0" destOrd="0" presId="urn:microsoft.com/office/officeart/2005/8/layout/default"/>
    <dgm:cxn modelId="{70C1D3B7-5B54-40CD-84F1-0C3A3BFD763C}" type="presOf" srcId="{F47CF1F5-715C-4A6E-A6FF-64D65FBBCA56}" destId="{4812693F-76BA-4944-8208-CE5A496FE460}" srcOrd="0" destOrd="0" presId="urn:microsoft.com/office/officeart/2005/8/layout/default"/>
    <dgm:cxn modelId="{77E6FFC3-195F-410C-BB8F-A2586869FCDA}" srcId="{606669A3-9287-4431-B347-19D8C28E7D70}" destId="{3DBCB051-C708-42D4-9B1B-56F60A379C30}" srcOrd="6" destOrd="0" parTransId="{82EB4296-A397-4E3B-98F8-9A357E07BCC7}" sibTransId="{8E54E13A-54A0-4B5C-B2F5-7AF49F2C1136}"/>
    <dgm:cxn modelId="{3FCDE7C4-430C-4996-99D8-999BE5093AA0}" srcId="{606669A3-9287-4431-B347-19D8C28E7D70}" destId="{72F26323-A4CA-4E77-AE43-43E3D3AB1420}" srcOrd="0" destOrd="0" parTransId="{57C4EFCA-BEE9-41D2-9A41-3DB6F1DA9E0B}" sibTransId="{D3EEC026-6360-4A3F-A4BA-DD412A6D981D}"/>
    <dgm:cxn modelId="{984025CC-F57E-4D9B-A8FE-8E52EEE29223}" type="presOf" srcId="{BCFA61E7-4794-4F48-BEC8-B6943262B18F}" destId="{47F163E8-CE98-48FB-98E7-EF2AF55AEC24}" srcOrd="0" destOrd="0" presId="urn:microsoft.com/office/officeart/2005/8/layout/default"/>
    <dgm:cxn modelId="{96FDBCDB-0662-4425-B38E-7E3329D94E1B}" srcId="{606669A3-9287-4431-B347-19D8C28E7D70}" destId="{838DD4DC-6680-454A-BD44-0EC27C304E0B}" srcOrd="1" destOrd="0" parTransId="{6CCE72FD-22A5-478C-B231-7E697F2306D2}" sibTransId="{B2A40233-D046-4070-BD53-0BA7961D4668}"/>
    <dgm:cxn modelId="{1E29D6E8-8D5B-43CA-9CB5-31025E54B9FF}" srcId="{606669A3-9287-4431-B347-19D8C28E7D70}" destId="{45F1729B-46B8-41F6-9134-D9D7DAD677BF}" srcOrd="2" destOrd="0" parTransId="{6047B437-3918-4FA2-86D7-BB29DD0F4105}" sibTransId="{AF1515F7-DA61-4FDF-9EA7-C112639C378F}"/>
    <dgm:cxn modelId="{9F697A40-1383-4841-B1E5-FFD9489F46C9}" type="presParOf" srcId="{2A064770-19BA-412B-BB5D-0D8BF5B22461}" destId="{358BACE1-4D96-4681-916A-7D7BF150A71C}" srcOrd="0" destOrd="0" presId="urn:microsoft.com/office/officeart/2005/8/layout/default"/>
    <dgm:cxn modelId="{B56B26D8-ACFB-4CF8-B39C-5F41950C8C0A}" type="presParOf" srcId="{2A064770-19BA-412B-BB5D-0D8BF5B22461}" destId="{6BD5C3C8-4492-44BC-B135-D5BF2661E357}" srcOrd="1" destOrd="0" presId="urn:microsoft.com/office/officeart/2005/8/layout/default"/>
    <dgm:cxn modelId="{50E5C387-75FB-44DC-9929-A655D30DF53F}" type="presParOf" srcId="{2A064770-19BA-412B-BB5D-0D8BF5B22461}" destId="{A5036861-B3B1-4C37-ABFA-D9C3B7E26CDC}" srcOrd="2" destOrd="0" presId="urn:microsoft.com/office/officeart/2005/8/layout/default"/>
    <dgm:cxn modelId="{D53CA8FB-D904-439E-8205-C88591E08082}" type="presParOf" srcId="{2A064770-19BA-412B-BB5D-0D8BF5B22461}" destId="{D13B471B-2A53-4200-B6A1-45623E7D3B04}" srcOrd="3" destOrd="0" presId="urn:microsoft.com/office/officeart/2005/8/layout/default"/>
    <dgm:cxn modelId="{58FF353D-4370-4352-B496-11DF0628D26F}" type="presParOf" srcId="{2A064770-19BA-412B-BB5D-0D8BF5B22461}" destId="{64C9D2A0-2318-4F1A-9874-C449C5076BCA}" srcOrd="4" destOrd="0" presId="urn:microsoft.com/office/officeart/2005/8/layout/default"/>
    <dgm:cxn modelId="{2C238F7E-B030-4071-A186-822D2E1A9779}" type="presParOf" srcId="{2A064770-19BA-412B-BB5D-0D8BF5B22461}" destId="{B94BF6D2-5CCD-494D-81D1-8D0ED0E3F1CA}" srcOrd="5" destOrd="0" presId="urn:microsoft.com/office/officeart/2005/8/layout/default"/>
    <dgm:cxn modelId="{A0E06E3D-AD3E-4DCB-8BD2-1CD2D2D5EB1D}" type="presParOf" srcId="{2A064770-19BA-412B-BB5D-0D8BF5B22461}" destId="{4812693F-76BA-4944-8208-CE5A496FE460}" srcOrd="6" destOrd="0" presId="urn:microsoft.com/office/officeart/2005/8/layout/default"/>
    <dgm:cxn modelId="{8BB49A12-FFDC-4C8E-918B-632659A4BE7D}" type="presParOf" srcId="{2A064770-19BA-412B-BB5D-0D8BF5B22461}" destId="{375CB93E-7545-4D1E-B308-BA93F0F75860}" srcOrd="7" destOrd="0" presId="urn:microsoft.com/office/officeart/2005/8/layout/default"/>
    <dgm:cxn modelId="{1969214B-EE65-431D-A275-3EE93D34DAA5}" type="presParOf" srcId="{2A064770-19BA-412B-BB5D-0D8BF5B22461}" destId="{47F163E8-CE98-48FB-98E7-EF2AF55AEC24}" srcOrd="8" destOrd="0" presId="urn:microsoft.com/office/officeart/2005/8/layout/default"/>
    <dgm:cxn modelId="{22DB5349-D51F-4A5D-A6E7-5C849CCB1CB7}" type="presParOf" srcId="{2A064770-19BA-412B-BB5D-0D8BF5B22461}" destId="{0B166834-8026-4AD5-B6D5-7FC480285CF0}" srcOrd="9" destOrd="0" presId="urn:microsoft.com/office/officeart/2005/8/layout/default"/>
    <dgm:cxn modelId="{1F1D0873-588A-46EE-975D-5BAF11939D55}" type="presParOf" srcId="{2A064770-19BA-412B-BB5D-0D8BF5B22461}" destId="{9A941BE3-37CE-4902-A8B3-1E4C984295B0}" srcOrd="10" destOrd="0" presId="urn:microsoft.com/office/officeart/2005/8/layout/default"/>
    <dgm:cxn modelId="{1EA44BC8-F85D-43D4-B883-A55398ABE45F}" type="presParOf" srcId="{2A064770-19BA-412B-BB5D-0D8BF5B22461}" destId="{99DC7D9D-D36D-4A17-98CF-00B03F0DE38B}" srcOrd="11" destOrd="0" presId="urn:microsoft.com/office/officeart/2005/8/layout/default"/>
    <dgm:cxn modelId="{0A20E7CD-19E2-40D2-99CC-5CC26A538378}" type="presParOf" srcId="{2A064770-19BA-412B-BB5D-0D8BF5B22461}" destId="{04ADB0F0-68E8-48A4-907F-328E22304A0D}" srcOrd="12" destOrd="0" presId="urn:microsoft.com/office/officeart/2005/8/layout/default"/>
    <dgm:cxn modelId="{3DD917AD-F920-412D-8310-D125A1ABB82F}" type="presParOf" srcId="{2A064770-19BA-412B-BB5D-0D8BF5B22461}" destId="{242243D4-5CF7-4C42-AF35-4B25FCBA2731}" srcOrd="13" destOrd="0" presId="urn:microsoft.com/office/officeart/2005/8/layout/default"/>
    <dgm:cxn modelId="{D54A0E31-BCB6-4449-B62D-E55A8978491A}" type="presParOf" srcId="{2A064770-19BA-412B-BB5D-0D8BF5B22461}" destId="{C8E85720-2F60-4991-BE71-A41E01DA911C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BACE1-4D96-4681-916A-7D7BF150A71C}">
      <dsp:nvSpPr>
        <dsp:cNvPr id="0" name=""/>
        <dsp:cNvSpPr/>
      </dsp:nvSpPr>
      <dsp:spPr>
        <a:xfrm>
          <a:off x="2192" y="95490"/>
          <a:ext cx="1739773" cy="10438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Student Crew:</a:t>
          </a:r>
        </a:p>
      </dsp:txBody>
      <dsp:txXfrm>
        <a:off x="2192" y="95490"/>
        <a:ext cx="1739773" cy="1043864"/>
      </dsp:txXfrm>
    </dsp:sp>
    <dsp:sp modelId="{A5036861-B3B1-4C37-ABFA-D9C3B7E26CDC}">
      <dsp:nvSpPr>
        <dsp:cNvPr id="0" name=""/>
        <dsp:cNvSpPr/>
      </dsp:nvSpPr>
      <dsp:spPr>
        <a:xfrm>
          <a:off x="1915944" y="95490"/>
          <a:ext cx="1739773" cy="10438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Lights</a:t>
          </a:r>
        </a:p>
      </dsp:txBody>
      <dsp:txXfrm>
        <a:off x="1915944" y="95490"/>
        <a:ext cx="1739773" cy="1043864"/>
      </dsp:txXfrm>
    </dsp:sp>
    <dsp:sp modelId="{64C9D2A0-2318-4F1A-9874-C449C5076BCA}">
      <dsp:nvSpPr>
        <dsp:cNvPr id="0" name=""/>
        <dsp:cNvSpPr/>
      </dsp:nvSpPr>
      <dsp:spPr>
        <a:xfrm>
          <a:off x="3829695" y="95490"/>
          <a:ext cx="1739773" cy="10438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Sound</a:t>
          </a:r>
        </a:p>
      </dsp:txBody>
      <dsp:txXfrm>
        <a:off x="3829695" y="95490"/>
        <a:ext cx="1739773" cy="1043864"/>
      </dsp:txXfrm>
    </dsp:sp>
    <dsp:sp modelId="{4812693F-76BA-4944-8208-CE5A496FE460}">
      <dsp:nvSpPr>
        <dsp:cNvPr id="0" name=""/>
        <dsp:cNvSpPr/>
      </dsp:nvSpPr>
      <dsp:spPr>
        <a:xfrm>
          <a:off x="5743446" y="95490"/>
          <a:ext cx="1739773" cy="10438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Props</a:t>
          </a:r>
        </a:p>
      </dsp:txBody>
      <dsp:txXfrm>
        <a:off x="5743446" y="95490"/>
        <a:ext cx="1739773" cy="1043864"/>
      </dsp:txXfrm>
    </dsp:sp>
    <dsp:sp modelId="{47F163E8-CE98-48FB-98E7-EF2AF55AEC24}">
      <dsp:nvSpPr>
        <dsp:cNvPr id="0" name=""/>
        <dsp:cNvSpPr/>
      </dsp:nvSpPr>
      <dsp:spPr>
        <a:xfrm>
          <a:off x="2192" y="1313332"/>
          <a:ext cx="1739773" cy="10438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Video</a:t>
          </a:r>
        </a:p>
      </dsp:txBody>
      <dsp:txXfrm>
        <a:off x="2192" y="1313332"/>
        <a:ext cx="1739773" cy="1043864"/>
      </dsp:txXfrm>
    </dsp:sp>
    <dsp:sp modelId="{9A941BE3-37CE-4902-A8B3-1E4C984295B0}">
      <dsp:nvSpPr>
        <dsp:cNvPr id="0" name=""/>
        <dsp:cNvSpPr/>
      </dsp:nvSpPr>
      <dsp:spPr>
        <a:xfrm>
          <a:off x="1915944" y="1313332"/>
          <a:ext cx="1739773" cy="10438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Backstage</a:t>
          </a:r>
        </a:p>
      </dsp:txBody>
      <dsp:txXfrm>
        <a:off x="1915944" y="1313332"/>
        <a:ext cx="1739773" cy="1043864"/>
      </dsp:txXfrm>
    </dsp:sp>
    <dsp:sp modelId="{04ADB0F0-68E8-48A4-907F-328E22304A0D}">
      <dsp:nvSpPr>
        <dsp:cNvPr id="0" name=""/>
        <dsp:cNvSpPr/>
      </dsp:nvSpPr>
      <dsp:spPr>
        <a:xfrm>
          <a:off x="3829695" y="1313332"/>
          <a:ext cx="1739773" cy="10438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FOH- Student Executive</a:t>
          </a:r>
        </a:p>
      </dsp:txBody>
      <dsp:txXfrm>
        <a:off x="3829695" y="1313332"/>
        <a:ext cx="1739773" cy="1043864"/>
      </dsp:txXfrm>
    </dsp:sp>
    <dsp:sp modelId="{C8E85720-2F60-4991-BE71-A41E01DA911C}">
      <dsp:nvSpPr>
        <dsp:cNvPr id="0" name=""/>
        <dsp:cNvSpPr/>
      </dsp:nvSpPr>
      <dsp:spPr>
        <a:xfrm>
          <a:off x="5743446" y="1313332"/>
          <a:ext cx="1739773" cy="10438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(Please note Front of House is out of bounds before and during the show)</a:t>
          </a:r>
        </a:p>
      </dsp:txBody>
      <dsp:txXfrm>
        <a:off x="5743446" y="1313332"/>
        <a:ext cx="1739773" cy="1043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7286E-D6BE-099E-DB48-91CDA11F59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CA0BA-3485-F6BC-7079-54B24DCB2E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6F981-651C-2B75-F1A4-ACDD47571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D792-C4AA-468C-843A-687FEBBE9C27}" type="datetimeFigureOut">
              <a:rPr lang="en-AU" smtClean="0"/>
              <a:t>27/04/2023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11A46-B44C-CBD9-F8FA-4E8CA4795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0F148-2182-4E7D-3C7E-65A6DF199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38E9-4462-4F8E-9033-8E246741D8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9971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2EEDA-258C-1119-0DC4-31935D49B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48ECA9-F522-50F4-6937-2B79C7A50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5A6DC-3A29-0001-66D2-6C80CC6A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D792-C4AA-468C-843A-687FEBBE9C27}" type="datetimeFigureOut">
              <a:rPr lang="en-AU" smtClean="0"/>
              <a:t>27/04/2023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F1EDD-4096-DDFE-9C03-15EA6F656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B4775-71DC-E652-B837-63D40BCBC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38E9-4462-4F8E-9033-8E246741D8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6494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6881BA-808A-7644-CE1D-07E8D8E412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DC9994-9378-8480-34F2-C6BF8FB2B9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2FD4C-8AFA-19B7-C134-FA1DC1F90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D792-C4AA-468C-843A-687FEBBE9C27}" type="datetimeFigureOut">
              <a:rPr lang="en-AU" smtClean="0"/>
              <a:t>27/04/2023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E95A1-1C23-0EB6-73A1-32E46C802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1FC11-6B51-880B-1B03-7FBB5E633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38E9-4462-4F8E-9033-8E246741D8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169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087FF-5733-5953-4C55-5687CDF0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E2E16-7598-E76E-E95E-9FF163525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065E6-15AB-9D97-C9BF-8D7FD68E0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D792-C4AA-468C-843A-687FEBBE9C27}" type="datetimeFigureOut">
              <a:rPr lang="en-AU" smtClean="0"/>
              <a:t>27/04/2023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8E038-DC42-DBCF-03FB-21D23CD57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45C71-9CF3-AA08-30C2-034414692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38E9-4462-4F8E-9033-8E246741D8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15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44128-BEBF-FDFF-F037-A58BD007F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4A8C1A-6AEB-524D-E1B9-B2AF49E70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FBA89-B656-B8DC-AA1F-1320C33E6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D792-C4AA-468C-843A-687FEBBE9C27}" type="datetimeFigureOut">
              <a:rPr lang="en-AU" smtClean="0"/>
              <a:t>27/04/2023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23758-1ED2-6B02-632D-9BB608BD3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609BB-3F4A-CB96-4FDF-84AEB242E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38E9-4462-4F8E-9033-8E246741D8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3294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8B734-A271-83DD-B713-68BD1763E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B4CD3-A3C4-0E33-90D8-A467FA4CE4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670F3-3099-6284-8BAF-CA5C197036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611D58-66D0-CAFC-BD35-0860B9F5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D792-C4AA-468C-843A-687FEBBE9C27}" type="datetimeFigureOut">
              <a:rPr lang="en-AU" smtClean="0"/>
              <a:t>27/04/2023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D09EC0-4B08-945D-8E0A-4C35C306C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BE3B62-303A-D33A-4E9E-561781349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38E9-4462-4F8E-9033-8E246741D8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5660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CA240-3E80-C279-AED8-EFC17665E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2F2057-F3CC-4CA5-2E7C-F45883CBC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478330-1620-2134-9878-20B747FCBD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514EBA-D995-9F68-A653-F0AC70A557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32E189-011A-1FEC-84D2-D53CEADCFB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429A4D-9A79-8F21-30FE-FE2320390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D792-C4AA-468C-843A-687FEBBE9C27}" type="datetimeFigureOut">
              <a:rPr lang="en-AU" smtClean="0"/>
              <a:t>27/04/2023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5D1761-D442-4C57-3387-DCF2F2966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5E46F0-5895-045E-0D51-5F8894587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38E9-4462-4F8E-9033-8E246741D8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9614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47047-E5FF-9603-0D94-F1A217362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72346D-ADEF-6862-1479-03C28BB4B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D792-C4AA-468C-843A-687FEBBE9C27}" type="datetimeFigureOut">
              <a:rPr lang="en-AU" smtClean="0"/>
              <a:t>27/04/2023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3EA712-041E-F476-CA3F-02E8576FC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0C1E2F-B8E9-7FDE-050E-F674874DC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38E9-4462-4F8E-9033-8E246741D8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7779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58ECAB-70F2-AE02-5C70-00C1B9B9D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D792-C4AA-468C-843A-687FEBBE9C27}" type="datetimeFigureOut">
              <a:rPr lang="en-AU" smtClean="0"/>
              <a:t>27/04/2023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29407E-B7D9-6A15-4DEC-1D8A3561D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0F3B6C-509F-731B-37F6-ACA72E030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38E9-4462-4F8E-9033-8E246741D8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8505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F89E-57F0-57C9-5819-BFD1D4845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FF07F-CF80-33E7-4AAD-4B849E090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9084EC-1506-4958-6E88-A114CCBE4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912504-FBAE-4B99-26C8-6490B5045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D792-C4AA-468C-843A-687FEBBE9C27}" type="datetimeFigureOut">
              <a:rPr lang="en-AU" smtClean="0"/>
              <a:t>27/04/2023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00A32-54D2-3E52-9794-71A0962B7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6CCBF7-ED9E-3044-A2C2-EC665DD73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38E9-4462-4F8E-9033-8E246741D8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8655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A8C01-DE9B-C0B0-F66A-7FA8BB66A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CC0444-322F-3366-A905-C9755CC6D4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245F92-711B-3F09-0D80-479493E43E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645B98-6B53-FF94-4838-4965100A0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D792-C4AA-468C-843A-687FEBBE9C27}" type="datetimeFigureOut">
              <a:rPr lang="en-AU" smtClean="0"/>
              <a:t>27/04/2023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9D642B-03FD-04FF-65E6-EFC7A6045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052FFA-37BA-35A3-2178-D5891C82F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38E9-4462-4F8E-9033-8E246741D8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2311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1E8A74-2C3B-AD3D-6F50-915707CA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8BC91-5BE7-FE48-4371-BEC48C085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6C476-F7AC-818C-A3CE-4BDC2E72B1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CD792-C4AA-468C-843A-687FEBBE9C27}" type="datetimeFigureOut">
              <a:rPr lang="en-AU" smtClean="0"/>
              <a:t>27/04/2023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644FA-3EC0-86B9-F67A-D3BA512D4D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9B8E1-D84E-BCFC-AFD7-5D892C4B3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238E9-4462-4F8E-9033-8E246741D8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6958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azadorapalabras.blogspot.com/2013/03/grease-el-musical.html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potlight on a dark foggy stage">
            <a:extLst>
              <a:ext uri="{FF2B5EF4-FFF2-40B4-BE49-F238E27FC236}">
                <a16:creationId xmlns:a16="http://schemas.microsoft.com/office/drawing/2014/main" id="{B6B1630F-094E-C64A-DA64-5B32AAB634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F113CC-8A85-3BB1-278A-9A38E1C3B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GREASE</a:t>
            </a:r>
            <a:br>
              <a:rPr lang="en-US" dirty="0">
                <a:solidFill>
                  <a:srgbClr val="FFFFFF"/>
                </a:solidFill>
              </a:rPr>
            </a:b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FBB7E6-435F-CDA4-0FD4-87EE32367B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2023</a:t>
            </a:r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911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71C1AB-8CE0-77B4-5FDE-4295DCBD4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4" y="1360481"/>
            <a:ext cx="460534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Andy Clarke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5000" dirty="0">
                <a:solidFill>
                  <a:schemeClr val="bg1"/>
                </a:solidFill>
              </a:rPr>
              <a:t>Rhythm Section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8E3108B-9D6C-E2FF-0F9B-0145BC3718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1" b="3981"/>
          <a:stretch/>
        </p:blipFill>
        <p:spPr bwMode="auto">
          <a:xfrm>
            <a:off x="7115177" y="115193"/>
            <a:ext cx="4950618" cy="662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AC65C03C-3F17-45DC-A1B9-35ACA4339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15176" y="115193"/>
            <a:ext cx="0" cy="662761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A4A161CC-6DC5-4863-B213-94529D6E0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98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DE1E6-7011-1E9A-4E83-C7C28FFD3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Director: TBC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D127B-00A4-D652-EBD9-BA6A619D8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8767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71C1AB-8CE0-77B4-5FDE-4295DCBD4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4" y="1360481"/>
            <a:ext cx="4605340" cy="2387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Student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5000" dirty="0">
                <a:solidFill>
                  <a:schemeClr val="bg1"/>
                </a:solidFill>
              </a:rPr>
              <a:t>Choreographers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5400" dirty="0"/>
              <a:t>Sophie </a:t>
            </a:r>
            <a:r>
              <a:rPr lang="en-US" sz="5400" dirty="0" err="1"/>
              <a:t>Quereshi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5000" dirty="0" err="1">
                <a:solidFill>
                  <a:schemeClr val="bg1"/>
                </a:solidFill>
              </a:rPr>
              <a:t>Raphi</a:t>
            </a:r>
            <a:r>
              <a:rPr lang="en-US" sz="5000" dirty="0">
                <a:solidFill>
                  <a:schemeClr val="bg1"/>
                </a:solidFill>
              </a:rPr>
              <a:t> </a:t>
            </a:r>
            <a:r>
              <a:rPr lang="en-US" sz="5000" dirty="0" err="1">
                <a:solidFill>
                  <a:schemeClr val="bg1"/>
                </a:solidFill>
              </a:rPr>
              <a:t>Bevernage</a:t>
            </a:r>
            <a:endParaRPr lang="en-US" sz="5000" dirty="0">
              <a:solidFill>
                <a:schemeClr val="bg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8E3108B-9D6C-E2FF-0F9B-0145BC3718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" b="2188"/>
          <a:stretch/>
        </p:blipFill>
        <p:spPr bwMode="auto">
          <a:xfrm>
            <a:off x="7115177" y="115193"/>
            <a:ext cx="4950618" cy="662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AC65C03C-3F17-45DC-A1B9-35ACA4339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15176" y="115193"/>
            <a:ext cx="0" cy="662761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A4A161CC-6DC5-4863-B213-94529D6E0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53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71C1AB-8CE0-77B4-5FDE-4295DCBD4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4" y="1360481"/>
            <a:ext cx="4605340" cy="2387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Student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5000" dirty="0">
                <a:solidFill>
                  <a:schemeClr val="bg1"/>
                </a:solidFill>
              </a:rPr>
              <a:t>Choreographers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5400" dirty="0"/>
              <a:t>Sophie </a:t>
            </a:r>
            <a:r>
              <a:rPr lang="en-US" sz="5400" dirty="0" err="1"/>
              <a:t>Quereshi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5000" dirty="0">
                <a:solidFill>
                  <a:schemeClr val="bg1"/>
                </a:solidFill>
              </a:rPr>
              <a:t>Charlotte Wong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8E3108B-9D6C-E2FF-0F9B-0145BC3718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" r="280"/>
          <a:stretch/>
        </p:blipFill>
        <p:spPr bwMode="auto">
          <a:xfrm>
            <a:off x="7115177" y="115193"/>
            <a:ext cx="4950618" cy="662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AC65C03C-3F17-45DC-A1B9-35ACA4339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15176" y="115193"/>
            <a:ext cx="0" cy="662761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A4A161CC-6DC5-4863-B213-94529D6E0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22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71C1AB-8CE0-77B4-5FDE-4295DCBD4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4" y="1360481"/>
            <a:ext cx="4605340" cy="2387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Student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5000" dirty="0">
                <a:solidFill>
                  <a:schemeClr val="bg1"/>
                </a:solidFill>
              </a:rPr>
              <a:t>Choreographers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5400" dirty="0"/>
              <a:t>Sophie </a:t>
            </a:r>
            <a:r>
              <a:rPr lang="en-US" sz="5400" dirty="0" err="1"/>
              <a:t>Quereshi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5000" dirty="0" err="1">
                <a:solidFill>
                  <a:schemeClr val="bg1"/>
                </a:solidFill>
              </a:rPr>
              <a:t>Asrin</a:t>
            </a:r>
            <a:r>
              <a:rPr lang="en-US" sz="5000" dirty="0">
                <a:solidFill>
                  <a:schemeClr val="bg1"/>
                </a:solidFill>
              </a:rPr>
              <a:t> Sastradipradja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8E3108B-9D6C-E2FF-0F9B-0145BC3718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" b="2188"/>
          <a:stretch/>
        </p:blipFill>
        <p:spPr bwMode="auto">
          <a:xfrm>
            <a:off x="7115177" y="115193"/>
            <a:ext cx="4950618" cy="662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AC65C03C-3F17-45DC-A1B9-35ACA4339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15176" y="115193"/>
            <a:ext cx="0" cy="662761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A4A161CC-6DC5-4863-B213-94529D6E0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82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71C1AB-8CE0-77B4-5FDE-4295DCBD4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4" y="1360481"/>
            <a:ext cx="4605340" cy="2387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Student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5000" dirty="0">
                <a:solidFill>
                  <a:schemeClr val="bg1"/>
                </a:solidFill>
              </a:rPr>
              <a:t>Choreographers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5400" dirty="0"/>
              <a:t>Sophie </a:t>
            </a:r>
            <a:r>
              <a:rPr lang="en-US" sz="5400" dirty="0" err="1"/>
              <a:t>Quereshi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5000" dirty="0">
                <a:solidFill>
                  <a:schemeClr val="bg1"/>
                </a:solidFill>
              </a:rPr>
              <a:t>Brooke Marsland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8E3108B-9D6C-E2FF-0F9B-0145BC3718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" b="2188"/>
          <a:stretch/>
        </p:blipFill>
        <p:spPr bwMode="auto">
          <a:xfrm>
            <a:off x="7115177" y="115193"/>
            <a:ext cx="4950618" cy="662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AC65C03C-3F17-45DC-A1B9-35ACA4339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15176" y="115193"/>
            <a:ext cx="0" cy="662761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A4A161CC-6DC5-4863-B213-94529D6E0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71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71C1AB-8CE0-77B4-5FDE-4295DCBD4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4" y="1360481"/>
            <a:ext cx="4605340" cy="2387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Student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5000" dirty="0">
                <a:solidFill>
                  <a:schemeClr val="bg1"/>
                </a:solidFill>
              </a:rPr>
              <a:t>Choreographers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5400" dirty="0"/>
              <a:t>Sophie </a:t>
            </a:r>
            <a:r>
              <a:rPr lang="en-US" sz="5400" dirty="0" err="1"/>
              <a:t>Quereshi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5000" dirty="0" err="1">
                <a:solidFill>
                  <a:schemeClr val="bg1"/>
                </a:solidFill>
              </a:rPr>
              <a:t>Immy</a:t>
            </a:r>
            <a:r>
              <a:rPr lang="en-US" sz="5000" dirty="0">
                <a:solidFill>
                  <a:schemeClr val="bg1"/>
                </a:solidFill>
              </a:rPr>
              <a:t> Martin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8E3108B-9D6C-E2FF-0F9B-0145BC3718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" b="2188"/>
          <a:stretch/>
        </p:blipFill>
        <p:spPr bwMode="auto">
          <a:xfrm>
            <a:off x="7115177" y="115193"/>
            <a:ext cx="4950618" cy="662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AC65C03C-3F17-45DC-A1B9-35ACA4339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15176" y="115193"/>
            <a:ext cx="0" cy="662761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A4A161CC-6DC5-4863-B213-94529D6E0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69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71C1AB-8CE0-77B4-5FDE-4295DCBD4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4" y="1360481"/>
            <a:ext cx="4605340" cy="2387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Student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5000" dirty="0">
                <a:solidFill>
                  <a:schemeClr val="bg1"/>
                </a:solidFill>
              </a:rPr>
              <a:t>Choreographers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5400" dirty="0"/>
              <a:t>Sophie </a:t>
            </a:r>
            <a:r>
              <a:rPr lang="en-US" sz="5400" dirty="0" err="1"/>
              <a:t>Quereshi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5000" dirty="0">
                <a:solidFill>
                  <a:schemeClr val="bg1"/>
                </a:solidFill>
              </a:rPr>
              <a:t>Olivia Johns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8E3108B-9D6C-E2FF-0F9B-0145BC3718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" b="2188"/>
          <a:stretch/>
        </p:blipFill>
        <p:spPr bwMode="auto">
          <a:xfrm>
            <a:off x="7115177" y="115193"/>
            <a:ext cx="4950618" cy="662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AC65C03C-3F17-45DC-A1B9-35ACA4339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15176" y="115193"/>
            <a:ext cx="0" cy="662761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A4A161CC-6DC5-4863-B213-94529D6E0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92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71C1AB-8CE0-77B4-5FDE-4295DCBD4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4" y="1360481"/>
            <a:ext cx="4605340" cy="2387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Student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5000" dirty="0">
                <a:solidFill>
                  <a:schemeClr val="bg1"/>
                </a:solidFill>
              </a:rPr>
              <a:t>Choreographers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5400" dirty="0"/>
              <a:t>Sophie </a:t>
            </a:r>
            <a:r>
              <a:rPr lang="en-US" sz="5400" dirty="0" err="1"/>
              <a:t>Quereshi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5000" dirty="0">
                <a:solidFill>
                  <a:schemeClr val="bg1"/>
                </a:solidFill>
              </a:rPr>
              <a:t>Elodie Mumme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8E3108B-9D6C-E2FF-0F9B-0145BC3718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" b="2188"/>
          <a:stretch/>
        </p:blipFill>
        <p:spPr bwMode="auto">
          <a:xfrm>
            <a:off x="7115177" y="115193"/>
            <a:ext cx="4950618" cy="662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AC65C03C-3F17-45DC-A1B9-35ACA4339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15176" y="115193"/>
            <a:ext cx="0" cy="662761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A4A161CC-6DC5-4863-B213-94529D6E0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57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71C1AB-8CE0-77B4-5FDE-4295DCBD4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4" y="1360481"/>
            <a:ext cx="4605340" cy="2387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Student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5000" dirty="0">
                <a:solidFill>
                  <a:schemeClr val="bg1"/>
                </a:solidFill>
              </a:rPr>
              <a:t>Choreographers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5400" dirty="0"/>
              <a:t>Sophie </a:t>
            </a:r>
            <a:r>
              <a:rPr lang="en-US" sz="5400" dirty="0" err="1"/>
              <a:t>Quereshi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5000" dirty="0">
                <a:solidFill>
                  <a:schemeClr val="bg1"/>
                </a:solidFill>
              </a:rPr>
              <a:t>Abi Grigg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8E3108B-9D6C-E2FF-0F9B-0145BC3718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" b="2188"/>
          <a:stretch/>
        </p:blipFill>
        <p:spPr bwMode="auto">
          <a:xfrm>
            <a:off x="7115177" y="115193"/>
            <a:ext cx="4950618" cy="662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AC65C03C-3F17-45DC-A1B9-35ACA4339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15176" y="115193"/>
            <a:ext cx="0" cy="662761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A4A161CC-6DC5-4863-B213-94529D6E0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63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113CC-8A85-3BB1-278A-9A38E1C3B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7733" y="490537"/>
            <a:ext cx="5291663" cy="16287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br>
              <a:rPr lang="en-US" sz="3700"/>
            </a:br>
            <a:r>
              <a:rPr lang="en-US" sz="3700"/>
              <a:t>Welcome!</a:t>
            </a:r>
            <a:br>
              <a:rPr lang="en-US" sz="3700"/>
            </a:br>
            <a:endParaRPr lang="en-US" sz="3700"/>
          </a:p>
        </p:txBody>
      </p:sp>
      <p:pic>
        <p:nvPicPr>
          <p:cNvPr id="5" name="Picture 4" descr="Spotlight on a dark foggy stage">
            <a:extLst>
              <a:ext uri="{FF2B5EF4-FFF2-40B4-BE49-F238E27FC236}">
                <a16:creationId xmlns:a16="http://schemas.microsoft.com/office/drawing/2014/main" id="{B6B1630F-094E-C64A-DA64-5B32AAB634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54" r="-2" b="-2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FFBB7E6-435F-CDA4-0FD4-87EE32367B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7734" y="1678330"/>
            <a:ext cx="5291663" cy="468913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</a:rPr>
              <a:t>Congratulations on being involved in this year’s production of GREASE! </a:t>
            </a:r>
          </a:p>
          <a:p>
            <a:pPr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We </a:t>
            </a:r>
            <a:r>
              <a:rPr lang="en-US" sz="1400" dirty="0">
                <a:effectLst/>
              </a:rPr>
              <a:t>look forward to working with you on our journey. </a:t>
            </a:r>
          </a:p>
          <a:p>
            <a:pPr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</a:rPr>
              <a:t>Sometimes it may feel like hard work and you may not feel like attending rehearsal, but remember, we, and especially your choreographers, are counting on you! </a:t>
            </a:r>
          </a:p>
          <a:p>
            <a:pPr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</a:rPr>
              <a:t>Sometimes it will feel like it is never going to come together but it always does- that’s the magic of theatre! </a:t>
            </a:r>
          </a:p>
          <a:p>
            <a:pPr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</a:rPr>
              <a:t>You will be rewarded for all your hard work and remember these things:</a:t>
            </a:r>
          </a:p>
          <a:p>
            <a:pPr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</a:rPr>
              <a:t>You only get out of something what you put into it.</a:t>
            </a:r>
          </a:p>
          <a:p>
            <a:pPr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</a:rPr>
              <a:t>There is no such thing as a small part, only a small actor. </a:t>
            </a:r>
          </a:p>
          <a:p>
            <a:pPr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</a:rPr>
              <a:t>Enjoy every minute of your time on stage!</a:t>
            </a:r>
          </a:p>
          <a:p>
            <a:pPr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Chookas</a:t>
            </a:r>
            <a:r>
              <a:rPr lang="en-US" sz="1400" dirty="0"/>
              <a:t>!</a:t>
            </a:r>
          </a:p>
          <a:p>
            <a:pPr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1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898978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5C71-F5A9-99EA-3EFB-7F57C0F70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/>
              <a:t>Other Jobs</a:t>
            </a:r>
            <a:endParaRPr lang="en-AU" sz="3600"/>
          </a:p>
        </p:txBody>
      </p:sp>
      <p:pic>
        <p:nvPicPr>
          <p:cNvPr id="5" name="Picture 4" descr="Audio sound board">
            <a:extLst>
              <a:ext uri="{FF2B5EF4-FFF2-40B4-BE49-F238E27FC236}">
                <a16:creationId xmlns:a16="http://schemas.microsoft.com/office/drawing/2014/main" id="{E1CB0E06-61EE-2E03-AF88-35DF5E8F5C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858" b="16547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2EB9CA72-BA9C-45AE-2F7A-2FEBE807BCF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23982" y="3752850"/>
          <a:ext cx="7485413" cy="2452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944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71C1AB-8CE0-77B4-5FDE-4295DCBD4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4" y="1360481"/>
            <a:ext cx="4605340" cy="2387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Stage Manager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5400" dirty="0"/>
              <a:t>Sophie </a:t>
            </a:r>
            <a:r>
              <a:rPr lang="en-US" sz="5400" dirty="0" err="1"/>
              <a:t>Quereshi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5000" dirty="0">
                <a:solidFill>
                  <a:schemeClr val="bg1"/>
                </a:solidFill>
              </a:rPr>
              <a:t>Sophia </a:t>
            </a:r>
            <a:r>
              <a:rPr lang="en-US" sz="5000" dirty="0" err="1">
                <a:solidFill>
                  <a:schemeClr val="bg1"/>
                </a:solidFill>
              </a:rPr>
              <a:t>Quershi</a:t>
            </a:r>
            <a:endParaRPr lang="en-US" sz="5000" dirty="0">
              <a:solidFill>
                <a:schemeClr val="bg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8E3108B-9D6C-E2FF-0F9B-0145BC3718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" b="2188"/>
          <a:stretch/>
        </p:blipFill>
        <p:spPr bwMode="auto">
          <a:xfrm>
            <a:off x="7115177" y="115193"/>
            <a:ext cx="4950618" cy="662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AC65C03C-3F17-45DC-A1B9-35ACA4339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15176" y="115193"/>
            <a:ext cx="0" cy="662761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A4A161CC-6DC5-4863-B213-94529D6E0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56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16A15A88-001A-4EEF-8984-D87E6435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F113CC-8A85-3BB1-278A-9A38E1C3B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2400" y="1367673"/>
            <a:ext cx="6124576" cy="5139453"/>
          </a:xfrm>
        </p:spPr>
        <p:txBody>
          <a:bodyPr>
            <a:normAutofit fontScale="90000"/>
          </a:bodyPr>
          <a:lstStyle/>
          <a:p>
            <a:pPr>
              <a:spcAft>
                <a:spcPts val="800"/>
              </a:spcAft>
            </a:pP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 Dates Reminders-please put these in your family calendar :</a:t>
            </a:r>
            <a:b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AU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EVENING PERFORMANCE DATES: Week 5 of Term 3</a:t>
            </a:r>
            <a:br>
              <a:rPr lang="en-AU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Tuesday 8</a:t>
            </a:r>
            <a:r>
              <a:rPr lang="en-US" sz="2800" b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AUGUST  &amp; Thursday 10</a:t>
            </a:r>
            <a:r>
              <a:rPr lang="en-US" sz="2800" b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August </a:t>
            </a:r>
            <a:b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(Cast 1)</a:t>
            </a:r>
            <a:br>
              <a:rPr lang="en-AU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Wednesday 9</a:t>
            </a:r>
            <a:r>
              <a:rPr lang="en-US" sz="2800" b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August &amp; Friday 11</a:t>
            </a:r>
            <a:r>
              <a:rPr lang="en-US" sz="2800" b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August </a:t>
            </a:r>
            <a:b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(Cast 2)</a:t>
            </a:r>
            <a:br>
              <a:rPr lang="en-AU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NB: Chorus, Crew and Orchestra are required all 4 evenings.</a:t>
            </a:r>
            <a:br>
              <a:rPr lang="en-AU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VENUE: MGC Theatre, 7.30PM.</a:t>
            </a:r>
            <a:br>
              <a:rPr lang="en-AU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sz="1800" dirty="0">
              <a:solidFill>
                <a:schemeClr val="bg1"/>
              </a:solidFill>
            </a:endParaRPr>
          </a:p>
        </p:txBody>
      </p:sp>
      <p:pic>
        <p:nvPicPr>
          <p:cNvPr id="5" name="Picture 4" descr="Spotlight on a dark foggy stage">
            <a:extLst>
              <a:ext uri="{FF2B5EF4-FFF2-40B4-BE49-F238E27FC236}">
                <a16:creationId xmlns:a16="http://schemas.microsoft.com/office/drawing/2014/main" id="{B6B1630F-094E-C64A-DA64-5B32AAB634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667" r="4035" b="-1"/>
          <a:stretch/>
        </p:blipFill>
        <p:spPr>
          <a:xfrm>
            <a:off x="1" y="10"/>
            <a:ext cx="4551219" cy="6857990"/>
          </a:xfrm>
          <a:custGeom>
            <a:avLst/>
            <a:gdLst/>
            <a:ahLst/>
            <a:cxnLst/>
            <a:rect l="l" t="t" r="r" b="b"/>
            <a:pathLst>
              <a:path w="4551219" h="6858000">
                <a:moveTo>
                  <a:pt x="4194211" y="6564619"/>
                </a:moveTo>
                <a:lnTo>
                  <a:pt x="4194211" y="6564620"/>
                </a:lnTo>
                <a:cubicBezTo>
                  <a:pt x="4204498" y="6575478"/>
                  <a:pt x="4210595" y="6582146"/>
                  <a:pt x="4216690" y="6588625"/>
                </a:cubicBezTo>
                <a:lnTo>
                  <a:pt x="4233312" y="6625224"/>
                </a:lnTo>
                <a:lnTo>
                  <a:pt x="4226218" y="6662539"/>
                </a:lnTo>
                <a:lnTo>
                  <a:pt x="4226217" y="6662540"/>
                </a:lnTo>
                <a:lnTo>
                  <a:pt x="4226216" y="6662543"/>
                </a:lnTo>
                <a:lnTo>
                  <a:pt x="4214767" y="6683026"/>
                </a:lnTo>
                <a:lnTo>
                  <a:pt x="4211619" y="6702975"/>
                </a:lnTo>
                <a:lnTo>
                  <a:pt x="4211619" y="6702976"/>
                </a:lnTo>
                <a:cubicBezTo>
                  <a:pt x="4212024" y="6716168"/>
                  <a:pt x="4217168" y="6729218"/>
                  <a:pt x="4225455" y="6742552"/>
                </a:cubicBezTo>
                <a:lnTo>
                  <a:pt x="4225456" y="6742554"/>
                </a:lnTo>
                <a:lnTo>
                  <a:pt x="4244933" y="6812061"/>
                </a:lnTo>
                <a:lnTo>
                  <a:pt x="4244933" y="6812063"/>
                </a:lnTo>
                <a:lnTo>
                  <a:pt x="4244933" y="6812062"/>
                </a:lnTo>
                <a:lnTo>
                  <a:pt x="4244933" y="6812061"/>
                </a:lnTo>
                <a:lnTo>
                  <a:pt x="4240159" y="6776799"/>
                </a:lnTo>
                <a:lnTo>
                  <a:pt x="4225456" y="6742554"/>
                </a:lnTo>
                <a:lnTo>
                  <a:pt x="4225455" y="6742551"/>
                </a:lnTo>
                <a:lnTo>
                  <a:pt x="4211619" y="6702975"/>
                </a:lnTo>
                <a:lnTo>
                  <a:pt x="4226216" y="6662543"/>
                </a:lnTo>
                <a:lnTo>
                  <a:pt x="4226217" y="6662541"/>
                </a:lnTo>
                <a:lnTo>
                  <a:pt x="4226218" y="6662539"/>
                </a:lnTo>
                <a:lnTo>
                  <a:pt x="4233301" y="6645551"/>
                </a:lnTo>
                <a:lnTo>
                  <a:pt x="4233312" y="6625224"/>
                </a:lnTo>
                <a:lnTo>
                  <a:pt x="4233312" y="6625223"/>
                </a:lnTo>
                <a:cubicBezTo>
                  <a:pt x="4231216" y="6611340"/>
                  <a:pt x="4225168" y="6597577"/>
                  <a:pt x="4216690" y="6588624"/>
                </a:cubicBezTo>
                <a:close/>
                <a:moveTo>
                  <a:pt x="4274532" y="6438980"/>
                </a:moveTo>
                <a:lnTo>
                  <a:pt x="4254602" y="6463839"/>
                </a:lnTo>
                <a:lnTo>
                  <a:pt x="4254600" y="6463848"/>
                </a:lnTo>
                <a:lnTo>
                  <a:pt x="4240803" y="6513011"/>
                </a:lnTo>
                <a:lnTo>
                  <a:pt x="4221998" y="6546193"/>
                </a:lnTo>
                <a:lnTo>
                  <a:pt x="4221998" y="6546194"/>
                </a:lnTo>
                <a:lnTo>
                  <a:pt x="4238336" y="6521803"/>
                </a:lnTo>
                <a:lnTo>
                  <a:pt x="4240803" y="6513011"/>
                </a:lnTo>
                <a:lnTo>
                  <a:pt x="4243614" y="6508051"/>
                </a:lnTo>
                <a:lnTo>
                  <a:pt x="4254600" y="6463848"/>
                </a:lnTo>
                <a:lnTo>
                  <a:pt x="4254602" y="6463840"/>
                </a:lnTo>
                <a:cubicBezTo>
                  <a:pt x="4257553" y="6451649"/>
                  <a:pt x="4265030" y="6444076"/>
                  <a:pt x="4274532" y="6438980"/>
                </a:cubicBezTo>
                <a:close/>
                <a:moveTo>
                  <a:pt x="4360506" y="6365203"/>
                </a:moveTo>
                <a:lnTo>
                  <a:pt x="4359224" y="6387909"/>
                </a:lnTo>
                <a:lnTo>
                  <a:pt x="4357461" y="6391548"/>
                </a:lnTo>
                <a:lnTo>
                  <a:pt x="4349806" y="6407331"/>
                </a:lnTo>
                <a:lnTo>
                  <a:pt x="4349806" y="6407332"/>
                </a:lnTo>
                <a:lnTo>
                  <a:pt x="4357461" y="6391548"/>
                </a:lnTo>
                <a:lnTo>
                  <a:pt x="4359225" y="6387909"/>
                </a:lnTo>
                <a:close/>
                <a:moveTo>
                  <a:pt x="4121437" y="4221390"/>
                </a:moveTo>
                <a:lnTo>
                  <a:pt x="4121437" y="4221391"/>
                </a:lnTo>
                <a:cubicBezTo>
                  <a:pt x="4122199" y="4232060"/>
                  <a:pt x="4122389" y="4243872"/>
                  <a:pt x="4127153" y="4253014"/>
                </a:cubicBezTo>
                <a:cubicBezTo>
                  <a:pt x="4139346" y="4277401"/>
                  <a:pt x="4154966" y="4300070"/>
                  <a:pt x="4166969" y="4324645"/>
                </a:cubicBezTo>
                <a:lnTo>
                  <a:pt x="4175923" y="4363890"/>
                </a:lnTo>
                <a:lnTo>
                  <a:pt x="4175161" y="4482003"/>
                </a:lnTo>
                <a:cubicBezTo>
                  <a:pt x="4172493" y="4546775"/>
                  <a:pt x="4171921" y="4612499"/>
                  <a:pt x="4115151" y="4659173"/>
                </a:cubicBezTo>
                <a:cubicBezTo>
                  <a:pt x="4110579" y="4662985"/>
                  <a:pt x="4107911" y="4671175"/>
                  <a:pt x="4107149" y="4677654"/>
                </a:cubicBezTo>
                <a:cubicBezTo>
                  <a:pt x="4103530" y="4707563"/>
                  <a:pt x="4103148" y="4738234"/>
                  <a:pt x="4097242" y="4767763"/>
                </a:cubicBezTo>
                <a:cubicBezTo>
                  <a:pt x="4094861" y="4779574"/>
                  <a:pt x="4094052" y="4790386"/>
                  <a:pt x="4095933" y="4800482"/>
                </a:cubicBezTo>
                <a:lnTo>
                  <a:pt x="4095933" y="4800483"/>
                </a:lnTo>
                <a:cubicBezTo>
                  <a:pt x="4097814" y="4810580"/>
                  <a:pt x="4102387" y="4819963"/>
                  <a:pt x="4110769" y="4828916"/>
                </a:cubicBezTo>
                <a:lnTo>
                  <a:pt x="4132950" y="4863342"/>
                </a:lnTo>
                <a:lnTo>
                  <a:pt x="4140479" y="4889274"/>
                </a:lnTo>
                <a:lnTo>
                  <a:pt x="4138774" y="4912167"/>
                </a:lnTo>
                <a:cubicBezTo>
                  <a:pt x="4137059" y="4919977"/>
                  <a:pt x="4136702" y="4927121"/>
                  <a:pt x="4137372" y="4933803"/>
                </a:cubicBezTo>
                <a:lnTo>
                  <a:pt x="4137372" y="4933804"/>
                </a:lnTo>
                <a:lnTo>
                  <a:pt x="4142131" y="4952672"/>
                </a:lnTo>
                <a:lnTo>
                  <a:pt x="4144924" y="4957453"/>
                </a:lnTo>
                <a:lnTo>
                  <a:pt x="4146202" y="4961455"/>
                </a:lnTo>
                <a:cubicBezTo>
                  <a:pt x="4150713" y="4970096"/>
                  <a:pt x="4156419" y="4978393"/>
                  <a:pt x="4162206" y="4987037"/>
                </a:cubicBezTo>
                <a:cubicBezTo>
                  <a:pt x="4173445" y="5003801"/>
                  <a:pt x="4187543" y="5022852"/>
                  <a:pt x="4188685" y="5041521"/>
                </a:cubicBezTo>
                <a:cubicBezTo>
                  <a:pt x="4189304" y="5052095"/>
                  <a:pt x="4192222" y="5062299"/>
                  <a:pt x="4195901" y="5072375"/>
                </a:cubicBezTo>
                <a:lnTo>
                  <a:pt x="4201805" y="5087442"/>
                </a:lnTo>
                <a:lnTo>
                  <a:pt x="4214832" y="5133219"/>
                </a:lnTo>
                <a:lnTo>
                  <a:pt x="4214833" y="5133224"/>
                </a:lnTo>
                <a:lnTo>
                  <a:pt x="4208118" y="5166112"/>
                </a:lnTo>
                <a:lnTo>
                  <a:pt x="4208118" y="5166113"/>
                </a:lnTo>
                <a:cubicBezTo>
                  <a:pt x="4207356" y="5167637"/>
                  <a:pt x="4207928" y="5169780"/>
                  <a:pt x="4208809" y="5172090"/>
                </a:cubicBezTo>
                <a:lnTo>
                  <a:pt x="4211356" y="5179067"/>
                </a:lnTo>
                <a:cubicBezTo>
                  <a:pt x="4214976" y="5196594"/>
                  <a:pt x="4215024" y="5213597"/>
                  <a:pt x="4211190" y="5229433"/>
                </a:cubicBezTo>
                <a:lnTo>
                  <a:pt x="4200644" y="5248928"/>
                </a:lnTo>
                <a:lnTo>
                  <a:pt x="4187733" y="5272795"/>
                </a:lnTo>
                <a:cubicBezTo>
                  <a:pt x="4176088" y="5285440"/>
                  <a:pt x="4168382" y="5298594"/>
                  <a:pt x="4163830" y="5312287"/>
                </a:cubicBezTo>
                <a:lnTo>
                  <a:pt x="4162774" y="5321350"/>
                </a:lnTo>
                <a:lnTo>
                  <a:pt x="4160300" y="5326162"/>
                </a:lnTo>
                <a:lnTo>
                  <a:pt x="4158854" y="5355013"/>
                </a:lnTo>
                <a:lnTo>
                  <a:pt x="4158854" y="5355014"/>
                </a:lnTo>
                <a:cubicBezTo>
                  <a:pt x="4159503" y="5364882"/>
                  <a:pt x="4161206" y="5375002"/>
                  <a:pt x="4163730" y="5385384"/>
                </a:cubicBezTo>
                <a:cubicBezTo>
                  <a:pt x="4166969" y="5398721"/>
                  <a:pt x="4169255" y="5412057"/>
                  <a:pt x="4171921" y="5425582"/>
                </a:cubicBezTo>
                <a:cubicBezTo>
                  <a:pt x="4175731" y="5443870"/>
                  <a:pt x="4179733" y="5462351"/>
                  <a:pt x="4183543" y="5480637"/>
                </a:cubicBezTo>
                <a:lnTo>
                  <a:pt x="4188067" y="5507667"/>
                </a:lnTo>
                <a:lnTo>
                  <a:pt x="4177448" y="5531691"/>
                </a:lnTo>
                <a:lnTo>
                  <a:pt x="4177447" y="5531692"/>
                </a:lnTo>
                <a:cubicBezTo>
                  <a:pt x="4170398" y="5537599"/>
                  <a:pt x="4167206" y="5542648"/>
                  <a:pt x="4167302" y="5547577"/>
                </a:cubicBezTo>
                <a:lnTo>
                  <a:pt x="4167302" y="5547578"/>
                </a:lnTo>
                <a:cubicBezTo>
                  <a:pt x="4167397" y="5552507"/>
                  <a:pt x="4170779" y="5557317"/>
                  <a:pt x="4176875" y="5562746"/>
                </a:cubicBezTo>
                <a:cubicBezTo>
                  <a:pt x="4219548" y="5600467"/>
                  <a:pt x="4246219" y="5646189"/>
                  <a:pt x="4248123" y="5704483"/>
                </a:cubicBezTo>
                <a:cubicBezTo>
                  <a:pt x="4248505" y="5716485"/>
                  <a:pt x="4251171" y="5728678"/>
                  <a:pt x="4254029" y="5740488"/>
                </a:cubicBezTo>
                <a:cubicBezTo>
                  <a:pt x="4255744" y="5747728"/>
                  <a:pt x="4257650" y="5756493"/>
                  <a:pt x="4262794" y="5760873"/>
                </a:cubicBezTo>
                <a:cubicBezTo>
                  <a:pt x="4302037" y="5794974"/>
                  <a:pt x="4329280" y="5837457"/>
                  <a:pt x="4351189" y="5883751"/>
                </a:cubicBezTo>
                <a:lnTo>
                  <a:pt x="4351191" y="5883755"/>
                </a:lnTo>
                <a:lnTo>
                  <a:pt x="4369094" y="5935945"/>
                </a:lnTo>
                <a:lnTo>
                  <a:pt x="4369096" y="5935949"/>
                </a:lnTo>
                <a:lnTo>
                  <a:pt x="4365476" y="5993289"/>
                </a:lnTo>
                <a:lnTo>
                  <a:pt x="4365475" y="5993290"/>
                </a:lnTo>
                <a:cubicBezTo>
                  <a:pt x="4364334" y="6004530"/>
                  <a:pt x="4364524" y="6017484"/>
                  <a:pt x="4358999" y="6026439"/>
                </a:cubicBezTo>
                <a:cubicBezTo>
                  <a:pt x="4341662" y="6054824"/>
                  <a:pt x="4322994" y="6082257"/>
                  <a:pt x="4302799" y="6108737"/>
                </a:cubicBezTo>
                <a:cubicBezTo>
                  <a:pt x="4294131" y="6120073"/>
                  <a:pt x="4289178" y="6126883"/>
                  <a:pt x="4289107" y="6133313"/>
                </a:cubicBezTo>
                <a:lnTo>
                  <a:pt x="4289107" y="6133314"/>
                </a:lnTo>
                <a:lnTo>
                  <a:pt x="4292807" y="6143189"/>
                </a:lnTo>
                <a:lnTo>
                  <a:pt x="4304703" y="6155599"/>
                </a:lnTo>
                <a:lnTo>
                  <a:pt x="4304706" y="6155602"/>
                </a:lnTo>
                <a:cubicBezTo>
                  <a:pt x="4326994" y="6175797"/>
                  <a:pt x="4338614" y="6200944"/>
                  <a:pt x="4343376" y="6228756"/>
                </a:cubicBezTo>
                <a:lnTo>
                  <a:pt x="4360713" y="6361539"/>
                </a:lnTo>
                <a:lnTo>
                  <a:pt x="4360713" y="6361538"/>
                </a:lnTo>
                <a:cubicBezTo>
                  <a:pt x="4357093" y="6317150"/>
                  <a:pt x="4350808" y="6272763"/>
                  <a:pt x="4343376" y="6228755"/>
                </a:cubicBezTo>
                <a:cubicBezTo>
                  <a:pt x="4338614" y="6200943"/>
                  <a:pt x="4326994" y="6175796"/>
                  <a:pt x="4304706" y="6155601"/>
                </a:cubicBezTo>
                <a:lnTo>
                  <a:pt x="4304703" y="6155599"/>
                </a:lnTo>
                <a:lnTo>
                  <a:pt x="4289107" y="6133314"/>
                </a:lnTo>
                <a:lnTo>
                  <a:pt x="4302799" y="6108738"/>
                </a:lnTo>
                <a:cubicBezTo>
                  <a:pt x="4322994" y="6082258"/>
                  <a:pt x="4341662" y="6054825"/>
                  <a:pt x="4358999" y="6026440"/>
                </a:cubicBezTo>
                <a:cubicBezTo>
                  <a:pt x="4364524" y="6017485"/>
                  <a:pt x="4364334" y="6004531"/>
                  <a:pt x="4365475" y="5993291"/>
                </a:cubicBezTo>
                <a:lnTo>
                  <a:pt x="4365476" y="5993289"/>
                </a:lnTo>
                <a:lnTo>
                  <a:pt x="4368929" y="5964476"/>
                </a:lnTo>
                <a:lnTo>
                  <a:pt x="4369096" y="5935949"/>
                </a:lnTo>
                <a:lnTo>
                  <a:pt x="4369096" y="5935948"/>
                </a:lnTo>
                <a:lnTo>
                  <a:pt x="4369094" y="5935945"/>
                </a:lnTo>
                <a:lnTo>
                  <a:pt x="4362214" y="5909350"/>
                </a:lnTo>
                <a:lnTo>
                  <a:pt x="4351191" y="5883755"/>
                </a:lnTo>
                <a:lnTo>
                  <a:pt x="4351189" y="5883750"/>
                </a:lnTo>
                <a:cubicBezTo>
                  <a:pt x="4329280" y="5837456"/>
                  <a:pt x="4302037" y="5794973"/>
                  <a:pt x="4262794" y="5760872"/>
                </a:cubicBezTo>
                <a:cubicBezTo>
                  <a:pt x="4257650" y="5756492"/>
                  <a:pt x="4255744" y="5747727"/>
                  <a:pt x="4254029" y="5740487"/>
                </a:cubicBezTo>
                <a:cubicBezTo>
                  <a:pt x="4251171" y="5728677"/>
                  <a:pt x="4248505" y="5716484"/>
                  <a:pt x="4248123" y="5704482"/>
                </a:cubicBezTo>
                <a:cubicBezTo>
                  <a:pt x="4246219" y="5646188"/>
                  <a:pt x="4219548" y="5600466"/>
                  <a:pt x="4176875" y="5562745"/>
                </a:cubicBezTo>
                <a:lnTo>
                  <a:pt x="4167302" y="5547577"/>
                </a:lnTo>
                <a:lnTo>
                  <a:pt x="4177447" y="5531693"/>
                </a:lnTo>
                <a:lnTo>
                  <a:pt x="4177448" y="5531691"/>
                </a:lnTo>
                <a:lnTo>
                  <a:pt x="4185847" y="5520421"/>
                </a:lnTo>
                <a:lnTo>
                  <a:pt x="4188067" y="5507667"/>
                </a:lnTo>
                <a:lnTo>
                  <a:pt x="4188067" y="5507666"/>
                </a:lnTo>
                <a:cubicBezTo>
                  <a:pt x="4188020" y="5498831"/>
                  <a:pt x="4185448" y="5489496"/>
                  <a:pt x="4183543" y="5480636"/>
                </a:cubicBezTo>
                <a:cubicBezTo>
                  <a:pt x="4179733" y="5462350"/>
                  <a:pt x="4175731" y="5443869"/>
                  <a:pt x="4171921" y="5425581"/>
                </a:cubicBezTo>
                <a:cubicBezTo>
                  <a:pt x="4169255" y="5412056"/>
                  <a:pt x="4166969" y="5398720"/>
                  <a:pt x="4163730" y="5385383"/>
                </a:cubicBezTo>
                <a:lnTo>
                  <a:pt x="4158854" y="5355013"/>
                </a:lnTo>
                <a:lnTo>
                  <a:pt x="4162774" y="5321350"/>
                </a:lnTo>
                <a:lnTo>
                  <a:pt x="4187733" y="5272796"/>
                </a:lnTo>
                <a:lnTo>
                  <a:pt x="4200644" y="5248928"/>
                </a:lnTo>
                <a:lnTo>
                  <a:pt x="4211191" y="5229432"/>
                </a:lnTo>
                <a:lnTo>
                  <a:pt x="4211356" y="5179067"/>
                </a:lnTo>
                <a:lnTo>
                  <a:pt x="4211356" y="5179066"/>
                </a:lnTo>
                <a:cubicBezTo>
                  <a:pt x="4210880" y="5176875"/>
                  <a:pt x="4209690" y="5174399"/>
                  <a:pt x="4208809" y="5172089"/>
                </a:cubicBezTo>
                <a:lnTo>
                  <a:pt x="4208118" y="5166113"/>
                </a:lnTo>
                <a:lnTo>
                  <a:pt x="4214833" y="5133224"/>
                </a:lnTo>
                <a:lnTo>
                  <a:pt x="4214833" y="5133223"/>
                </a:lnTo>
                <a:lnTo>
                  <a:pt x="4214832" y="5133219"/>
                </a:lnTo>
                <a:lnTo>
                  <a:pt x="4207690" y="5102460"/>
                </a:lnTo>
                <a:lnTo>
                  <a:pt x="4201805" y="5087442"/>
                </a:lnTo>
                <a:lnTo>
                  <a:pt x="4201799" y="5087422"/>
                </a:lnTo>
                <a:cubicBezTo>
                  <a:pt x="4195713" y="5072410"/>
                  <a:pt x="4189614" y="5057380"/>
                  <a:pt x="4188685" y="5041520"/>
                </a:cubicBezTo>
                <a:cubicBezTo>
                  <a:pt x="4187543" y="5022851"/>
                  <a:pt x="4173445" y="5003800"/>
                  <a:pt x="4162206" y="4987036"/>
                </a:cubicBezTo>
                <a:lnTo>
                  <a:pt x="4144924" y="4957453"/>
                </a:lnTo>
                <a:lnTo>
                  <a:pt x="4137372" y="4933804"/>
                </a:lnTo>
                <a:lnTo>
                  <a:pt x="4138774" y="4912168"/>
                </a:lnTo>
                <a:cubicBezTo>
                  <a:pt x="4140536" y="4904357"/>
                  <a:pt x="4141048" y="4896713"/>
                  <a:pt x="4140479" y="4889275"/>
                </a:cubicBezTo>
                <a:lnTo>
                  <a:pt x="4140479" y="4889274"/>
                </a:lnTo>
                <a:lnTo>
                  <a:pt x="4135701" y="4867613"/>
                </a:lnTo>
                <a:lnTo>
                  <a:pt x="4132950" y="4863342"/>
                </a:lnTo>
                <a:lnTo>
                  <a:pt x="4131200" y="4857316"/>
                </a:lnTo>
                <a:cubicBezTo>
                  <a:pt x="4126057" y="4847213"/>
                  <a:pt x="4119056" y="4837702"/>
                  <a:pt x="4110769" y="4828915"/>
                </a:cubicBezTo>
                <a:lnTo>
                  <a:pt x="4095933" y="4800482"/>
                </a:lnTo>
                <a:lnTo>
                  <a:pt x="4097242" y="4767764"/>
                </a:lnTo>
                <a:cubicBezTo>
                  <a:pt x="4103148" y="4738235"/>
                  <a:pt x="4103530" y="4707564"/>
                  <a:pt x="4107149" y="4677655"/>
                </a:cubicBezTo>
                <a:cubicBezTo>
                  <a:pt x="4107911" y="4671176"/>
                  <a:pt x="4110579" y="4662986"/>
                  <a:pt x="4115151" y="4659174"/>
                </a:cubicBezTo>
                <a:cubicBezTo>
                  <a:pt x="4171921" y="4612500"/>
                  <a:pt x="4172493" y="4546776"/>
                  <a:pt x="4175161" y="4482004"/>
                </a:cubicBezTo>
                <a:cubicBezTo>
                  <a:pt x="4176875" y="4442761"/>
                  <a:pt x="4176875" y="4403325"/>
                  <a:pt x="4175923" y="4363890"/>
                </a:cubicBezTo>
                <a:lnTo>
                  <a:pt x="4175923" y="4363889"/>
                </a:lnTo>
                <a:cubicBezTo>
                  <a:pt x="4175731" y="4350553"/>
                  <a:pt x="4172683" y="4336456"/>
                  <a:pt x="4166969" y="4324644"/>
                </a:cubicBezTo>
                <a:cubicBezTo>
                  <a:pt x="4154966" y="4300069"/>
                  <a:pt x="4139346" y="4277400"/>
                  <a:pt x="4127153" y="4253013"/>
                </a:cubicBezTo>
                <a:close/>
                <a:moveTo>
                  <a:pt x="4190328" y="2836171"/>
                </a:moveTo>
                <a:lnTo>
                  <a:pt x="4181637" y="2848792"/>
                </a:lnTo>
                <a:cubicBezTo>
                  <a:pt x="4176637" y="2865009"/>
                  <a:pt x="4170779" y="2881306"/>
                  <a:pt x="4166033" y="2897784"/>
                </a:cubicBezTo>
                <a:lnTo>
                  <a:pt x="4165004" y="2903549"/>
                </a:lnTo>
                <a:lnTo>
                  <a:pt x="4161730" y="2914327"/>
                </a:lnTo>
                <a:lnTo>
                  <a:pt x="4157099" y="2947858"/>
                </a:lnTo>
                <a:lnTo>
                  <a:pt x="4157098" y="2947861"/>
                </a:lnTo>
                <a:lnTo>
                  <a:pt x="4157098" y="2947862"/>
                </a:lnTo>
                <a:cubicBezTo>
                  <a:pt x="4156729" y="2959156"/>
                  <a:pt x="4157729" y="2970575"/>
                  <a:pt x="4160682" y="2982148"/>
                </a:cubicBezTo>
                <a:lnTo>
                  <a:pt x="4172375" y="3077401"/>
                </a:lnTo>
                <a:lnTo>
                  <a:pt x="4159920" y="3172653"/>
                </a:lnTo>
                <a:cubicBezTo>
                  <a:pt x="4134011" y="3276479"/>
                  <a:pt x="4106579" y="3380304"/>
                  <a:pt x="4112293" y="3489466"/>
                </a:cubicBezTo>
                <a:cubicBezTo>
                  <a:pt x="4113245" y="3507562"/>
                  <a:pt x="4101624" y="3529089"/>
                  <a:pt x="4090194" y="3544712"/>
                </a:cubicBezTo>
                <a:cubicBezTo>
                  <a:pt x="4079336" y="3559667"/>
                  <a:pt x="4073477" y="3566811"/>
                  <a:pt x="4072572" y="3574407"/>
                </a:cubicBezTo>
                <a:lnTo>
                  <a:pt x="4072572" y="3574408"/>
                </a:lnTo>
                <a:cubicBezTo>
                  <a:pt x="4071667" y="3582004"/>
                  <a:pt x="4075716" y="3590053"/>
                  <a:pt x="4084670" y="3606817"/>
                </a:cubicBezTo>
                <a:cubicBezTo>
                  <a:pt x="4089052" y="3614819"/>
                  <a:pt x="4091718" y="3624725"/>
                  <a:pt x="4098196" y="3630632"/>
                </a:cubicBezTo>
                <a:lnTo>
                  <a:pt x="4115925" y="3654415"/>
                </a:lnTo>
                <a:lnTo>
                  <a:pt x="4118836" y="3665923"/>
                </a:lnTo>
                <a:lnTo>
                  <a:pt x="4122437" y="3680163"/>
                </a:lnTo>
                <a:lnTo>
                  <a:pt x="4118389" y="3734836"/>
                </a:lnTo>
                <a:lnTo>
                  <a:pt x="4118389" y="3734837"/>
                </a:lnTo>
                <a:cubicBezTo>
                  <a:pt x="4117437" y="3741315"/>
                  <a:pt x="4116103" y="3749125"/>
                  <a:pt x="4118771" y="3754652"/>
                </a:cubicBezTo>
                <a:lnTo>
                  <a:pt x="4125128" y="3789775"/>
                </a:lnTo>
                <a:lnTo>
                  <a:pt x="4110197" y="3822471"/>
                </a:lnTo>
                <a:cubicBezTo>
                  <a:pt x="4103149" y="3831901"/>
                  <a:pt x="4097529" y="3842045"/>
                  <a:pt x="4095862" y="3852618"/>
                </a:cubicBezTo>
                <a:lnTo>
                  <a:pt x="4095862" y="3852619"/>
                </a:lnTo>
                <a:lnTo>
                  <a:pt x="4096642" y="3868763"/>
                </a:lnTo>
                <a:lnTo>
                  <a:pt x="4105245" y="3885336"/>
                </a:lnTo>
                <a:lnTo>
                  <a:pt x="4105245" y="3885338"/>
                </a:lnTo>
                <a:cubicBezTo>
                  <a:pt x="4114961" y="3897721"/>
                  <a:pt x="4122367" y="3910318"/>
                  <a:pt x="4127626" y="3923124"/>
                </a:cubicBezTo>
                <a:lnTo>
                  <a:pt x="4137130" y="3962159"/>
                </a:lnTo>
                <a:lnTo>
                  <a:pt x="4121438" y="4043837"/>
                </a:lnTo>
                <a:lnTo>
                  <a:pt x="4121437" y="4043838"/>
                </a:lnTo>
                <a:cubicBezTo>
                  <a:pt x="4112674" y="4063841"/>
                  <a:pt x="4107292" y="4083701"/>
                  <a:pt x="4106316" y="4103824"/>
                </a:cubicBezTo>
                <a:lnTo>
                  <a:pt x="4106316" y="4103825"/>
                </a:lnTo>
                <a:lnTo>
                  <a:pt x="4108283" y="4134255"/>
                </a:lnTo>
                <a:lnTo>
                  <a:pt x="4117627" y="4165381"/>
                </a:lnTo>
                <a:lnTo>
                  <a:pt x="4117627" y="4165383"/>
                </a:lnTo>
                <a:lnTo>
                  <a:pt x="4121532" y="4192387"/>
                </a:lnTo>
                <a:lnTo>
                  <a:pt x="4121532" y="4192386"/>
                </a:lnTo>
                <a:cubicBezTo>
                  <a:pt x="4121628" y="4182766"/>
                  <a:pt x="4121056" y="4173479"/>
                  <a:pt x="4117627" y="4165382"/>
                </a:cubicBezTo>
                <a:lnTo>
                  <a:pt x="4117627" y="4165381"/>
                </a:lnTo>
                <a:lnTo>
                  <a:pt x="4106316" y="4103825"/>
                </a:lnTo>
                <a:lnTo>
                  <a:pt x="4121437" y="4043839"/>
                </a:lnTo>
                <a:lnTo>
                  <a:pt x="4121438" y="4043837"/>
                </a:lnTo>
                <a:lnTo>
                  <a:pt x="4134740" y="4002409"/>
                </a:lnTo>
                <a:lnTo>
                  <a:pt x="4137130" y="3962159"/>
                </a:lnTo>
                <a:lnTo>
                  <a:pt x="4137130" y="3962158"/>
                </a:lnTo>
                <a:cubicBezTo>
                  <a:pt x="4134868" y="3935726"/>
                  <a:pt x="4124677" y="3910103"/>
                  <a:pt x="4105245" y="3885337"/>
                </a:cubicBezTo>
                <a:lnTo>
                  <a:pt x="4105245" y="3885336"/>
                </a:lnTo>
                <a:lnTo>
                  <a:pt x="4095862" y="3852619"/>
                </a:lnTo>
                <a:lnTo>
                  <a:pt x="4110197" y="3822472"/>
                </a:lnTo>
                <a:cubicBezTo>
                  <a:pt x="4118389" y="3811613"/>
                  <a:pt x="4123533" y="3800896"/>
                  <a:pt x="4125128" y="3789776"/>
                </a:cubicBezTo>
                <a:lnTo>
                  <a:pt x="4125128" y="3789775"/>
                </a:lnTo>
                <a:cubicBezTo>
                  <a:pt x="4126724" y="3778654"/>
                  <a:pt x="4124771" y="3767129"/>
                  <a:pt x="4118771" y="3754651"/>
                </a:cubicBezTo>
                <a:lnTo>
                  <a:pt x="4118389" y="3734837"/>
                </a:lnTo>
                <a:lnTo>
                  <a:pt x="4122437" y="3680163"/>
                </a:lnTo>
                <a:lnTo>
                  <a:pt x="4122437" y="3680162"/>
                </a:lnTo>
                <a:lnTo>
                  <a:pt x="4118836" y="3665923"/>
                </a:lnTo>
                <a:lnTo>
                  <a:pt x="4115925" y="3654415"/>
                </a:lnTo>
                <a:lnTo>
                  <a:pt x="4115925" y="3654415"/>
                </a:lnTo>
                <a:lnTo>
                  <a:pt x="4115925" y="3654415"/>
                </a:lnTo>
                <a:cubicBezTo>
                  <a:pt x="4112115" y="3646122"/>
                  <a:pt x="4106436" y="3638156"/>
                  <a:pt x="4098196" y="3630631"/>
                </a:cubicBezTo>
                <a:cubicBezTo>
                  <a:pt x="4091718" y="3624724"/>
                  <a:pt x="4089052" y="3614818"/>
                  <a:pt x="4084670" y="3606816"/>
                </a:cubicBezTo>
                <a:cubicBezTo>
                  <a:pt x="4080193" y="3598434"/>
                  <a:pt x="4076942" y="3592231"/>
                  <a:pt x="4074924" y="3587173"/>
                </a:cubicBezTo>
                <a:lnTo>
                  <a:pt x="4072572" y="3574407"/>
                </a:lnTo>
                <a:lnTo>
                  <a:pt x="4077651" y="3562320"/>
                </a:lnTo>
                <a:cubicBezTo>
                  <a:pt x="4080586" y="3557715"/>
                  <a:pt x="4084765" y="3552190"/>
                  <a:pt x="4090194" y="3544713"/>
                </a:cubicBezTo>
                <a:cubicBezTo>
                  <a:pt x="4101624" y="3529090"/>
                  <a:pt x="4113245" y="3507563"/>
                  <a:pt x="4112293" y="3489467"/>
                </a:cubicBezTo>
                <a:cubicBezTo>
                  <a:pt x="4106579" y="3380305"/>
                  <a:pt x="4134011" y="3276480"/>
                  <a:pt x="4159920" y="3172654"/>
                </a:cubicBezTo>
                <a:cubicBezTo>
                  <a:pt x="4167922" y="3140649"/>
                  <a:pt x="4172160" y="3109025"/>
                  <a:pt x="4172375" y="3077401"/>
                </a:cubicBezTo>
                <a:lnTo>
                  <a:pt x="4172375" y="3077400"/>
                </a:lnTo>
                <a:cubicBezTo>
                  <a:pt x="4172589" y="3045776"/>
                  <a:pt x="4168779" y="3014152"/>
                  <a:pt x="4160682" y="2982147"/>
                </a:cubicBezTo>
                <a:lnTo>
                  <a:pt x="4157098" y="2947862"/>
                </a:lnTo>
                <a:lnTo>
                  <a:pt x="4157099" y="2947858"/>
                </a:lnTo>
                <a:lnTo>
                  <a:pt x="4165004" y="2903549"/>
                </a:lnTo>
                <a:lnTo>
                  <a:pt x="4181637" y="2848793"/>
                </a:lnTo>
                <a:cubicBezTo>
                  <a:pt x="4182970" y="2844316"/>
                  <a:pt x="4186256" y="2839982"/>
                  <a:pt x="4190328" y="2836172"/>
                </a:cubicBezTo>
                <a:close/>
                <a:moveTo>
                  <a:pt x="3705842" y="1508457"/>
                </a:moveTo>
                <a:lnTo>
                  <a:pt x="3677748" y="1596213"/>
                </a:lnTo>
                <a:cubicBezTo>
                  <a:pt x="3675271" y="1604978"/>
                  <a:pt x="3676796" y="1615836"/>
                  <a:pt x="3679653" y="1624980"/>
                </a:cubicBezTo>
                <a:cubicBezTo>
                  <a:pt x="3689369" y="1656223"/>
                  <a:pt x="3713754" y="1676036"/>
                  <a:pt x="3736234" y="1697753"/>
                </a:cubicBezTo>
                <a:cubicBezTo>
                  <a:pt x="3746141" y="1707279"/>
                  <a:pt x="3753189" y="1720423"/>
                  <a:pt x="3758903" y="1733188"/>
                </a:cubicBezTo>
                <a:cubicBezTo>
                  <a:pt x="3773574" y="1766335"/>
                  <a:pt x="3786718" y="1800246"/>
                  <a:pt x="3800624" y="1833775"/>
                </a:cubicBezTo>
                <a:cubicBezTo>
                  <a:pt x="3801958" y="1837013"/>
                  <a:pt x="3805387" y="1839679"/>
                  <a:pt x="3808245" y="1842158"/>
                </a:cubicBezTo>
                <a:cubicBezTo>
                  <a:pt x="3838346" y="1866922"/>
                  <a:pt x="3868635" y="1891497"/>
                  <a:pt x="3898736" y="1916454"/>
                </a:cubicBezTo>
                <a:cubicBezTo>
                  <a:pt x="3904450" y="1921216"/>
                  <a:pt x="3908642" y="1928076"/>
                  <a:pt x="3914166" y="1933219"/>
                </a:cubicBezTo>
                <a:cubicBezTo>
                  <a:pt x="3921786" y="1940459"/>
                  <a:pt x="3929027" y="1949603"/>
                  <a:pt x="3938171" y="1953413"/>
                </a:cubicBezTo>
                <a:cubicBezTo>
                  <a:pt x="3966936" y="1965224"/>
                  <a:pt x="3979320" y="1987894"/>
                  <a:pt x="3984654" y="2016469"/>
                </a:cubicBezTo>
                <a:cubicBezTo>
                  <a:pt x="3989607" y="2042570"/>
                  <a:pt x="3993799" y="2068669"/>
                  <a:pt x="3999513" y="2094578"/>
                </a:cubicBezTo>
                <a:cubicBezTo>
                  <a:pt x="4006371" y="2126201"/>
                  <a:pt x="4013801" y="2157636"/>
                  <a:pt x="4022184" y="2188879"/>
                </a:cubicBezTo>
                <a:cubicBezTo>
                  <a:pt x="4025804" y="2202404"/>
                  <a:pt x="4029994" y="2216692"/>
                  <a:pt x="4037424" y="2228314"/>
                </a:cubicBezTo>
                <a:cubicBezTo>
                  <a:pt x="4057999" y="2260890"/>
                  <a:pt x="4071905" y="2295753"/>
                  <a:pt x="4066381" y="2334044"/>
                </a:cubicBezTo>
                <a:cubicBezTo>
                  <a:pt x="4061999" y="2364715"/>
                  <a:pt x="4073239" y="2390434"/>
                  <a:pt x="4090766" y="2409485"/>
                </a:cubicBezTo>
                <a:cubicBezTo>
                  <a:pt x="4098720" y="2418154"/>
                  <a:pt x="4104233" y="2426976"/>
                  <a:pt x="4107867" y="2435912"/>
                </a:cubicBezTo>
                <a:lnTo>
                  <a:pt x="4113698" y="2463017"/>
                </a:lnTo>
                <a:lnTo>
                  <a:pt x="4105056" y="2518262"/>
                </a:lnTo>
                <a:lnTo>
                  <a:pt x="4105055" y="2518263"/>
                </a:lnTo>
                <a:cubicBezTo>
                  <a:pt x="4102388" y="2527789"/>
                  <a:pt x="4101244" y="2536456"/>
                  <a:pt x="4101411" y="2545005"/>
                </a:cubicBezTo>
                <a:lnTo>
                  <a:pt x="4101411" y="2545006"/>
                </a:lnTo>
                <a:cubicBezTo>
                  <a:pt x="4101577" y="2553555"/>
                  <a:pt x="4103054" y="2561985"/>
                  <a:pt x="4105625" y="2571034"/>
                </a:cubicBezTo>
                <a:cubicBezTo>
                  <a:pt x="4117627" y="2612945"/>
                  <a:pt x="4150204" y="2640950"/>
                  <a:pt x="4178779" y="2668001"/>
                </a:cubicBezTo>
                <a:cubicBezTo>
                  <a:pt x="4203164" y="2691054"/>
                  <a:pt x="4216880" y="2716963"/>
                  <a:pt x="4227170" y="2745348"/>
                </a:cubicBezTo>
                <a:lnTo>
                  <a:pt x="4227170" y="2745351"/>
                </a:lnTo>
                <a:lnTo>
                  <a:pt x="4233090" y="2778005"/>
                </a:lnTo>
                <a:lnTo>
                  <a:pt x="4232670" y="2785439"/>
                </a:lnTo>
                <a:lnTo>
                  <a:pt x="4222591" y="2811779"/>
                </a:lnTo>
                <a:lnTo>
                  <a:pt x="4222587" y="2811786"/>
                </a:lnTo>
                <a:lnTo>
                  <a:pt x="4222588" y="2811786"/>
                </a:lnTo>
                <a:lnTo>
                  <a:pt x="4222591" y="2811779"/>
                </a:lnTo>
                <a:lnTo>
                  <a:pt x="4232241" y="2793022"/>
                </a:lnTo>
                <a:lnTo>
                  <a:pt x="4232670" y="2785439"/>
                </a:lnTo>
                <a:lnTo>
                  <a:pt x="4233870" y="2782304"/>
                </a:lnTo>
                <a:lnTo>
                  <a:pt x="4233090" y="2778005"/>
                </a:lnTo>
                <a:lnTo>
                  <a:pt x="4233500" y="2770757"/>
                </a:lnTo>
                <a:lnTo>
                  <a:pt x="4227170" y="2745351"/>
                </a:lnTo>
                <a:lnTo>
                  <a:pt x="4227170" y="2745347"/>
                </a:lnTo>
                <a:cubicBezTo>
                  <a:pt x="4216880" y="2716962"/>
                  <a:pt x="4203164" y="2691053"/>
                  <a:pt x="4178779" y="2668000"/>
                </a:cubicBezTo>
                <a:cubicBezTo>
                  <a:pt x="4150204" y="2640949"/>
                  <a:pt x="4117627" y="2612944"/>
                  <a:pt x="4105625" y="2571033"/>
                </a:cubicBezTo>
                <a:lnTo>
                  <a:pt x="4101411" y="2545006"/>
                </a:lnTo>
                <a:lnTo>
                  <a:pt x="4105055" y="2518264"/>
                </a:lnTo>
                <a:lnTo>
                  <a:pt x="4105056" y="2518262"/>
                </a:lnTo>
                <a:lnTo>
                  <a:pt x="4111636" y="2490550"/>
                </a:lnTo>
                <a:lnTo>
                  <a:pt x="4113698" y="2463017"/>
                </a:lnTo>
                <a:lnTo>
                  <a:pt x="4113698" y="2463016"/>
                </a:lnTo>
                <a:cubicBezTo>
                  <a:pt x="4112817" y="2444776"/>
                  <a:pt x="4106674" y="2426821"/>
                  <a:pt x="4090766" y="2409484"/>
                </a:cubicBezTo>
                <a:cubicBezTo>
                  <a:pt x="4073239" y="2390433"/>
                  <a:pt x="4061999" y="2364714"/>
                  <a:pt x="4066381" y="2334043"/>
                </a:cubicBezTo>
                <a:cubicBezTo>
                  <a:pt x="4071905" y="2295752"/>
                  <a:pt x="4057999" y="2260889"/>
                  <a:pt x="4037424" y="2228313"/>
                </a:cubicBezTo>
                <a:cubicBezTo>
                  <a:pt x="4029994" y="2216691"/>
                  <a:pt x="4025804" y="2202403"/>
                  <a:pt x="4022184" y="2188878"/>
                </a:cubicBezTo>
                <a:cubicBezTo>
                  <a:pt x="4013801" y="2157635"/>
                  <a:pt x="4006371" y="2126200"/>
                  <a:pt x="3999513" y="2094577"/>
                </a:cubicBezTo>
                <a:cubicBezTo>
                  <a:pt x="3993799" y="2068668"/>
                  <a:pt x="3989607" y="2042569"/>
                  <a:pt x="3984654" y="2016468"/>
                </a:cubicBezTo>
                <a:cubicBezTo>
                  <a:pt x="3979320" y="1987893"/>
                  <a:pt x="3966936" y="1965223"/>
                  <a:pt x="3938171" y="1953412"/>
                </a:cubicBezTo>
                <a:cubicBezTo>
                  <a:pt x="3929027" y="1949602"/>
                  <a:pt x="3921786" y="1940458"/>
                  <a:pt x="3914166" y="1933218"/>
                </a:cubicBezTo>
                <a:cubicBezTo>
                  <a:pt x="3908642" y="1928075"/>
                  <a:pt x="3904450" y="1921215"/>
                  <a:pt x="3898736" y="1916453"/>
                </a:cubicBezTo>
                <a:cubicBezTo>
                  <a:pt x="3868635" y="1891496"/>
                  <a:pt x="3838346" y="1866921"/>
                  <a:pt x="3808245" y="1842157"/>
                </a:cubicBezTo>
                <a:cubicBezTo>
                  <a:pt x="3805387" y="1839678"/>
                  <a:pt x="3801958" y="1837012"/>
                  <a:pt x="3800624" y="1833774"/>
                </a:cubicBezTo>
                <a:cubicBezTo>
                  <a:pt x="3786718" y="1800245"/>
                  <a:pt x="3773575" y="1766334"/>
                  <a:pt x="3758903" y="1733187"/>
                </a:cubicBezTo>
                <a:cubicBezTo>
                  <a:pt x="3753189" y="1720422"/>
                  <a:pt x="3746141" y="1707278"/>
                  <a:pt x="3736235" y="1697752"/>
                </a:cubicBezTo>
                <a:cubicBezTo>
                  <a:pt x="3713755" y="1676035"/>
                  <a:pt x="3689369" y="1656222"/>
                  <a:pt x="3679653" y="1624979"/>
                </a:cubicBezTo>
                <a:cubicBezTo>
                  <a:pt x="3676797" y="1615835"/>
                  <a:pt x="3675272" y="1604977"/>
                  <a:pt x="3677749" y="1596212"/>
                </a:cubicBezTo>
                <a:close/>
                <a:moveTo>
                  <a:pt x="3724447" y="1459072"/>
                </a:moveTo>
                <a:lnTo>
                  <a:pt x="3724446" y="1459073"/>
                </a:lnTo>
                <a:lnTo>
                  <a:pt x="3715229" y="1481571"/>
                </a:lnTo>
                <a:close/>
                <a:moveTo>
                  <a:pt x="3743640" y="1268757"/>
                </a:moveTo>
                <a:cubicBezTo>
                  <a:pt x="3744092" y="1275401"/>
                  <a:pt x="3745664" y="1281688"/>
                  <a:pt x="3748807" y="1286069"/>
                </a:cubicBezTo>
                <a:cubicBezTo>
                  <a:pt x="3763380" y="1306929"/>
                  <a:pt x="3769620" y="1328552"/>
                  <a:pt x="3771144" y="1350627"/>
                </a:cubicBezTo>
                <a:lnTo>
                  <a:pt x="3765550" y="1413839"/>
                </a:lnTo>
                <a:lnTo>
                  <a:pt x="3771145" y="1350626"/>
                </a:lnTo>
                <a:cubicBezTo>
                  <a:pt x="3769620" y="1328551"/>
                  <a:pt x="3763381" y="1306929"/>
                  <a:pt x="3748807" y="1286068"/>
                </a:cubicBezTo>
                <a:close/>
                <a:moveTo>
                  <a:pt x="3685369" y="773034"/>
                </a:moveTo>
                <a:lnTo>
                  <a:pt x="3685369" y="773035"/>
                </a:lnTo>
                <a:cubicBezTo>
                  <a:pt x="3687655" y="800276"/>
                  <a:pt x="3690893" y="827329"/>
                  <a:pt x="3693369" y="854379"/>
                </a:cubicBezTo>
                <a:cubicBezTo>
                  <a:pt x="3695655" y="878956"/>
                  <a:pt x="3696417" y="903722"/>
                  <a:pt x="3724422" y="915343"/>
                </a:cubicBezTo>
                <a:cubicBezTo>
                  <a:pt x="3728804" y="917059"/>
                  <a:pt x="3732042" y="922773"/>
                  <a:pt x="3734900" y="927155"/>
                </a:cubicBezTo>
                <a:cubicBezTo>
                  <a:pt x="3778908" y="994785"/>
                  <a:pt x="3777764" y="1030980"/>
                  <a:pt x="3731280" y="1097087"/>
                </a:cubicBezTo>
                <a:cubicBezTo>
                  <a:pt x="3726518" y="1103945"/>
                  <a:pt x="3723088" y="1118613"/>
                  <a:pt x="3726898" y="1123185"/>
                </a:cubicBezTo>
                <a:cubicBezTo>
                  <a:pt x="3742710" y="1142617"/>
                  <a:pt x="3749759" y="1162953"/>
                  <a:pt x="3751617" y="1184028"/>
                </a:cubicBezTo>
                <a:cubicBezTo>
                  <a:pt x="3749759" y="1162953"/>
                  <a:pt x="3742711" y="1142616"/>
                  <a:pt x="3726899" y="1123184"/>
                </a:cubicBezTo>
                <a:cubicBezTo>
                  <a:pt x="3723089" y="1118612"/>
                  <a:pt x="3726519" y="1103944"/>
                  <a:pt x="3731281" y="1097086"/>
                </a:cubicBezTo>
                <a:cubicBezTo>
                  <a:pt x="3777765" y="1030979"/>
                  <a:pt x="3778909" y="994784"/>
                  <a:pt x="3734901" y="927154"/>
                </a:cubicBezTo>
                <a:cubicBezTo>
                  <a:pt x="3732043" y="922772"/>
                  <a:pt x="3728805" y="917058"/>
                  <a:pt x="3724423" y="915342"/>
                </a:cubicBezTo>
                <a:cubicBezTo>
                  <a:pt x="3696417" y="903721"/>
                  <a:pt x="3695655" y="878955"/>
                  <a:pt x="3693369" y="854378"/>
                </a:cubicBezTo>
                <a:close/>
                <a:moveTo>
                  <a:pt x="3740770" y="517850"/>
                </a:moveTo>
                <a:lnTo>
                  <a:pt x="3731852" y="556047"/>
                </a:lnTo>
                <a:cubicBezTo>
                  <a:pt x="3729756" y="564048"/>
                  <a:pt x="3724232" y="572622"/>
                  <a:pt x="3725374" y="580050"/>
                </a:cubicBezTo>
                <a:cubicBezTo>
                  <a:pt x="3728708" y="601578"/>
                  <a:pt x="3726279" y="622200"/>
                  <a:pt x="3721993" y="642537"/>
                </a:cubicBezTo>
                <a:lnTo>
                  <a:pt x="3709470" y="694927"/>
                </a:lnTo>
                <a:lnTo>
                  <a:pt x="3721994" y="642536"/>
                </a:lnTo>
                <a:cubicBezTo>
                  <a:pt x="3726280" y="622200"/>
                  <a:pt x="3728709" y="601577"/>
                  <a:pt x="3725375" y="580049"/>
                </a:cubicBezTo>
                <a:cubicBezTo>
                  <a:pt x="3724233" y="572621"/>
                  <a:pt x="3729757" y="564047"/>
                  <a:pt x="3731853" y="556046"/>
                </a:cubicBezTo>
                <a:close/>
                <a:moveTo>
                  <a:pt x="3754065" y="298168"/>
                </a:moveTo>
                <a:lnTo>
                  <a:pt x="3739283" y="313532"/>
                </a:lnTo>
                <a:lnTo>
                  <a:pt x="3739283" y="313532"/>
                </a:lnTo>
                <a:lnTo>
                  <a:pt x="3739282" y="313533"/>
                </a:lnTo>
                <a:cubicBezTo>
                  <a:pt x="3735090" y="316389"/>
                  <a:pt x="3737376" y="330298"/>
                  <a:pt x="3738710" y="338870"/>
                </a:cubicBezTo>
                <a:lnTo>
                  <a:pt x="3738716" y="338898"/>
                </a:lnTo>
                <a:lnTo>
                  <a:pt x="3748617" y="395639"/>
                </a:lnTo>
                <a:lnTo>
                  <a:pt x="3744807" y="367327"/>
                </a:lnTo>
                <a:lnTo>
                  <a:pt x="3738716" y="338898"/>
                </a:lnTo>
                <a:lnTo>
                  <a:pt x="3738711" y="338869"/>
                </a:lnTo>
                <a:cubicBezTo>
                  <a:pt x="3738044" y="334583"/>
                  <a:pt x="3737139" y="328963"/>
                  <a:pt x="3736925" y="324057"/>
                </a:cubicBezTo>
                <a:lnTo>
                  <a:pt x="3739283" y="313532"/>
                </a:lnTo>
                <a:close/>
                <a:moveTo>
                  <a:pt x="3761610" y="281567"/>
                </a:moveTo>
                <a:lnTo>
                  <a:pt x="3756715" y="295414"/>
                </a:lnTo>
                <a:lnTo>
                  <a:pt x="3756716" y="295414"/>
                </a:lnTo>
                <a:close/>
                <a:moveTo>
                  <a:pt x="3748290" y="24485"/>
                </a:moveTo>
                <a:lnTo>
                  <a:pt x="3746027" y="74128"/>
                </a:lnTo>
                <a:cubicBezTo>
                  <a:pt x="3746950" y="91491"/>
                  <a:pt x="3749260" y="108702"/>
                  <a:pt x="3751951" y="125860"/>
                </a:cubicBezTo>
                <a:lnTo>
                  <a:pt x="3756346" y="153386"/>
                </a:lnTo>
                <a:lnTo>
                  <a:pt x="3764619" y="228943"/>
                </a:lnTo>
                <a:lnTo>
                  <a:pt x="3760160" y="177270"/>
                </a:lnTo>
                <a:lnTo>
                  <a:pt x="3756346" y="153386"/>
                </a:lnTo>
                <a:lnTo>
                  <a:pt x="3756147" y="151568"/>
                </a:lnTo>
                <a:cubicBezTo>
                  <a:pt x="3751917" y="125875"/>
                  <a:pt x="3747412" y="100173"/>
                  <a:pt x="3746028" y="74128"/>
                </a:cubicBezTo>
                <a:close/>
                <a:moveTo>
                  <a:pt x="3745709" y="0"/>
                </a:moveTo>
                <a:lnTo>
                  <a:pt x="3748427" y="21485"/>
                </a:lnTo>
                <a:lnTo>
                  <a:pt x="3745709" y="0"/>
                </a:lnTo>
                <a:lnTo>
                  <a:pt x="4209817" y="0"/>
                </a:lnTo>
                <a:lnTo>
                  <a:pt x="4208690" y="2816"/>
                </a:lnTo>
                <a:cubicBezTo>
                  <a:pt x="4200308" y="21485"/>
                  <a:pt x="4197640" y="43011"/>
                  <a:pt x="4194592" y="63586"/>
                </a:cubicBezTo>
                <a:cubicBezTo>
                  <a:pt x="4189067" y="101307"/>
                  <a:pt x="4185637" y="139218"/>
                  <a:pt x="4180685" y="176938"/>
                </a:cubicBezTo>
                <a:cubicBezTo>
                  <a:pt x="4179541" y="184940"/>
                  <a:pt x="4177447" y="194084"/>
                  <a:pt x="4172683" y="200181"/>
                </a:cubicBezTo>
                <a:cubicBezTo>
                  <a:pt x="4140678" y="241900"/>
                  <a:pt x="4131725" y="292578"/>
                  <a:pt x="4134771" y="340773"/>
                </a:cubicBezTo>
                <a:cubicBezTo>
                  <a:pt x="4137060" y="378685"/>
                  <a:pt x="4138774" y="415834"/>
                  <a:pt x="4135536" y="453363"/>
                </a:cubicBezTo>
                <a:cubicBezTo>
                  <a:pt x="4135344" y="456221"/>
                  <a:pt x="4135726" y="460031"/>
                  <a:pt x="4137250" y="462125"/>
                </a:cubicBezTo>
                <a:cubicBezTo>
                  <a:pt x="4147346" y="475080"/>
                  <a:pt x="4148108" y="488606"/>
                  <a:pt x="4149822" y="505181"/>
                </a:cubicBezTo>
                <a:cubicBezTo>
                  <a:pt x="4152300" y="528614"/>
                  <a:pt x="4150584" y="550140"/>
                  <a:pt x="4146394" y="571859"/>
                </a:cubicBezTo>
                <a:cubicBezTo>
                  <a:pt x="4143346" y="587671"/>
                  <a:pt x="4137060" y="603672"/>
                  <a:pt x="4129057" y="617771"/>
                </a:cubicBezTo>
                <a:cubicBezTo>
                  <a:pt x="4117817" y="637391"/>
                  <a:pt x="4113437" y="656254"/>
                  <a:pt x="4128295" y="674922"/>
                </a:cubicBezTo>
                <a:cubicBezTo>
                  <a:pt x="4144108" y="695115"/>
                  <a:pt x="4138584" y="717976"/>
                  <a:pt x="4139154" y="740267"/>
                </a:cubicBezTo>
                <a:cubicBezTo>
                  <a:pt x="4139346" y="749981"/>
                  <a:pt x="4138964" y="760269"/>
                  <a:pt x="4141440" y="769604"/>
                </a:cubicBezTo>
                <a:cubicBezTo>
                  <a:pt x="4148490" y="796654"/>
                  <a:pt x="4159158" y="822755"/>
                  <a:pt x="4163920" y="850188"/>
                </a:cubicBezTo>
                <a:cubicBezTo>
                  <a:pt x="4166587" y="865429"/>
                  <a:pt x="4161824" y="882383"/>
                  <a:pt x="4158396" y="898197"/>
                </a:cubicBezTo>
                <a:cubicBezTo>
                  <a:pt x="4154776" y="914199"/>
                  <a:pt x="4149252" y="930010"/>
                  <a:pt x="4143536" y="945443"/>
                </a:cubicBezTo>
                <a:cubicBezTo>
                  <a:pt x="4139726" y="955919"/>
                  <a:pt x="4136106" y="967349"/>
                  <a:pt x="4129247" y="975732"/>
                </a:cubicBezTo>
                <a:cubicBezTo>
                  <a:pt x="4113627" y="994784"/>
                  <a:pt x="4110959" y="1014405"/>
                  <a:pt x="4119151" y="1036886"/>
                </a:cubicBezTo>
                <a:cubicBezTo>
                  <a:pt x="4120485" y="1040314"/>
                  <a:pt x="4120485" y="1044314"/>
                  <a:pt x="4120675" y="1048124"/>
                </a:cubicBezTo>
                <a:cubicBezTo>
                  <a:pt x="4124675" y="1109090"/>
                  <a:pt x="4127153" y="1170050"/>
                  <a:pt x="4133249" y="1230632"/>
                </a:cubicBezTo>
                <a:cubicBezTo>
                  <a:pt x="4135726" y="1255205"/>
                  <a:pt x="4146584" y="1278828"/>
                  <a:pt x="4153442" y="1303023"/>
                </a:cubicBezTo>
                <a:cubicBezTo>
                  <a:pt x="4154776" y="1307977"/>
                  <a:pt x="4156872" y="1313503"/>
                  <a:pt x="4155918" y="1318455"/>
                </a:cubicBezTo>
                <a:cubicBezTo>
                  <a:pt x="4146394" y="1372367"/>
                  <a:pt x="4160300" y="1422853"/>
                  <a:pt x="4178589" y="1472574"/>
                </a:cubicBezTo>
                <a:cubicBezTo>
                  <a:pt x="4180495" y="1477716"/>
                  <a:pt x="4179923" y="1484003"/>
                  <a:pt x="4179541" y="1489719"/>
                </a:cubicBezTo>
                <a:cubicBezTo>
                  <a:pt x="4178209" y="1505723"/>
                  <a:pt x="4171541" y="1523058"/>
                  <a:pt x="4175541" y="1537536"/>
                </a:cubicBezTo>
                <a:cubicBezTo>
                  <a:pt x="4186591" y="1576018"/>
                  <a:pt x="4199926" y="1614119"/>
                  <a:pt x="4216690" y="1650316"/>
                </a:cubicBezTo>
                <a:cubicBezTo>
                  <a:pt x="4233645" y="1687085"/>
                  <a:pt x="4247933" y="1721184"/>
                  <a:pt x="4230789" y="1763286"/>
                </a:cubicBezTo>
                <a:cubicBezTo>
                  <a:pt x="4223548" y="1781193"/>
                  <a:pt x="4228693" y="1804815"/>
                  <a:pt x="4230597" y="1825392"/>
                </a:cubicBezTo>
                <a:cubicBezTo>
                  <a:pt x="4232121" y="1840440"/>
                  <a:pt x="4240696" y="1854919"/>
                  <a:pt x="4240696" y="1869779"/>
                </a:cubicBezTo>
                <a:cubicBezTo>
                  <a:pt x="4240696" y="1909407"/>
                  <a:pt x="4250791" y="1944648"/>
                  <a:pt x="4271366" y="1978939"/>
                </a:cubicBezTo>
                <a:cubicBezTo>
                  <a:pt x="4279367" y="1992278"/>
                  <a:pt x="4274032" y="2013042"/>
                  <a:pt x="4276128" y="2030377"/>
                </a:cubicBezTo>
                <a:cubicBezTo>
                  <a:pt x="4278604" y="2048667"/>
                  <a:pt x="4280890" y="2067524"/>
                  <a:pt x="4286418" y="2085053"/>
                </a:cubicBezTo>
                <a:cubicBezTo>
                  <a:pt x="4300895" y="2130392"/>
                  <a:pt x="4317278" y="2175162"/>
                  <a:pt x="4332518" y="2220311"/>
                </a:cubicBezTo>
                <a:cubicBezTo>
                  <a:pt x="4345093" y="2257458"/>
                  <a:pt x="4335186" y="2294038"/>
                  <a:pt x="4329853" y="2330805"/>
                </a:cubicBezTo>
                <a:cubicBezTo>
                  <a:pt x="4326422" y="2353858"/>
                  <a:pt x="4318230" y="2375382"/>
                  <a:pt x="4330422" y="2401291"/>
                </a:cubicBezTo>
                <a:cubicBezTo>
                  <a:pt x="4342044" y="2426058"/>
                  <a:pt x="4339377" y="2457491"/>
                  <a:pt x="4345663" y="2485306"/>
                </a:cubicBezTo>
                <a:cubicBezTo>
                  <a:pt x="4350997" y="2508741"/>
                  <a:pt x="4359572" y="2531408"/>
                  <a:pt x="4367953" y="2554078"/>
                </a:cubicBezTo>
                <a:cubicBezTo>
                  <a:pt x="4379384" y="2584941"/>
                  <a:pt x="4391384" y="2615420"/>
                  <a:pt x="4385670" y="2649142"/>
                </a:cubicBezTo>
                <a:cubicBezTo>
                  <a:pt x="4379192" y="2687435"/>
                  <a:pt x="4403577" y="2713722"/>
                  <a:pt x="4419771" y="2743825"/>
                </a:cubicBezTo>
                <a:cubicBezTo>
                  <a:pt x="4430819" y="2764589"/>
                  <a:pt x="4439012" y="2787258"/>
                  <a:pt x="4445870" y="2809929"/>
                </a:cubicBezTo>
                <a:cubicBezTo>
                  <a:pt x="4454824" y="2840218"/>
                  <a:pt x="4460158" y="2871461"/>
                  <a:pt x="4468921" y="2901942"/>
                </a:cubicBezTo>
                <a:cubicBezTo>
                  <a:pt x="4482065" y="2948046"/>
                  <a:pt x="4492353" y="2994721"/>
                  <a:pt x="4485113" y="3042727"/>
                </a:cubicBezTo>
                <a:cubicBezTo>
                  <a:pt x="4481875" y="3064826"/>
                  <a:pt x="4482065" y="3085402"/>
                  <a:pt x="4486829" y="3107499"/>
                </a:cubicBezTo>
                <a:cubicBezTo>
                  <a:pt x="4494639" y="3143694"/>
                  <a:pt x="4495592" y="3180843"/>
                  <a:pt x="4524738" y="3209992"/>
                </a:cubicBezTo>
                <a:cubicBezTo>
                  <a:pt x="4535027" y="3220279"/>
                  <a:pt x="4537693" y="3238757"/>
                  <a:pt x="4543028" y="3253808"/>
                </a:cubicBezTo>
                <a:cubicBezTo>
                  <a:pt x="4549315" y="3271144"/>
                  <a:pt x="4546075" y="3283907"/>
                  <a:pt x="4527787" y="3293243"/>
                </a:cubicBezTo>
                <a:cubicBezTo>
                  <a:pt x="4519596" y="3297433"/>
                  <a:pt x="4511594" y="3309436"/>
                  <a:pt x="4510260" y="3318770"/>
                </a:cubicBezTo>
                <a:cubicBezTo>
                  <a:pt x="4506260" y="3346775"/>
                  <a:pt x="4512166" y="3372494"/>
                  <a:pt x="4525122" y="3399545"/>
                </a:cubicBezTo>
                <a:cubicBezTo>
                  <a:pt x="4537313" y="3424882"/>
                  <a:pt x="4535979" y="3456507"/>
                  <a:pt x="4540741" y="3485274"/>
                </a:cubicBezTo>
                <a:cubicBezTo>
                  <a:pt x="4544171" y="3505656"/>
                  <a:pt x="4551219" y="3526041"/>
                  <a:pt x="4551219" y="3546616"/>
                </a:cubicBezTo>
                <a:cubicBezTo>
                  <a:pt x="4551219" y="3572145"/>
                  <a:pt x="4545123" y="3597481"/>
                  <a:pt x="4542837" y="3623200"/>
                </a:cubicBezTo>
                <a:cubicBezTo>
                  <a:pt x="4540933" y="3643203"/>
                  <a:pt x="4541695" y="3663588"/>
                  <a:pt x="4539409" y="3683590"/>
                </a:cubicBezTo>
                <a:cubicBezTo>
                  <a:pt x="4537693" y="3699975"/>
                  <a:pt x="4533313" y="3716167"/>
                  <a:pt x="4529694" y="3732360"/>
                </a:cubicBezTo>
                <a:cubicBezTo>
                  <a:pt x="4528359" y="3738266"/>
                  <a:pt x="4523214" y="3744172"/>
                  <a:pt x="4523976" y="3749505"/>
                </a:cubicBezTo>
                <a:cubicBezTo>
                  <a:pt x="4532169" y="3802466"/>
                  <a:pt x="4495592" y="3840568"/>
                  <a:pt x="4479399" y="3885337"/>
                </a:cubicBezTo>
                <a:cubicBezTo>
                  <a:pt x="4462252" y="3932393"/>
                  <a:pt x="4435964" y="3977924"/>
                  <a:pt x="4443774" y="4030502"/>
                </a:cubicBezTo>
                <a:cubicBezTo>
                  <a:pt x="4448536" y="4062317"/>
                  <a:pt x="4459586" y="4092988"/>
                  <a:pt x="4466255" y="4124613"/>
                </a:cubicBezTo>
                <a:cubicBezTo>
                  <a:pt x="4468541" y="4135853"/>
                  <a:pt x="4468159" y="4148426"/>
                  <a:pt x="4465873" y="4159666"/>
                </a:cubicBezTo>
                <a:cubicBezTo>
                  <a:pt x="4455394" y="4213960"/>
                  <a:pt x="4453871" y="4267492"/>
                  <a:pt x="4471017" y="4320836"/>
                </a:cubicBezTo>
                <a:cubicBezTo>
                  <a:pt x="4473875" y="4329978"/>
                  <a:pt x="4476541" y="4339694"/>
                  <a:pt x="4476541" y="4349221"/>
                </a:cubicBezTo>
                <a:cubicBezTo>
                  <a:pt x="4476541" y="4401418"/>
                  <a:pt x="4472541" y="4452664"/>
                  <a:pt x="4453871" y="4502578"/>
                </a:cubicBezTo>
                <a:cubicBezTo>
                  <a:pt x="4447584" y="4519342"/>
                  <a:pt x="4451584" y="4539727"/>
                  <a:pt x="4450060" y="4558206"/>
                </a:cubicBezTo>
                <a:cubicBezTo>
                  <a:pt x="4448728" y="4575350"/>
                  <a:pt x="4448156" y="4592877"/>
                  <a:pt x="4443774" y="4609451"/>
                </a:cubicBezTo>
                <a:cubicBezTo>
                  <a:pt x="4437298" y="4633646"/>
                  <a:pt x="4436536" y="4656125"/>
                  <a:pt x="4442250" y="4681082"/>
                </a:cubicBezTo>
                <a:cubicBezTo>
                  <a:pt x="4447584" y="4704894"/>
                  <a:pt x="4444919" y="4730613"/>
                  <a:pt x="4445108" y="4755380"/>
                </a:cubicBezTo>
                <a:cubicBezTo>
                  <a:pt x="4445298" y="4783003"/>
                  <a:pt x="4445488" y="4810626"/>
                  <a:pt x="4444537" y="4838249"/>
                </a:cubicBezTo>
                <a:cubicBezTo>
                  <a:pt x="4444156" y="4849299"/>
                  <a:pt x="4436536" y="4861872"/>
                  <a:pt x="4439584" y="4871018"/>
                </a:cubicBezTo>
                <a:cubicBezTo>
                  <a:pt x="4449870" y="4900545"/>
                  <a:pt x="4437488" y="4930074"/>
                  <a:pt x="4443012" y="4959601"/>
                </a:cubicBezTo>
                <a:cubicBezTo>
                  <a:pt x="4445870" y="4974081"/>
                  <a:pt x="4438060" y="4990464"/>
                  <a:pt x="4437298" y="5006085"/>
                </a:cubicBezTo>
                <a:cubicBezTo>
                  <a:pt x="4435964" y="5031613"/>
                  <a:pt x="4436536" y="5057140"/>
                  <a:pt x="4436154" y="5082669"/>
                </a:cubicBezTo>
                <a:cubicBezTo>
                  <a:pt x="4435964" y="5091051"/>
                  <a:pt x="4435203" y="5099244"/>
                  <a:pt x="4434819" y="5107626"/>
                </a:cubicBezTo>
                <a:cubicBezTo>
                  <a:pt x="4434439" y="5115056"/>
                  <a:pt x="4432725" y="5122866"/>
                  <a:pt x="4434057" y="5129915"/>
                </a:cubicBezTo>
                <a:cubicBezTo>
                  <a:pt x="4438822" y="5155444"/>
                  <a:pt x="4446632" y="5180590"/>
                  <a:pt x="4449680" y="5206307"/>
                </a:cubicBezTo>
                <a:cubicBezTo>
                  <a:pt x="4452346" y="5228596"/>
                  <a:pt x="4448728" y="5251649"/>
                  <a:pt x="4450632" y="5274128"/>
                </a:cubicBezTo>
                <a:cubicBezTo>
                  <a:pt x="4453871" y="5313753"/>
                  <a:pt x="4459586" y="5353378"/>
                  <a:pt x="4463207" y="5393004"/>
                </a:cubicBezTo>
                <a:cubicBezTo>
                  <a:pt x="4463968" y="5401578"/>
                  <a:pt x="4459204" y="5410530"/>
                  <a:pt x="4458824" y="5419294"/>
                </a:cubicBezTo>
                <a:cubicBezTo>
                  <a:pt x="4457872" y="5446727"/>
                  <a:pt x="4457680" y="5474160"/>
                  <a:pt x="4457110" y="5501593"/>
                </a:cubicBezTo>
                <a:cubicBezTo>
                  <a:pt x="4456918" y="5517214"/>
                  <a:pt x="4457490" y="5533026"/>
                  <a:pt x="4455776" y="5548459"/>
                </a:cubicBezTo>
                <a:cubicBezTo>
                  <a:pt x="4453490" y="5568841"/>
                  <a:pt x="4450060" y="5587320"/>
                  <a:pt x="4464920" y="5606371"/>
                </a:cubicBezTo>
                <a:cubicBezTo>
                  <a:pt x="4487972" y="5635710"/>
                  <a:pt x="4479018" y="5673049"/>
                  <a:pt x="4484351" y="5706958"/>
                </a:cubicBezTo>
                <a:cubicBezTo>
                  <a:pt x="4485685" y="5715722"/>
                  <a:pt x="4485875" y="5724677"/>
                  <a:pt x="4487399" y="5733439"/>
                </a:cubicBezTo>
                <a:cubicBezTo>
                  <a:pt x="4490257" y="5749633"/>
                  <a:pt x="4493495" y="5765634"/>
                  <a:pt x="4496736" y="5781829"/>
                </a:cubicBezTo>
                <a:cubicBezTo>
                  <a:pt x="4497306" y="5784685"/>
                  <a:pt x="4497498" y="5787923"/>
                  <a:pt x="4498450" y="5790591"/>
                </a:cubicBezTo>
                <a:cubicBezTo>
                  <a:pt x="4506450" y="5815168"/>
                  <a:pt x="4515594" y="5839360"/>
                  <a:pt x="4522072" y="5864317"/>
                </a:cubicBezTo>
                <a:cubicBezTo>
                  <a:pt x="4525311" y="5876510"/>
                  <a:pt x="4525693" y="5890036"/>
                  <a:pt x="4523976" y="5902609"/>
                </a:cubicBezTo>
                <a:cubicBezTo>
                  <a:pt x="4519024" y="5939376"/>
                  <a:pt x="4516928" y="5975763"/>
                  <a:pt x="4524168" y="6012722"/>
                </a:cubicBezTo>
                <a:cubicBezTo>
                  <a:pt x="4527025" y="6027391"/>
                  <a:pt x="4522263" y="6043775"/>
                  <a:pt x="4520548" y="6059396"/>
                </a:cubicBezTo>
                <a:cubicBezTo>
                  <a:pt x="4515976" y="6096735"/>
                  <a:pt x="4511022" y="6134074"/>
                  <a:pt x="4506642" y="6171604"/>
                </a:cubicBezTo>
                <a:cubicBezTo>
                  <a:pt x="4503975" y="6195036"/>
                  <a:pt x="4502450" y="6218659"/>
                  <a:pt x="4499785" y="6242092"/>
                </a:cubicBezTo>
                <a:cubicBezTo>
                  <a:pt x="4496544" y="6269143"/>
                  <a:pt x="4491591" y="6296004"/>
                  <a:pt x="4488923" y="6323057"/>
                </a:cubicBezTo>
                <a:cubicBezTo>
                  <a:pt x="4485875" y="6353918"/>
                  <a:pt x="4485305" y="6384971"/>
                  <a:pt x="4482065" y="6415832"/>
                </a:cubicBezTo>
                <a:cubicBezTo>
                  <a:pt x="4475779" y="6472224"/>
                  <a:pt x="4468349" y="6528423"/>
                  <a:pt x="4461300" y="6584811"/>
                </a:cubicBezTo>
                <a:cubicBezTo>
                  <a:pt x="4454442" y="6639487"/>
                  <a:pt x="4448346" y="6694163"/>
                  <a:pt x="4439775" y="6748457"/>
                </a:cubicBezTo>
                <a:cubicBezTo>
                  <a:pt x="4436154" y="6771318"/>
                  <a:pt x="4426247" y="6793034"/>
                  <a:pt x="4420723" y="6815515"/>
                </a:cubicBezTo>
                <a:lnTo>
                  <a:pt x="4411023" y="6858000"/>
                </a:lnTo>
                <a:lnTo>
                  <a:pt x="4238770" y="6858000"/>
                </a:lnTo>
                <a:lnTo>
                  <a:pt x="0" y="6858000"/>
                </a:lnTo>
                <a:lnTo>
                  <a:pt x="0" y="1"/>
                </a:lnTo>
                <a:close/>
              </a:path>
            </a:pathLst>
          </a:cu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A7900967-84CA-47B4-9F1C-E787BAC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AB3C749-6482-440B-9386-94091006D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5C6B36-2238-4BBF-87F8-B1B3F5DD5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5585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potlight on a dark foggy stage">
            <a:extLst>
              <a:ext uri="{FF2B5EF4-FFF2-40B4-BE49-F238E27FC236}">
                <a16:creationId xmlns:a16="http://schemas.microsoft.com/office/drawing/2014/main" id="{B6B1630F-094E-C64A-DA64-5B32AAB634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F113CC-8A85-3BB1-278A-9A38E1C3B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501352" cy="502619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Bump In- Term 3 Week 4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This is when all the equipment arrives. </a:t>
            </a:r>
            <a:br>
              <a:rPr lang="en-A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get to work with our live orchestra, lights and sound and get used to the stage space. 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A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3600" dirty="0">
                <a:solidFill>
                  <a:srgbClr val="FFFFFF"/>
                </a:solidFill>
              </a:rPr>
            </a:br>
            <a:br>
              <a:rPr lang="en-A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726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potlight on a dark foggy stage">
            <a:extLst>
              <a:ext uri="{FF2B5EF4-FFF2-40B4-BE49-F238E27FC236}">
                <a16:creationId xmlns:a16="http://schemas.microsoft.com/office/drawing/2014/main" id="{B6B1630F-094E-C64A-DA64-5B32AAB634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F113CC-8A85-3BB1-278A-9A38E1C3B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501352" cy="502619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Friday 4</a:t>
            </a:r>
            <a:r>
              <a:rPr lang="en-US" sz="36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August Term 3, Week 4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Technical Rehearsal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(Curriculum Day)</a:t>
            </a:r>
            <a:br>
              <a:rPr lang="en-A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3600" dirty="0">
                <a:solidFill>
                  <a:srgbClr val="FFFFFF"/>
                </a:solidFill>
              </a:rPr>
            </a:br>
            <a:br>
              <a:rPr lang="en-A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251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potlight on a dark foggy stage">
            <a:extLst>
              <a:ext uri="{FF2B5EF4-FFF2-40B4-BE49-F238E27FC236}">
                <a16:creationId xmlns:a16="http://schemas.microsoft.com/office/drawing/2014/main" id="{B6B1630F-094E-C64A-DA64-5B32AAB634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F113CC-8A85-3BB1-278A-9A38E1C3B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501352" cy="502619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Monday 7</a:t>
            </a:r>
            <a:r>
              <a:rPr lang="en-US" sz="36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August Term 3, Week 4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Full Dress Rehearsal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(All Day)</a:t>
            </a:r>
            <a:br>
              <a:rPr lang="en-A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3600" dirty="0">
                <a:solidFill>
                  <a:srgbClr val="FFFFFF"/>
                </a:solidFill>
              </a:rPr>
            </a:br>
            <a:br>
              <a:rPr lang="en-A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067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ke-up set in yellow background">
            <a:extLst>
              <a:ext uri="{FF2B5EF4-FFF2-40B4-BE49-F238E27FC236}">
                <a16:creationId xmlns:a16="http://schemas.microsoft.com/office/drawing/2014/main" id="{0FEFB9DA-44D1-40F3-13CB-C9824EEC3C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017F3C-55C7-214B-AC4E-1F4129BB8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Hair and Makeup</a:t>
            </a: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5CEE8-B963-285E-270F-155B4C7D8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Unless directed otherwise, you will be responsible for organizing your own 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hair</a:t>
            </a:r>
            <a:r>
              <a:rPr lang="en-US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make up. You will be given a detailed brief and time to </a:t>
            </a:r>
            <a:r>
              <a:rPr lang="en-US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organise</a:t>
            </a:r>
            <a:r>
              <a:rPr lang="en-US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this.</a:t>
            </a:r>
            <a:endParaRPr lang="en-AU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3444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aper doll dresses">
            <a:extLst>
              <a:ext uri="{FF2B5EF4-FFF2-40B4-BE49-F238E27FC236}">
                <a16:creationId xmlns:a16="http://schemas.microsoft.com/office/drawing/2014/main" id="{A1352535-A2B4-F8C2-7EDE-B3EB3FF986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35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257567-A89E-AA49-A39D-3ECF8CF81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526181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Costumes</a:t>
            </a:r>
            <a:br>
              <a:rPr lang="en-US" sz="4800" dirty="0"/>
            </a:br>
            <a:r>
              <a:rPr lang="en-US" sz="4800" dirty="0"/>
              <a:t> </a:t>
            </a:r>
            <a:br>
              <a:rPr lang="en-US" sz="4800" dirty="0"/>
            </a:br>
            <a:r>
              <a:rPr lang="en-US" sz="3600" dirty="0"/>
              <a:t>You will be responsible for organizing your own costume.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Costume levy to cover hire for leads.</a:t>
            </a:r>
            <a:br>
              <a:rPr lang="en-US" sz="3600" dirty="0"/>
            </a:br>
            <a:br>
              <a:rPr lang="en-US" sz="3600" dirty="0"/>
            </a:br>
            <a:br>
              <a:rPr lang="en-US" sz="4800" dirty="0"/>
            </a:br>
            <a:br>
              <a:rPr lang="en-US" sz="4800" dirty="0"/>
            </a:br>
            <a:endParaRPr lang="en-US" sz="4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096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71B463-7639-C866-B8E1-F56AF943C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en-US" sz="3800">
                <a:solidFill>
                  <a:schemeClr val="bg1"/>
                </a:solidFill>
              </a:rPr>
              <a:t>Souvenir T-shirt</a:t>
            </a:r>
            <a:endParaRPr lang="en-AU" sz="3800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85CA1-D7EB-AD26-6752-0B7C66FD7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are welcome to buy a souvenir t-shirt. </a:t>
            </a:r>
          </a:p>
          <a:p>
            <a:endParaRPr lang="en-AU" sz="2000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39740A0-EB6E-4065-923D-91D3254D5D9F}"/>
              </a:ext>
            </a:extLst>
          </p:cNvPr>
          <p:cNvSpPr txBox="1"/>
          <p:nvPr/>
        </p:nvSpPr>
        <p:spPr>
          <a:xfrm>
            <a:off x="7165440" y="2397936"/>
            <a:ext cx="268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</a:t>
            </a:r>
            <a:endParaRPr lang="en-A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15D0411-97C5-EF57-2CE7-C7E8D4745FFA}"/>
              </a:ext>
            </a:extLst>
          </p:cNvPr>
          <p:cNvGrpSpPr/>
          <p:nvPr/>
        </p:nvGrpSpPr>
        <p:grpSpPr>
          <a:xfrm>
            <a:off x="6707720" y="448721"/>
            <a:ext cx="5180523" cy="5742605"/>
            <a:chOff x="8079933" y="1264279"/>
            <a:chExt cx="5177790" cy="574260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101D29A-89DC-1702-BB08-AAD26D479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79933" y="1264279"/>
              <a:ext cx="5177790" cy="574260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F168BFF-AC6D-A58B-B592-5B96760DF3F1}"/>
                </a:ext>
              </a:extLst>
            </p:cNvPr>
            <p:cNvSpPr txBox="1"/>
            <p:nvPr/>
          </p:nvSpPr>
          <p:spPr>
            <a:xfrm>
              <a:off x="8743640" y="5919573"/>
              <a:ext cx="4074704" cy="92333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MGC 2023</a:t>
              </a: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AU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0783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D03E3-99D1-C00F-DE7D-2AC6D7AA6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en-US" sz="3800">
                <a:solidFill>
                  <a:schemeClr val="bg1"/>
                </a:solidFill>
              </a:rPr>
              <a:t>Souvenir Program</a:t>
            </a:r>
            <a:endParaRPr lang="en-AU" sz="380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0B04A-627B-2D7E-0E68-AC7567AF3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students will receive a complimentary souvenir program.</a:t>
            </a:r>
            <a:endParaRPr lang="en-AU" sz="4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sz="2000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90D9AFE8-21A7-B3E4-52E4-E32331167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25453" y="0"/>
            <a:ext cx="485203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0731B5-C765-59A1-1A98-F64949DEF9D8}"/>
              </a:ext>
            </a:extLst>
          </p:cNvPr>
          <p:cNvSpPr txBox="1"/>
          <p:nvPr/>
        </p:nvSpPr>
        <p:spPr>
          <a:xfrm>
            <a:off x="8918161" y="6657945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AU" sz="700">
                <a:solidFill>
                  <a:srgbClr val="FFFFFF"/>
                </a:solidFill>
                <a:hlinkClick r:id="rId3" tooltip="https://cazadorapalabras.blogspot.com/2013/03/grease-el-musical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AU" sz="700">
                <a:solidFill>
                  <a:srgbClr val="FFFFFF"/>
                </a:solidFill>
              </a:rPr>
              <a:t> by Unknown Author is licensed under </a:t>
            </a:r>
            <a:r>
              <a:rPr lang="en-AU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AU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073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25" name="Picture 4" descr="Microphone and piano">
            <a:extLst>
              <a:ext uri="{FF2B5EF4-FFF2-40B4-BE49-F238E27FC236}">
                <a16:creationId xmlns:a16="http://schemas.microsoft.com/office/drawing/2014/main" id="{6F0FFCD1-76D7-A413-A57A-921B3E3C41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5094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57D6A1-CDD6-6544-E6BA-00A2CA821A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8181" y="1122363"/>
            <a:ext cx="9795637" cy="2220775"/>
          </a:xfrm>
        </p:spPr>
        <p:txBody>
          <a:bodyPr>
            <a:normAutofit/>
          </a:bodyPr>
          <a:lstStyle/>
          <a:p>
            <a:r>
              <a:rPr lang="en-US" sz="5200">
                <a:solidFill>
                  <a:srgbClr val="FFFFFF"/>
                </a:solidFill>
              </a:rPr>
              <a:t>TERM 2 REHEARSALS</a:t>
            </a:r>
            <a:endParaRPr lang="en-AU" sz="52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97D5A1-6299-C776-B7DD-E7291EF4D9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8181" y="3514853"/>
            <a:ext cx="9795637" cy="205704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Mondays Before school: Band</a:t>
            </a:r>
          </a:p>
          <a:p>
            <a:r>
              <a:rPr lang="en-US" dirty="0">
                <a:solidFill>
                  <a:srgbClr val="FFFFFF"/>
                </a:solidFill>
              </a:rPr>
              <a:t>Mondays afterschool: Leads</a:t>
            </a:r>
          </a:p>
          <a:p>
            <a:r>
              <a:rPr lang="en-US" dirty="0">
                <a:solidFill>
                  <a:srgbClr val="FFFFFF"/>
                </a:solidFill>
              </a:rPr>
              <a:t>Thursdays Afterschool: Leads &amp; Chorus</a:t>
            </a:r>
          </a:p>
          <a:p>
            <a:r>
              <a:rPr lang="en-US" dirty="0">
                <a:solidFill>
                  <a:srgbClr val="FFFFFF"/>
                </a:solidFill>
              </a:rPr>
              <a:t>Tuesday Lunchtime: Specialist Dancers</a:t>
            </a:r>
          </a:p>
          <a:p>
            <a:r>
              <a:rPr lang="en-US" dirty="0">
                <a:solidFill>
                  <a:srgbClr val="FFFFFF"/>
                </a:solidFill>
              </a:rPr>
              <a:t>Lunchtimes: Soloists</a:t>
            </a:r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7954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9AA5E3-2C76-8E11-D791-AB41CDE8F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 fontScale="90000"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Production </a:t>
            </a:r>
            <a:br>
              <a:rPr lang="en-US" sz="3800" dirty="0">
                <a:solidFill>
                  <a:schemeClr val="bg1"/>
                </a:solidFill>
              </a:rPr>
            </a:br>
            <a:r>
              <a:rPr lang="en-US" sz="3800" dirty="0">
                <a:solidFill>
                  <a:schemeClr val="bg1"/>
                </a:solidFill>
              </a:rPr>
              <a:t>Week Procedure</a:t>
            </a:r>
            <a:br>
              <a:rPr lang="en-US" sz="3800" dirty="0">
                <a:solidFill>
                  <a:schemeClr val="bg1"/>
                </a:solidFill>
              </a:rPr>
            </a:br>
            <a:r>
              <a:rPr lang="en-US" sz="3800" dirty="0">
                <a:solidFill>
                  <a:schemeClr val="bg1"/>
                </a:solidFill>
              </a:rPr>
              <a:t>Week 5 Term 3</a:t>
            </a:r>
            <a:endParaRPr lang="en-AU" sz="38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D06E0-512E-4385-6665-C4DC3A573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800"/>
              </a:spcAft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6.30pm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Compulsory preshow meeting @ in the Auditorium for everybody</a:t>
            </a:r>
            <a:endParaRPr lang="en-A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7pm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Go to your dressing room and sign in with your staff supervisor.</a:t>
            </a:r>
            <a:endParaRPr lang="en-A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7.15pm: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Doors open</a:t>
            </a:r>
            <a:endParaRPr lang="en-A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7.30pm: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Show Starts!</a:t>
            </a:r>
            <a:endParaRPr lang="en-A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8.40: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approx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Interval</a:t>
            </a:r>
            <a:endParaRPr lang="en-A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Show Ends 10pm approx. (Final night will end a little later due to Presentations.)</a:t>
            </a:r>
            <a:endParaRPr lang="en-A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1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make sure you have a lift home- organize a carpool. Please don’t travel alone.</a:t>
            </a:r>
            <a:endParaRPr lang="en-A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sz="13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Calendar">
            <a:extLst>
              <a:ext uri="{FF2B5EF4-FFF2-40B4-BE49-F238E27FC236}">
                <a16:creationId xmlns:a16="http://schemas.microsoft.com/office/drawing/2014/main" id="{10907E58-BC8C-70F7-D64A-6CC7B1E5C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453" y="1537790"/>
            <a:ext cx="5666547" cy="378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268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lasses on top of a book">
            <a:extLst>
              <a:ext uri="{FF2B5EF4-FFF2-40B4-BE49-F238E27FC236}">
                <a16:creationId xmlns:a16="http://schemas.microsoft.com/office/drawing/2014/main" id="{80A8675D-4C2A-5491-75AE-0667EC1FC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12" b="983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50060E-FABF-9FE6-A875-03274C1E7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After school Supervision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B0AE7-2954-52CA-B345-CBEE32D97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  <a:effectLst/>
              </a:rPr>
              <a:t>MDS Students have the</a:t>
            </a:r>
            <a:r>
              <a:rPr lang="en-US" sz="2400" b="1" dirty="0">
                <a:solidFill>
                  <a:srgbClr val="FFFFFF"/>
                </a:solidFill>
                <a:effectLst/>
              </a:rPr>
              <a:t> option</a:t>
            </a:r>
            <a:r>
              <a:rPr lang="en-US" sz="2400" dirty="0">
                <a:solidFill>
                  <a:srgbClr val="FFFFFF"/>
                </a:solidFill>
                <a:effectLst/>
              </a:rPr>
              <a:t> of being supervised after school for some quiet time/homework catch up if you live too far away to go home and return in time for 6.30pm  call.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3815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0D6772-5550-42D5-B8BC-CDE283656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DB0DD1-0F30-4B7E-A6DC-3DDA7D5B3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messy bed with comforter and pillows">
            <a:extLst>
              <a:ext uri="{FF2B5EF4-FFF2-40B4-BE49-F238E27FC236}">
                <a16:creationId xmlns:a16="http://schemas.microsoft.com/office/drawing/2014/main" id="{8E9475A1-8DD3-AA60-6BA4-C7E7EA5A49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0470" b="4944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20EC7A-3730-3310-9751-489608959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71569"/>
            <a:ext cx="4155825" cy="4072044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Sleep In!</a:t>
            </a:r>
            <a:br>
              <a:rPr lang="en-US" dirty="0">
                <a:solidFill>
                  <a:srgbClr val="FFFFFF"/>
                </a:solidFill>
              </a:rPr>
            </a:b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FF457-078E-CC3E-447E-BFEE5B06E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551" y="1671569"/>
            <a:ext cx="6167248" cy="4072044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Middle school students have permission to </a:t>
            </a:r>
            <a:r>
              <a:rPr lang="en-US" sz="3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sleep in</a:t>
            </a:r>
            <a:r>
              <a:rPr lang="en-US" sz="36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the mornings after the production. This will appear on </a:t>
            </a:r>
            <a:r>
              <a:rPr lang="en-US" sz="36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</a:t>
            </a:r>
            <a:r>
              <a:rPr lang="en-US" sz="36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Compass as an approved </a:t>
            </a:r>
            <a:r>
              <a:rPr lang="en-US" sz="36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late</a:t>
            </a:r>
            <a:r>
              <a:rPr lang="en-US" sz="36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en-US" sz="3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Period 1 only.</a:t>
            </a:r>
            <a:endParaRPr lang="en-AU" sz="36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2903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688E73-49B9-4052-A836-D248C825D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6AEE0C-07FE-4154-BC7C-2F20530BC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Money and passport">
            <a:extLst>
              <a:ext uri="{FF2B5EF4-FFF2-40B4-BE49-F238E27FC236}">
                <a16:creationId xmlns:a16="http://schemas.microsoft.com/office/drawing/2014/main" id="{52A2184F-33A2-B448-0A7C-18D95EA011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5333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33AA3E-4E90-60C7-7494-4C60B1566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7189"/>
            <a:ext cx="5155263" cy="55718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Ticket Sales</a:t>
            </a: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3F4F9-CF15-C1CA-06BB-114545E8E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375" y="557189"/>
            <a:ext cx="5158424" cy="557189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Tickets will go on sale, via our MGC website. Please ensure you have already organized what nights your family and friends are able to attend.</a:t>
            </a:r>
            <a:endParaRPr lang="en-AU" sz="36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140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33F811-F86A-C8F0-04C8-63D86CC4F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 fontScale="90000"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to bring on the night:</a:t>
            </a:r>
            <a:br>
              <a:rPr lang="en-AU" sz="2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sz="2900" dirty="0">
              <a:solidFill>
                <a:schemeClr val="bg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B6E7F-7A85-5969-787F-EF3D545F0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 fontScale="92500" lnSpcReduction="20000"/>
          </a:bodyPr>
          <a:lstStyle/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Water bottle</a:t>
            </a:r>
          </a:p>
          <a:p>
            <a:r>
              <a:rPr lang="en-US" dirty="0">
                <a:solidFill>
                  <a:schemeClr val="bg1"/>
                </a:solidFill>
              </a:rPr>
              <a:t>Makeup</a:t>
            </a:r>
          </a:p>
          <a:p>
            <a:r>
              <a:rPr lang="en-US" dirty="0">
                <a:solidFill>
                  <a:schemeClr val="bg1"/>
                </a:solidFill>
              </a:rPr>
              <a:t>Costume</a:t>
            </a:r>
          </a:p>
          <a:p>
            <a:r>
              <a:rPr lang="en-US" dirty="0">
                <a:solidFill>
                  <a:schemeClr val="bg1"/>
                </a:solidFill>
              </a:rPr>
              <a:t>Healthy Snacks (no nuts)</a:t>
            </a:r>
          </a:p>
          <a:p>
            <a:r>
              <a:rPr lang="en-US" dirty="0">
                <a:solidFill>
                  <a:schemeClr val="bg1"/>
                </a:solidFill>
              </a:rPr>
              <a:t>A quiet activity such as a book or pack of cards for when you are not on stage.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 bring a quiet activity such as a book or deck of cards for when you are not on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The perfect entertainment snack">
            <a:extLst>
              <a:ext uri="{FF2B5EF4-FFF2-40B4-BE49-F238E27FC236}">
                <a16:creationId xmlns:a16="http://schemas.microsoft.com/office/drawing/2014/main" id="{448C10F6-D7CB-FFA1-5528-4FA26138B8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24" r="22422" b="-1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026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33F811-F86A-C8F0-04C8-63D86CC4F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 fontScale="90000"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NOT to bring on the night:</a:t>
            </a:r>
            <a:br>
              <a:rPr lang="en-AU" sz="2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sz="2900" dirty="0">
              <a:solidFill>
                <a:schemeClr val="bg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B6E7F-7A85-5969-787F-EF3D545F0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VALUABLES</a:t>
            </a:r>
          </a:p>
          <a:p>
            <a:r>
              <a:rPr lang="en-US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give your phone/wallet to your supervising teacher for safety.</a:t>
            </a:r>
          </a:p>
          <a:p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NUTS</a:t>
            </a:r>
          </a:p>
          <a:p>
            <a:endParaRPr lang="en-AU" sz="2000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The perfect entertainment snack">
            <a:extLst>
              <a:ext uri="{FF2B5EF4-FFF2-40B4-BE49-F238E27FC236}">
                <a16:creationId xmlns:a16="http://schemas.microsoft.com/office/drawing/2014/main" id="{448C10F6-D7CB-FFA1-5528-4FA26138B8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24" r="22422" b="-1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7422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ood on a table">
            <a:extLst>
              <a:ext uri="{FF2B5EF4-FFF2-40B4-BE49-F238E27FC236}">
                <a16:creationId xmlns:a16="http://schemas.microsoft.com/office/drawing/2014/main" id="{AA4AB819-F9F5-7707-1267-D766C7DC22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617" b="-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EACB9C-A4A5-E50E-5FD5-2B8D1B629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 b="1" dirty="0"/>
              <a:t>MEALS</a:t>
            </a:r>
            <a:endParaRPr lang="en-AU" sz="28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160B6-A9F1-E780-4D5B-6ECFF2A74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Meals are available from the Café -just complete a lunch order at recess.</a:t>
            </a:r>
            <a:endParaRPr lang="en-A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Alternatively, BYO dinner and heat it up in the microwave.</a:t>
            </a:r>
            <a:endParaRPr lang="en-A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sz="1700" dirty="0"/>
          </a:p>
        </p:txBody>
      </p:sp>
    </p:spTree>
    <p:extLst>
      <p:ext uri="{BB962C8B-B14F-4D97-AF65-F5344CB8AC3E}">
        <p14:creationId xmlns:p14="http://schemas.microsoft.com/office/powerpoint/2010/main" val="4179014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2C4930-772F-22E1-07D3-BAB05E8EF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 sz="3400" dirty="0"/>
              <a:t>Act 1-please highlight which scenes you are in</a:t>
            </a:r>
            <a:endParaRPr lang="en-AU" sz="3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A7E6E95-A7B7-C1FF-7F68-D78929F4FC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6699333"/>
              </p:ext>
            </p:extLst>
          </p:nvPr>
        </p:nvGraphicFramePr>
        <p:xfrm>
          <a:off x="1054562" y="1737360"/>
          <a:ext cx="10073733" cy="45354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6585">
                  <a:extLst>
                    <a:ext uri="{9D8B030D-6E8A-4147-A177-3AD203B41FA5}">
                      <a16:colId xmlns:a16="http://schemas.microsoft.com/office/drawing/2014/main" val="3369999927"/>
                    </a:ext>
                  </a:extLst>
                </a:gridCol>
                <a:gridCol w="1894657">
                  <a:extLst>
                    <a:ext uri="{9D8B030D-6E8A-4147-A177-3AD203B41FA5}">
                      <a16:colId xmlns:a16="http://schemas.microsoft.com/office/drawing/2014/main" val="1018446580"/>
                    </a:ext>
                  </a:extLst>
                </a:gridCol>
                <a:gridCol w="2293075">
                  <a:extLst>
                    <a:ext uri="{9D8B030D-6E8A-4147-A177-3AD203B41FA5}">
                      <a16:colId xmlns:a16="http://schemas.microsoft.com/office/drawing/2014/main" val="2766876504"/>
                    </a:ext>
                  </a:extLst>
                </a:gridCol>
                <a:gridCol w="4699416">
                  <a:extLst>
                    <a:ext uri="{9D8B030D-6E8A-4147-A177-3AD203B41FA5}">
                      <a16:colId xmlns:a16="http://schemas.microsoft.com/office/drawing/2014/main" val="3285193866"/>
                    </a:ext>
                  </a:extLst>
                </a:gridCol>
              </a:tblGrid>
              <a:tr h="2729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Scene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31" marR="778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Set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31" marR="778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Musical Number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31" marR="778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Required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31" marR="77831" marT="0" marB="0"/>
                </a:tc>
                <a:extLst>
                  <a:ext uri="{0D108BD9-81ED-4DB2-BD59-A6C34878D82A}">
                    <a16:rowId xmlns:a16="http://schemas.microsoft.com/office/drawing/2014/main" val="346228377"/>
                  </a:ext>
                </a:extLst>
              </a:tr>
              <a:tr h="10277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31" marR="778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First Day of School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31" marR="778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School Song &amp; Parody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31" marR="778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Miss Lynch, Blanche, Patty &amp; Eugene</a:t>
                      </a:r>
                      <a:endParaRPr lang="en-AU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T-Birds, Pinks, Sandy</a:t>
                      </a:r>
                      <a:endParaRPr lang="en-AU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All chorus’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31" marR="77831" marT="0" marB="0"/>
                </a:tc>
                <a:extLst>
                  <a:ext uri="{0D108BD9-81ED-4DB2-BD59-A6C34878D82A}">
                    <a16:rowId xmlns:a16="http://schemas.microsoft.com/office/drawing/2014/main" val="3179221428"/>
                  </a:ext>
                </a:extLst>
              </a:tr>
              <a:tr h="5054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31" marR="778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Cafeteria &amp; Bleachers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31" marR="778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Summer Lovin’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31" marR="778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Sandy, T-Birds, Pinks, Patty , Eugene &amp; Senior School Chorus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31" marR="77831" marT="0" marB="0"/>
                </a:tc>
                <a:extLst>
                  <a:ext uri="{0D108BD9-81ED-4DB2-BD59-A6C34878D82A}">
                    <a16:rowId xmlns:a16="http://schemas.microsoft.com/office/drawing/2014/main" val="409873020"/>
                  </a:ext>
                </a:extLst>
              </a:tr>
              <a:tr h="2729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31" marR="778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School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31" marR="778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Those Magic Changes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31" marR="778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Pinks, T-birds, Patty &amp; Eugene &amp; Year 8 Chorus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31" marR="77831" marT="0" marB="0"/>
                </a:tc>
                <a:extLst>
                  <a:ext uri="{0D108BD9-81ED-4DB2-BD59-A6C34878D82A}">
                    <a16:rowId xmlns:a16="http://schemas.microsoft.com/office/drawing/2014/main" val="987484252"/>
                  </a:ext>
                </a:extLst>
              </a:tr>
              <a:tr h="6503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31" marR="778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Sleepover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31" marR="778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Freddy My Love</a:t>
                      </a:r>
                      <a:endParaRPr lang="en-AU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Hopelessly Devoted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31" marR="778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Sandy &amp; Pinks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31" marR="77831" marT="0" marB="0"/>
                </a:tc>
                <a:extLst>
                  <a:ext uri="{0D108BD9-81ED-4DB2-BD59-A6C34878D82A}">
                    <a16:rowId xmlns:a16="http://schemas.microsoft.com/office/drawing/2014/main" val="3934992096"/>
                  </a:ext>
                </a:extLst>
              </a:tr>
              <a:tr h="2729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5 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31" marR="778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Street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31" marR="778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Greased Lightning’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31" marR="778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T-Birds &amp; Specialist Dancers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31" marR="77831" marT="0" marB="0"/>
                </a:tc>
                <a:extLst>
                  <a:ext uri="{0D108BD9-81ED-4DB2-BD59-A6C34878D82A}">
                    <a16:rowId xmlns:a16="http://schemas.microsoft.com/office/drawing/2014/main" val="641443162"/>
                  </a:ext>
                </a:extLst>
              </a:tr>
              <a:tr h="5054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31" marR="778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Cheerleading Practice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31" marR="778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Rydell Fight Song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31" marR="778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Sandy, Danny, Patty &amp; Year 7 Chorus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31" marR="77831" marT="0" marB="0"/>
                </a:tc>
                <a:extLst>
                  <a:ext uri="{0D108BD9-81ED-4DB2-BD59-A6C34878D82A}">
                    <a16:rowId xmlns:a16="http://schemas.microsoft.com/office/drawing/2014/main" val="1805601788"/>
                  </a:ext>
                </a:extLst>
              </a:tr>
              <a:tr h="10277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7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31" marR="778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Park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31" marR="778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Look At Me I’m Sandra Dee</a:t>
                      </a:r>
                      <a:endParaRPr lang="en-AU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We Go Together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31" marR="778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Pinks, T-birds, Eugene, Patty</a:t>
                      </a:r>
                      <a:endParaRPr lang="en-AU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Sandy</a:t>
                      </a:r>
                      <a:endParaRPr lang="en-AU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Senior School Chorus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31" marR="77831" marT="0" marB="0"/>
                </a:tc>
                <a:extLst>
                  <a:ext uri="{0D108BD9-81ED-4DB2-BD59-A6C34878D82A}">
                    <a16:rowId xmlns:a16="http://schemas.microsoft.com/office/drawing/2014/main" val="4017779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1078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214212-B07A-BFCD-2DE4-32459E15B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 sz="4000"/>
              <a:t>Act 2- Please highlight which scenes you are in</a:t>
            </a:r>
            <a:endParaRPr lang="en-AU" sz="40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F6A5E2D-7C1C-50A0-E66A-93564AAA2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7637" y="97795"/>
            <a:ext cx="21672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524EA29-88F8-073F-9C00-5E9DA6CD9C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9073721"/>
              </p:ext>
            </p:extLst>
          </p:nvPr>
        </p:nvGraphicFramePr>
        <p:xfrm>
          <a:off x="838200" y="1993643"/>
          <a:ext cx="10506458" cy="42793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8846">
                  <a:extLst>
                    <a:ext uri="{9D8B030D-6E8A-4147-A177-3AD203B41FA5}">
                      <a16:colId xmlns:a16="http://schemas.microsoft.com/office/drawing/2014/main" val="4282096805"/>
                    </a:ext>
                  </a:extLst>
                </a:gridCol>
                <a:gridCol w="2782571">
                  <a:extLst>
                    <a:ext uri="{9D8B030D-6E8A-4147-A177-3AD203B41FA5}">
                      <a16:colId xmlns:a16="http://schemas.microsoft.com/office/drawing/2014/main" val="304303327"/>
                    </a:ext>
                  </a:extLst>
                </a:gridCol>
                <a:gridCol w="2769104">
                  <a:extLst>
                    <a:ext uri="{9D8B030D-6E8A-4147-A177-3AD203B41FA5}">
                      <a16:colId xmlns:a16="http://schemas.microsoft.com/office/drawing/2014/main" val="2131666820"/>
                    </a:ext>
                  </a:extLst>
                </a:gridCol>
                <a:gridCol w="2785937">
                  <a:extLst>
                    <a:ext uri="{9D8B030D-6E8A-4147-A177-3AD203B41FA5}">
                      <a16:colId xmlns:a16="http://schemas.microsoft.com/office/drawing/2014/main" val="3117383630"/>
                    </a:ext>
                  </a:extLst>
                </a:gridCol>
              </a:tblGrid>
              <a:tr h="2840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Scene</a:t>
                      </a:r>
                      <a:endParaRPr lang="en-A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116" marR="94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Set</a:t>
                      </a:r>
                      <a:endParaRPr lang="en-A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116" marR="94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Musical Number</a:t>
                      </a:r>
                      <a:endParaRPr lang="en-A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116" marR="94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Required</a:t>
                      </a:r>
                      <a:endParaRPr lang="en-A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116" marR="94116" marT="0" marB="0"/>
                </a:tc>
                <a:extLst>
                  <a:ext uri="{0D108BD9-81ED-4DB2-BD59-A6C34878D82A}">
                    <a16:rowId xmlns:a16="http://schemas.microsoft.com/office/drawing/2014/main" val="2730429772"/>
                  </a:ext>
                </a:extLst>
              </a:tr>
              <a:tr h="2840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1</a:t>
                      </a:r>
                      <a:endParaRPr lang="en-A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116" marR="94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Sandy’s Bedroom</a:t>
                      </a:r>
                      <a:endParaRPr lang="en-A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116" marR="94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It’s Raining on Prom Night</a:t>
                      </a:r>
                      <a:endParaRPr lang="en-A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116" marR="94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Sandy and Radio Star</a:t>
                      </a:r>
                      <a:endParaRPr lang="en-A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116" marR="94116" marT="0" marB="0"/>
                </a:tc>
                <a:extLst>
                  <a:ext uri="{0D108BD9-81ED-4DB2-BD59-A6C34878D82A}">
                    <a16:rowId xmlns:a16="http://schemas.microsoft.com/office/drawing/2014/main" val="3997043622"/>
                  </a:ext>
                </a:extLst>
              </a:tr>
              <a:tr h="6696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2</a:t>
                      </a:r>
                      <a:endParaRPr lang="en-A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116" marR="94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Dance Competition</a:t>
                      </a:r>
                      <a:endParaRPr lang="en-A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116" marR="94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Tears on My Pillow</a:t>
                      </a:r>
                      <a:endParaRPr lang="en-AU" sz="15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Hand Jive</a:t>
                      </a:r>
                      <a:endParaRPr lang="en-A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116" marR="94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Everyone except Sandy!</a:t>
                      </a:r>
                      <a:endParaRPr lang="en-A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116" marR="94116" marT="0" marB="0"/>
                </a:tc>
                <a:extLst>
                  <a:ext uri="{0D108BD9-81ED-4DB2-BD59-A6C34878D82A}">
                    <a16:rowId xmlns:a16="http://schemas.microsoft.com/office/drawing/2014/main" val="1136823900"/>
                  </a:ext>
                </a:extLst>
              </a:tr>
              <a:tr h="2840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3</a:t>
                      </a:r>
                      <a:endParaRPr lang="en-A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116" marR="94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A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116" marR="94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Beauty School Dropout</a:t>
                      </a:r>
                      <a:endParaRPr lang="en-A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116" marR="94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Year 7 Chorus</a:t>
                      </a:r>
                      <a:endParaRPr lang="en-A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116" marR="94116" marT="0" marB="0"/>
                </a:tc>
                <a:extLst>
                  <a:ext uri="{0D108BD9-81ED-4DB2-BD59-A6C34878D82A}">
                    <a16:rowId xmlns:a16="http://schemas.microsoft.com/office/drawing/2014/main" val="3657132434"/>
                  </a:ext>
                </a:extLst>
              </a:tr>
              <a:tr h="530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4</a:t>
                      </a:r>
                      <a:endParaRPr lang="en-A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116" marR="94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Drive In</a:t>
                      </a:r>
                      <a:endParaRPr lang="en-A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116" marR="94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Sandy</a:t>
                      </a:r>
                      <a:endParaRPr lang="en-A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116" marR="94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Danny &amp; Sandy &amp; Year 8 Chorus</a:t>
                      </a:r>
                      <a:endParaRPr lang="en-A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116" marR="94116" marT="0" marB="0"/>
                </a:tc>
                <a:extLst>
                  <a:ext uri="{0D108BD9-81ED-4DB2-BD59-A6C34878D82A}">
                    <a16:rowId xmlns:a16="http://schemas.microsoft.com/office/drawing/2014/main" val="1293019756"/>
                  </a:ext>
                </a:extLst>
              </a:tr>
              <a:tr h="13014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5</a:t>
                      </a:r>
                      <a:endParaRPr lang="en-A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116" marR="94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Jans Party</a:t>
                      </a:r>
                      <a:endParaRPr lang="en-A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116" marR="94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Rock &amp; Roll Party Queen</a:t>
                      </a:r>
                      <a:endParaRPr lang="en-AU" sz="15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There Are Worse Things I Could Do</a:t>
                      </a:r>
                      <a:endParaRPr lang="en-AU" sz="15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Sandra Dee Reprise</a:t>
                      </a:r>
                      <a:endParaRPr lang="en-A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116" marR="94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T-birds, Pinks, Patty, Sandy</a:t>
                      </a:r>
                      <a:endParaRPr lang="en-A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116" marR="94116" marT="0" marB="0"/>
                </a:tc>
                <a:extLst>
                  <a:ext uri="{0D108BD9-81ED-4DB2-BD59-A6C34878D82A}">
                    <a16:rowId xmlns:a16="http://schemas.microsoft.com/office/drawing/2014/main" val="1923426138"/>
                  </a:ext>
                </a:extLst>
              </a:tr>
              <a:tr h="6696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6</a:t>
                      </a:r>
                      <a:endParaRPr lang="en-A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116" marR="94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Muck Up Day</a:t>
                      </a:r>
                      <a:endParaRPr lang="en-A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116" marR="94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You’re the One that I Want</a:t>
                      </a:r>
                      <a:endParaRPr lang="en-AU" sz="15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We Go Together Reprise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CURTAIN CALL</a:t>
                      </a:r>
                      <a:endParaRPr lang="en-A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116" marR="94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Everyone</a:t>
                      </a:r>
                      <a:endParaRPr lang="en-A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116" marR="94116" marT="0" marB="0"/>
                </a:tc>
                <a:extLst>
                  <a:ext uri="{0D108BD9-81ED-4DB2-BD59-A6C34878D82A}">
                    <a16:rowId xmlns:a16="http://schemas.microsoft.com/office/drawing/2014/main" val="2032792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24306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D78E2-E6BF-1165-2299-9AD2137C4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pPr algn="ctr"/>
            <a:r>
              <a:rPr lang="en-US" sz="3800" dirty="0">
                <a:solidFill>
                  <a:schemeClr val="bg1"/>
                </a:solidFill>
              </a:rPr>
              <a:t>CHOOKAS!</a:t>
            </a:r>
            <a:endParaRPr lang="en-AU" sz="38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54B8C-952D-EB45-B69C-EFDC4CC55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96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9600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en-US" sz="9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AU" sz="20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hand holding four-leaf clover">
            <a:extLst>
              <a:ext uri="{FF2B5EF4-FFF2-40B4-BE49-F238E27FC236}">
                <a16:creationId xmlns:a16="http://schemas.microsoft.com/office/drawing/2014/main" id="{20DE063D-C22D-33A0-81D1-0CF67F1C3A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52" r="38694" b="-1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1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potlight on a dark foggy stage">
            <a:extLst>
              <a:ext uri="{FF2B5EF4-FFF2-40B4-BE49-F238E27FC236}">
                <a16:creationId xmlns:a16="http://schemas.microsoft.com/office/drawing/2014/main" id="{B6B1630F-094E-C64A-DA64-5B32AAB634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F113CC-8A85-3BB1-278A-9A38E1C3B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Introduction of Production Team</a:t>
            </a:r>
            <a:br>
              <a:rPr lang="en-US" dirty="0">
                <a:solidFill>
                  <a:srgbClr val="FFFFFF"/>
                </a:solidFill>
              </a:rPr>
            </a:b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FBB7E6-435F-CDA4-0FD4-87EE32367B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2023</a:t>
            </a:r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0452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71C1AB-8CE0-77B4-5FDE-4295DCBD4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4" y="1360481"/>
            <a:ext cx="460534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Producer and Co-Director: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5000" dirty="0">
                <a:solidFill>
                  <a:schemeClr val="bg1"/>
                </a:solidFill>
              </a:rPr>
              <a:t>Anne Corry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8E3108B-9D6C-E2FF-0F9B-0145BC3718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3" b="2113"/>
          <a:stretch/>
        </p:blipFill>
        <p:spPr bwMode="auto">
          <a:xfrm>
            <a:off x="7115177" y="115193"/>
            <a:ext cx="4950618" cy="662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AC65C03C-3F17-45DC-A1B9-35ACA4339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15176" y="115193"/>
            <a:ext cx="0" cy="662761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A4A161CC-6DC5-4863-B213-94529D6E0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581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71C1AB-8CE0-77B4-5FDE-4295DCBD4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4" y="1360481"/>
            <a:ext cx="460534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Co-Director: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5000" dirty="0">
                <a:solidFill>
                  <a:schemeClr val="bg1"/>
                </a:solidFill>
              </a:rPr>
              <a:t>Lindy Mumme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8E3108B-9D6C-E2FF-0F9B-0145BC3718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7" b="2237"/>
          <a:stretch/>
        </p:blipFill>
        <p:spPr bwMode="auto">
          <a:xfrm>
            <a:off x="7115177" y="115193"/>
            <a:ext cx="4950618" cy="662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AC65C03C-3F17-45DC-A1B9-35ACA4339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15176" y="115193"/>
            <a:ext cx="0" cy="662761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A4A161CC-6DC5-4863-B213-94529D6E0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80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71C1AB-8CE0-77B4-5FDE-4295DCBD4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4" y="1360481"/>
            <a:ext cx="460534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Choreography: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5000" dirty="0">
                <a:solidFill>
                  <a:schemeClr val="bg1"/>
                </a:solidFill>
              </a:rPr>
              <a:t>Georgia Culvenor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8E3108B-9D6C-E2FF-0F9B-0145BC3718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" b="2326"/>
          <a:stretch/>
        </p:blipFill>
        <p:spPr bwMode="auto">
          <a:xfrm>
            <a:off x="7115177" y="115193"/>
            <a:ext cx="4950618" cy="662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AC65C03C-3F17-45DC-A1B9-35ACA4339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15176" y="115193"/>
            <a:ext cx="0" cy="662761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A4A161CC-6DC5-4863-B213-94529D6E0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75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F9CB2F-FD0A-2C09-ADA5-EF7F90873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4" y="1360481"/>
            <a:ext cx="460534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500" dirty="0">
                <a:solidFill>
                  <a:schemeClr val="bg1"/>
                </a:solidFill>
              </a:rPr>
              <a:t>Music Director:</a:t>
            </a:r>
            <a:br>
              <a:rPr lang="en-US" sz="3500" dirty="0">
                <a:solidFill>
                  <a:schemeClr val="bg1"/>
                </a:solidFill>
              </a:rPr>
            </a:br>
            <a:r>
              <a:rPr lang="en-US" sz="3500" dirty="0">
                <a:solidFill>
                  <a:schemeClr val="bg1"/>
                </a:solidFill>
              </a:rPr>
              <a:t> Tony Hicks</a:t>
            </a:r>
            <a:br>
              <a:rPr lang="en-US" sz="3500" dirty="0">
                <a:solidFill>
                  <a:schemeClr val="bg1"/>
                </a:solidFill>
              </a:rPr>
            </a:br>
            <a:r>
              <a:rPr lang="en-US" sz="3500" dirty="0">
                <a:solidFill>
                  <a:schemeClr val="bg1"/>
                </a:solidFill>
              </a:rPr>
              <a:t>(Band rehearse Mondays before school)</a:t>
            </a:r>
          </a:p>
        </p:txBody>
      </p:sp>
      <p:pic>
        <p:nvPicPr>
          <p:cNvPr id="4" name="image7.jpeg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F7304130-5C26-FA02-B648-04C0AD9830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alphaModFix/>
          </a:blip>
          <a:srcRect r="-1" b="4374"/>
          <a:stretch/>
        </p:blipFill>
        <p:spPr>
          <a:xfrm>
            <a:off x="7115177" y="115193"/>
            <a:ext cx="4950618" cy="6627614"/>
          </a:xfrm>
          <a:prstGeom prst="rect">
            <a:avLst/>
          </a:prstGeom>
        </p:spPr>
      </p:pic>
      <p:cxnSp>
        <p:nvCxnSpPr>
          <p:cNvPr id="25" name="Straight Connector 10">
            <a:extLst>
              <a:ext uri="{FF2B5EF4-FFF2-40B4-BE49-F238E27FC236}">
                <a16:creationId xmlns:a16="http://schemas.microsoft.com/office/drawing/2014/main" id="{AC65C03C-3F17-45DC-A1B9-35ACA4339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15176" y="115193"/>
            <a:ext cx="0" cy="662761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2">
            <a:extLst>
              <a:ext uri="{FF2B5EF4-FFF2-40B4-BE49-F238E27FC236}">
                <a16:creationId xmlns:a16="http://schemas.microsoft.com/office/drawing/2014/main" id="{A4A161CC-6DC5-4863-B213-94529D6E0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22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71C1AB-8CE0-77B4-5FDE-4295DCBD4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4" y="1360481"/>
            <a:ext cx="460534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Vocal Coach: Ellyce Calder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8E3108B-9D6C-E2FF-0F9B-0145BC3718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374"/>
          <a:stretch/>
        </p:blipFill>
        <p:spPr bwMode="auto">
          <a:xfrm>
            <a:off x="7115177" y="115193"/>
            <a:ext cx="4950618" cy="662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AC65C03C-3F17-45DC-A1B9-35ACA4339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15176" y="115193"/>
            <a:ext cx="0" cy="662761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A4A161CC-6DC5-4863-B213-94529D6E0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25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1106</Words>
  <Application>Microsoft Office PowerPoint</Application>
  <PresentationFormat>Widescreen</PresentationFormat>
  <Paragraphs>165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 GREASE </vt:lpstr>
      <vt:lpstr> Welcome! </vt:lpstr>
      <vt:lpstr>TERM 2 REHEARSALS</vt:lpstr>
      <vt:lpstr> Introduction of Production Team </vt:lpstr>
      <vt:lpstr>Producer and Co-Director: Anne Corry</vt:lpstr>
      <vt:lpstr>Co-Director: Lindy Mumme</vt:lpstr>
      <vt:lpstr>Choreography: Georgia Culvenor</vt:lpstr>
      <vt:lpstr>Music Director:  Tony Hicks (Band rehearse Mondays before school)</vt:lpstr>
      <vt:lpstr>Vocal Coach: Ellyce Calder</vt:lpstr>
      <vt:lpstr>Andy Clarke Rhythm Section</vt:lpstr>
      <vt:lpstr>Technical Director: TBC</vt:lpstr>
      <vt:lpstr>Student Choreographers Sophie Quereshi Raphi Bevernage</vt:lpstr>
      <vt:lpstr>Student Choreographers Sophie Quereshi Charlotte Wong</vt:lpstr>
      <vt:lpstr>Student Choreographers Sophie Quereshi Asrin Sastradipradja</vt:lpstr>
      <vt:lpstr>Student Choreographers Sophie Quereshi Brooke Marsland</vt:lpstr>
      <vt:lpstr>Student Choreographers Sophie Quereshi Immy Martin</vt:lpstr>
      <vt:lpstr>Student Choreographers Sophie Quereshi Olivia Johns</vt:lpstr>
      <vt:lpstr>Student Choreographers Sophie Quereshi Elodie Mumme</vt:lpstr>
      <vt:lpstr>Student Choreographers Sophie Quereshi Abi Grigg</vt:lpstr>
      <vt:lpstr>Other Jobs</vt:lpstr>
      <vt:lpstr>Stage Manager Sophie Quereshi Sophia Quershi</vt:lpstr>
      <vt:lpstr> Important Dates Reminders-please put these in your family calendar :  EVENING PERFORMANCE DATES: Week 5 of Term 3 Tuesday 8th AUGUST  &amp; Thursday 10th August  (Cast 1) Wednesday 9th August &amp; Friday 11th August  (Cast 2) NB: Chorus, Crew and Orchestra are required all 4 evenings.  VENUE: MGC Theatre, 7.30PM. </vt:lpstr>
      <vt:lpstr>Bump In- Term 3 Week 4  This is when all the equipment arrives.  We get to work with our live orchestra, lights and sound and get used to the stage space.     </vt:lpstr>
      <vt:lpstr>Friday 4th August Term 3, Week 4  Technical Rehearsal (Curriculum Day)   </vt:lpstr>
      <vt:lpstr>Monday 7th August Term 3, Week 4  Full Dress Rehearsal (All Day)   </vt:lpstr>
      <vt:lpstr>Hair and Makeup</vt:lpstr>
      <vt:lpstr>    Costumes   You will be responsible for organizing your own costume.  Costume levy to cover hire for leads.    </vt:lpstr>
      <vt:lpstr>Souvenir T-shirt</vt:lpstr>
      <vt:lpstr>Souvenir Program</vt:lpstr>
      <vt:lpstr>Production  Week Procedure Week 5 Term 3</vt:lpstr>
      <vt:lpstr>After school Supervision </vt:lpstr>
      <vt:lpstr>Sleep In! </vt:lpstr>
      <vt:lpstr>Ticket Sales</vt:lpstr>
      <vt:lpstr>What to bring on the night: </vt:lpstr>
      <vt:lpstr>What NOT to bring on the night: </vt:lpstr>
      <vt:lpstr>MEALS</vt:lpstr>
      <vt:lpstr>Act 1-please highlight which scenes you are in</vt:lpstr>
      <vt:lpstr>Act 2- Please highlight which scenes you are in</vt:lpstr>
      <vt:lpstr>CHOOKAS!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GREASE </dc:title>
  <dc:creator>Anne Corry</dc:creator>
  <cp:lastModifiedBy>Anne Corry</cp:lastModifiedBy>
  <cp:revision>1</cp:revision>
  <dcterms:created xsi:type="dcterms:W3CDTF">2023-04-19T04:37:17Z</dcterms:created>
  <dcterms:modified xsi:type="dcterms:W3CDTF">2023-04-27T01:05:33Z</dcterms:modified>
</cp:coreProperties>
</file>