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7"/>
  </p:notesMasterIdLst>
  <p:sldIdLst>
    <p:sldId id="261" r:id="rId5"/>
    <p:sldId id="258" r:id="rId6"/>
  </p:sldIdLst>
  <p:sldSz cx="6858000" cy="9906000" type="A4"/>
  <p:notesSz cx="6858000" cy="9144000"/>
  <p:embeddedFontLst>
    <p:embeddedFont>
      <p:font typeface="Arial Black" panose="020B0A04020102020204" pitchFamily="34" charset="0"/>
      <p:bold r:id="rId8"/>
    </p:embeddedFont>
    <p:embeddedFont>
      <p:font typeface="Calibri" panose="020F0502020204030204" pitchFamily="34" charset="0"/>
      <p:regular r:id="rId9"/>
      <p:bold r:id="rId10"/>
      <p:italic r:id="rId11"/>
      <p:boldItalic r:id="rId12"/>
    </p:embeddedFont>
    <p:embeddedFont>
      <p:font typeface="Calibri Light" panose="020F0302020204030204" pitchFamily="34" charset="0"/>
      <p:regular r:id="rId13"/>
      <p: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ewsletter Template Full Length Template" id="{470977CC-50F8-4DB8-BD79-55CFC5A3B738}">
          <p14:sldIdLst>
            <p14:sldId id="261"/>
            <p14:sldId id="25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66374"/>
    <a:srgbClr val="F7A21A"/>
    <a:srgbClr val="4E5968"/>
    <a:srgbClr val="647386"/>
    <a:srgbClr val="FDCC33"/>
    <a:srgbClr val="60CBEA"/>
    <a:srgbClr val="F9F8F7"/>
    <a:srgbClr val="E8E8E8"/>
    <a:srgbClr val="D79716"/>
    <a:srgbClr val="50AB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6907" autoAdjust="0"/>
    <p:restoredTop sz="93669" autoAdjust="0"/>
  </p:normalViewPr>
  <p:slideViewPr>
    <p:cSldViewPr snapToGrid="0" snapToObjects="1">
      <p:cViewPr varScale="1">
        <p:scale>
          <a:sx n="55" d="100"/>
          <a:sy n="55" d="100"/>
        </p:scale>
        <p:origin x="1560" y="5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font" Target="fonts/font5.fntdata"/><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4.fntdata"/><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font" Target="fonts/font2.fntdata"/><Relationship Id="rId14"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3A34306A-51DD-094D-8DED-935667CF063B}" type="datetimeFigureOut">
              <a:rPr lang="en-US" smtClean="0"/>
              <a:pPr/>
              <a:t>7/19/2021</a:t>
            </a:fld>
            <a:endParaRPr lang="en-US" dirty="0"/>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EFECC202-8536-D046-AFDE-923039ADA6C0}" type="slidenum">
              <a:rPr lang="en-US" smtClean="0"/>
              <a:pPr/>
              <a:t>‹#›</a:t>
            </a:fld>
            <a:endParaRPr lang="en-US" dirty="0"/>
          </a:p>
        </p:txBody>
      </p:sp>
    </p:spTree>
    <p:extLst>
      <p:ext uri="{BB962C8B-B14F-4D97-AF65-F5344CB8AC3E}">
        <p14:creationId xmlns:p14="http://schemas.microsoft.com/office/powerpoint/2010/main" val="23129561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ECC202-8536-D046-AFDE-923039ADA6C0}" type="slidenum">
              <a:rPr lang="en-US" smtClean="0"/>
              <a:t>1</a:t>
            </a:fld>
            <a:endParaRPr lang="en-US"/>
          </a:p>
        </p:txBody>
      </p:sp>
    </p:spTree>
    <p:extLst>
      <p:ext uri="{BB962C8B-B14F-4D97-AF65-F5344CB8AC3E}">
        <p14:creationId xmlns:p14="http://schemas.microsoft.com/office/powerpoint/2010/main" val="17906151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553394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46B1AE5E-A042-EE41-81FA-F4AF0B8260BC}"/>
              </a:ext>
            </a:extLst>
          </p:cNvPr>
          <p:cNvPicPr>
            <a:picLocks noChangeAspect="1"/>
          </p:cNvPicPr>
          <p:nvPr userDrawn="1"/>
        </p:nvPicPr>
        <p:blipFill rotWithShape="1">
          <a:blip r:embed="rId3"/>
          <a:srcRect l="1332"/>
          <a:stretch/>
        </p:blipFill>
        <p:spPr>
          <a:xfrm>
            <a:off x="0" y="0"/>
            <a:ext cx="6858000" cy="9906000"/>
          </a:xfrm>
          <a:prstGeom prst="rect">
            <a:avLst/>
          </a:prstGeom>
        </p:spPr>
      </p:pic>
      <p:sp>
        <p:nvSpPr>
          <p:cNvPr id="3" name="TextBox 2">
            <a:extLst>
              <a:ext uri="{FF2B5EF4-FFF2-40B4-BE49-F238E27FC236}">
                <a16:creationId xmlns:a16="http://schemas.microsoft.com/office/drawing/2014/main" id="{4EAEFE74-8506-4E68-BBC9-1519DEFC5E0C}"/>
              </a:ext>
            </a:extLst>
          </p:cNvPr>
          <p:cNvSpPr txBox="1"/>
          <p:nvPr userDrawn="1"/>
        </p:nvSpPr>
        <p:spPr>
          <a:xfrm>
            <a:off x="236220" y="24955"/>
            <a:ext cx="2662652" cy="246221"/>
          </a:xfrm>
          <a:prstGeom prst="rect">
            <a:avLst/>
          </a:prstGeom>
          <a:noFill/>
        </p:spPr>
        <p:txBody>
          <a:bodyPr wrap="square" rtlCol="0">
            <a:spAutoFit/>
          </a:bodyPr>
          <a:lstStyle/>
          <a:p>
            <a:r>
              <a:rPr lang="en-US" sz="1000" b="1" dirty="0">
                <a:solidFill>
                  <a:schemeClr val="bg1"/>
                </a:solidFill>
                <a:latin typeface="Arial" panose="020B0604020202020204" pitchFamily="34" charset="0"/>
                <a:cs typeface="Arial" panose="020B0604020202020204" pitchFamily="34" charset="0"/>
              </a:rPr>
              <a:t>[ INSERT SERVICE NAME ]</a:t>
            </a:r>
          </a:p>
        </p:txBody>
      </p:sp>
      <p:sp>
        <p:nvSpPr>
          <p:cNvPr id="4" name="TextBox 3">
            <a:extLst>
              <a:ext uri="{FF2B5EF4-FFF2-40B4-BE49-F238E27FC236}">
                <a16:creationId xmlns:a16="http://schemas.microsoft.com/office/drawing/2014/main" id="{E5F29CE8-BFE3-4DA2-9A2E-8C18C56F0B4D}"/>
              </a:ext>
            </a:extLst>
          </p:cNvPr>
          <p:cNvSpPr txBox="1"/>
          <p:nvPr userDrawn="1"/>
        </p:nvSpPr>
        <p:spPr>
          <a:xfrm>
            <a:off x="4086860" y="23476"/>
            <a:ext cx="2662652" cy="246221"/>
          </a:xfrm>
          <a:prstGeom prst="rect">
            <a:avLst/>
          </a:prstGeom>
          <a:noFill/>
        </p:spPr>
        <p:txBody>
          <a:bodyPr wrap="square" rtlCol="0">
            <a:spAutoFit/>
          </a:bodyPr>
          <a:lstStyle/>
          <a:p>
            <a:pPr algn="r"/>
            <a:r>
              <a:rPr lang="en-US" sz="1000" dirty="0">
                <a:solidFill>
                  <a:schemeClr val="bg1"/>
                </a:solidFill>
                <a:latin typeface="Arial" panose="020B0604020202020204" pitchFamily="34" charset="0"/>
                <a:cs typeface="Arial" panose="020B0604020202020204" pitchFamily="34" charset="0"/>
              </a:rPr>
              <a:t>[ INSERT MONTH YEAR ]</a:t>
            </a:r>
          </a:p>
        </p:txBody>
      </p:sp>
      <p:sp>
        <p:nvSpPr>
          <p:cNvPr id="5" name="TextBox 4">
            <a:extLst>
              <a:ext uri="{FF2B5EF4-FFF2-40B4-BE49-F238E27FC236}">
                <a16:creationId xmlns:a16="http://schemas.microsoft.com/office/drawing/2014/main" id="{69CAA1CF-8FD8-4AC1-B3B7-72E945311760}"/>
              </a:ext>
            </a:extLst>
          </p:cNvPr>
          <p:cNvSpPr txBox="1"/>
          <p:nvPr userDrawn="1"/>
        </p:nvSpPr>
        <p:spPr>
          <a:xfrm>
            <a:off x="920540" y="9419246"/>
            <a:ext cx="1769353" cy="230832"/>
          </a:xfrm>
          <a:prstGeom prst="rect">
            <a:avLst/>
          </a:prstGeom>
          <a:noFill/>
        </p:spPr>
        <p:txBody>
          <a:bodyPr wrap="square" rtlCol="0">
            <a:spAutoFit/>
          </a:bodyPr>
          <a:lstStyle/>
          <a:p>
            <a:r>
              <a:rPr lang="en-US" sz="900" b="1" dirty="0">
                <a:solidFill>
                  <a:schemeClr val="bg1"/>
                </a:solidFill>
                <a:latin typeface="Arial" panose="020B0604020202020204" pitchFamily="34" charset="0"/>
                <a:cs typeface="Arial" panose="020B0604020202020204" pitchFamily="34" charset="0"/>
              </a:rPr>
              <a:t>[ INSERT SERVICE NAME]  </a:t>
            </a:r>
          </a:p>
        </p:txBody>
      </p:sp>
      <p:sp>
        <p:nvSpPr>
          <p:cNvPr id="6" name="TextBox 5">
            <a:extLst>
              <a:ext uri="{FF2B5EF4-FFF2-40B4-BE49-F238E27FC236}">
                <a16:creationId xmlns:a16="http://schemas.microsoft.com/office/drawing/2014/main" id="{E1FFF8D7-088D-45BC-A967-4F7630D335D7}"/>
              </a:ext>
            </a:extLst>
          </p:cNvPr>
          <p:cNvSpPr txBox="1"/>
          <p:nvPr userDrawn="1"/>
        </p:nvSpPr>
        <p:spPr>
          <a:xfrm>
            <a:off x="2855092" y="9583506"/>
            <a:ext cx="1618333" cy="230832"/>
          </a:xfrm>
          <a:prstGeom prst="rect">
            <a:avLst/>
          </a:prstGeom>
          <a:noFill/>
        </p:spPr>
        <p:txBody>
          <a:bodyPr wrap="square" rtlCol="0">
            <a:spAutoFit/>
          </a:bodyPr>
          <a:lstStyle/>
          <a:p>
            <a:r>
              <a:rPr lang="en-US" sz="900" b="1" dirty="0">
                <a:solidFill>
                  <a:schemeClr val="bg1"/>
                </a:solidFill>
                <a:latin typeface="Arial" panose="020B0604020202020204" pitchFamily="34" charset="0"/>
                <a:cs typeface="Arial" panose="020B0604020202020204" pitchFamily="34" charset="0"/>
              </a:rPr>
              <a:t>oshclub.com.au</a:t>
            </a:r>
          </a:p>
        </p:txBody>
      </p:sp>
      <p:sp>
        <p:nvSpPr>
          <p:cNvPr id="7" name="TextBox 6">
            <a:extLst>
              <a:ext uri="{FF2B5EF4-FFF2-40B4-BE49-F238E27FC236}">
                <a16:creationId xmlns:a16="http://schemas.microsoft.com/office/drawing/2014/main" id="{A7ED8222-8312-4217-A339-708934040B75}"/>
              </a:ext>
            </a:extLst>
          </p:cNvPr>
          <p:cNvSpPr txBox="1"/>
          <p:nvPr userDrawn="1"/>
        </p:nvSpPr>
        <p:spPr>
          <a:xfrm>
            <a:off x="920540" y="9583506"/>
            <a:ext cx="1769356" cy="230832"/>
          </a:xfrm>
          <a:prstGeom prst="rect">
            <a:avLst/>
          </a:prstGeom>
          <a:noFill/>
        </p:spPr>
        <p:txBody>
          <a:bodyPr wrap="square" rtlCol="0">
            <a:spAutoFit/>
          </a:bodyPr>
          <a:lstStyle/>
          <a:p>
            <a:r>
              <a:rPr lang="en-US" sz="900" dirty="0">
                <a:solidFill>
                  <a:schemeClr val="bg1"/>
                </a:solidFill>
                <a:latin typeface="Arial" panose="020B0604020202020204" pitchFamily="34" charset="0"/>
                <a:cs typeface="Arial" panose="020B0604020202020204" pitchFamily="34" charset="0"/>
              </a:rPr>
              <a:t>[ insert Month Year ]</a:t>
            </a:r>
          </a:p>
        </p:txBody>
      </p:sp>
      <p:sp>
        <p:nvSpPr>
          <p:cNvPr id="8" name="TextBox 7">
            <a:extLst>
              <a:ext uri="{FF2B5EF4-FFF2-40B4-BE49-F238E27FC236}">
                <a16:creationId xmlns:a16="http://schemas.microsoft.com/office/drawing/2014/main" id="{E6B7DB53-6947-42BE-9C4E-3222B6F459D7}"/>
              </a:ext>
            </a:extLst>
          </p:cNvPr>
          <p:cNvSpPr txBox="1"/>
          <p:nvPr userDrawn="1"/>
        </p:nvSpPr>
        <p:spPr>
          <a:xfrm>
            <a:off x="2855092" y="9419246"/>
            <a:ext cx="1618333" cy="230832"/>
          </a:xfrm>
          <a:prstGeom prst="rect">
            <a:avLst/>
          </a:prstGeom>
          <a:noFill/>
        </p:spPr>
        <p:txBody>
          <a:bodyPr wrap="square" rtlCol="0">
            <a:spAutoFit/>
          </a:bodyPr>
          <a:lstStyle/>
          <a:p>
            <a:r>
              <a:rPr lang="en-US" sz="900" dirty="0">
                <a:solidFill>
                  <a:schemeClr val="bg1"/>
                </a:solidFill>
                <a:latin typeface="Arial" panose="020B0604020202020204" pitchFamily="34" charset="0"/>
                <a:cs typeface="Arial" panose="020B0604020202020204" pitchFamily="34" charset="0"/>
              </a:rPr>
              <a:t>Mon-Fri [insert times]</a:t>
            </a:r>
          </a:p>
        </p:txBody>
      </p:sp>
      <p:sp>
        <p:nvSpPr>
          <p:cNvPr id="9" name="TextBox 8">
            <a:extLst>
              <a:ext uri="{FF2B5EF4-FFF2-40B4-BE49-F238E27FC236}">
                <a16:creationId xmlns:a16="http://schemas.microsoft.com/office/drawing/2014/main" id="{FA78F2F2-E59E-490F-B97F-F54023060827}"/>
              </a:ext>
            </a:extLst>
          </p:cNvPr>
          <p:cNvSpPr txBox="1"/>
          <p:nvPr userDrawn="1"/>
        </p:nvSpPr>
        <p:spPr>
          <a:xfrm>
            <a:off x="4384610" y="9419246"/>
            <a:ext cx="1919722" cy="230832"/>
          </a:xfrm>
          <a:prstGeom prst="rect">
            <a:avLst/>
          </a:prstGeom>
          <a:noFill/>
        </p:spPr>
        <p:txBody>
          <a:bodyPr wrap="square" rtlCol="0">
            <a:spAutoFit/>
          </a:bodyPr>
          <a:lstStyle/>
          <a:p>
            <a:r>
              <a:rPr lang="en-US" sz="900" dirty="0">
                <a:solidFill>
                  <a:schemeClr val="bg1"/>
                </a:solidFill>
                <a:latin typeface="Arial" panose="020B0604020202020204" pitchFamily="34" charset="0"/>
                <a:cs typeface="Arial" panose="020B0604020202020204" pitchFamily="34" charset="0"/>
              </a:rPr>
              <a:t>[ insert service mobile]</a:t>
            </a:r>
          </a:p>
        </p:txBody>
      </p:sp>
      <p:sp>
        <p:nvSpPr>
          <p:cNvPr id="10" name="TextBox 9">
            <a:extLst>
              <a:ext uri="{FF2B5EF4-FFF2-40B4-BE49-F238E27FC236}">
                <a16:creationId xmlns:a16="http://schemas.microsoft.com/office/drawing/2014/main" id="{B8A56CC7-CE07-4E1D-97EC-A84A11E6009D}"/>
              </a:ext>
            </a:extLst>
          </p:cNvPr>
          <p:cNvSpPr txBox="1"/>
          <p:nvPr userDrawn="1"/>
        </p:nvSpPr>
        <p:spPr>
          <a:xfrm>
            <a:off x="4384609" y="9583506"/>
            <a:ext cx="2473385" cy="230832"/>
          </a:xfrm>
          <a:prstGeom prst="rect">
            <a:avLst/>
          </a:prstGeom>
          <a:noFill/>
        </p:spPr>
        <p:txBody>
          <a:bodyPr wrap="square" rtlCol="0">
            <a:spAutoFit/>
          </a:bodyPr>
          <a:lstStyle/>
          <a:p>
            <a:r>
              <a:rPr lang="en-US" sz="900" dirty="0">
                <a:solidFill>
                  <a:schemeClr val="bg1"/>
                </a:solidFill>
                <a:latin typeface="Arial" panose="020B0604020202020204" pitchFamily="34" charset="0"/>
                <a:cs typeface="Arial" panose="020B0604020202020204" pitchFamily="34" charset="0"/>
              </a:rPr>
              <a:t>[ insert service email ]</a:t>
            </a:r>
          </a:p>
        </p:txBody>
      </p:sp>
      <p:cxnSp>
        <p:nvCxnSpPr>
          <p:cNvPr id="11" name="Straight Connector 10">
            <a:extLst>
              <a:ext uri="{FF2B5EF4-FFF2-40B4-BE49-F238E27FC236}">
                <a16:creationId xmlns:a16="http://schemas.microsoft.com/office/drawing/2014/main" id="{005FDFDF-E9B8-4852-9EA0-9C44BE4732E5}"/>
              </a:ext>
            </a:extLst>
          </p:cNvPr>
          <p:cNvCxnSpPr/>
          <p:nvPr userDrawn="1"/>
        </p:nvCxnSpPr>
        <p:spPr>
          <a:xfrm>
            <a:off x="2837912" y="9459886"/>
            <a:ext cx="0" cy="324000"/>
          </a:xfrm>
          <a:prstGeom prst="line">
            <a:avLst/>
          </a:prstGeom>
          <a:ln w="127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6890F1E-EC97-4A5E-8CAB-7AF7AEEDC457}"/>
              </a:ext>
            </a:extLst>
          </p:cNvPr>
          <p:cNvCxnSpPr/>
          <p:nvPr userDrawn="1"/>
        </p:nvCxnSpPr>
        <p:spPr>
          <a:xfrm>
            <a:off x="4372336" y="9459886"/>
            <a:ext cx="0" cy="324000"/>
          </a:xfrm>
          <a:prstGeom prst="line">
            <a:avLst/>
          </a:prstGeom>
          <a:ln w="12700" cap="rnd">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042218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1559990" rtl="0" eaLnBrk="1" latinLnBrk="0" hangingPunct="1">
        <a:lnSpc>
          <a:spcPct val="90000"/>
        </a:lnSpc>
        <a:spcBef>
          <a:spcPct val="0"/>
        </a:spcBef>
        <a:buNone/>
        <a:defRPr sz="7507" kern="1200">
          <a:solidFill>
            <a:schemeClr val="tx1"/>
          </a:solidFill>
          <a:latin typeface="+mj-lt"/>
          <a:ea typeface="+mj-ea"/>
          <a:cs typeface="+mj-cs"/>
        </a:defRPr>
      </a:lvl1pPr>
    </p:titleStyle>
    <p:bodyStyle>
      <a:lvl1pPr marL="389999" indent="-389999" algn="l" defTabSz="1559990" rtl="0" eaLnBrk="1" latinLnBrk="0" hangingPunct="1">
        <a:lnSpc>
          <a:spcPct val="90000"/>
        </a:lnSpc>
        <a:spcBef>
          <a:spcPts val="1707"/>
        </a:spcBef>
        <a:buFont typeface="Arial" panose="020B0604020202020204" pitchFamily="34" charset="0"/>
        <a:buChar char="•"/>
        <a:defRPr sz="4777" kern="1200">
          <a:solidFill>
            <a:schemeClr val="tx1"/>
          </a:solidFill>
          <a:latin typeface="+mn-lt"/>
          <a:ea typeface="+mn-ea"/>
          <a:cs typeface="+mn-cs"/>
        </a:defRPr>
      </a:lvl1pPr>
      <a:lvl2pPr marL="1169993" indent="-389999" algn="l" defTabSz="1559990" rtl="0" eaLnBrk="1" latinLnBrk="0" hangingPunct="1">
        <a:lnSpc>
          <a:spcPct val="90000"/>
        </a:lnSpc>
        <a:spcBef>
          <a:spcPts val="852"/>
        </a:spcBef>
        <a:buFont typeface="Arial" panose="020B0604020202020204" pitchFamily="34" charset="0"/>
        <a:buChar char="•"/>
        <a:defRPr sz="4095" kern="1200">
          <a:solidFill>
            <a:schemeClr val="tx1"/>
          </a:solidFill>
          <a:latin typeface="+mn-lt"/>
          <a:ea typeface="+mn-ea"/>
          <a:cs typeface="+mn-cs"/>
        </a:defRPr>
      </a:lvl2pPr>
      <a:lvl3pPr marL="1949989" indent="-389999" algn="l" defTabSz="1559990" rtl="0" eaLnBrk="1" latinLnBrk="0" hangingPunct="1">
        <a:lnSpc>
          <a:spcPct val="90000"/>
        </a:lnSpc>
        <a:spcBef>
          <a:spcPts val="852"/>
        </a:spcBef>
        <a:buFont typeface="Arial" panose="020B0604020202020204" pitchFamily="34" charset="0"/>
        <a:buChar char="•"/>
        <a:defRPr sz="3412" kern="1200">
          <a:solidFill>
            <a:schemeClr val="tx1"/>
          </a:solidFill>
          <a:latin typeface="+mn-lt"/>
          <a:ea typeface="+mn-ea"/>
          <a:cs typeface="+mn-cs"/>
        </a:defRPr>
      </a:lvl3pPr>
      <a:lvl4pPr marL="2729983" indent="-389999" algn="l" defTabSz="1559990" rtl="0" eaLnBrk="1" latinLnBrk="0" hangingPunct="1">
        <a:lnSpc>
          <a:spcPct val="90000"/>
        </a:lnSpc>
        <a:spcBef>
          <a:spcPts val="852"/>
        </a:spcBef>
        <a:buFont typeface="Arial" panose="020B0604020202020204" pitchFamily="34" charset="0"/>
        <a:buChar char="•"/>
        <a:defRPr sz="3072" kern="1200">
          <a:solidFill>
            <a:schemeClr val="tx1"/>
          </a:solidFill>
          <a:latin typeface="+mn-lt"/>
          <a:ea typeface="+mn-ea"/>
          <a:cs typeface="+mn-cs"/>
        </a:defRPr>
      </a:lvl4pPr>
      <a:lvl5pPr marL="3509979" indent="-389999" algn="l" defTabSz="1559990" rtl="0" eaLnBrk="1" latinLnBrk="0" hangingPunct="1">
        <a:lnSpc>
          <a:spcPct val="90000"/>
        </a:lnSpc>
        <a:spcBef>
          <a:spcPts val="852"/>
        </a:spcBef>
        <a:buFont typeface="Arial" panose="020B0604020202020204" pitchFamily="34" charset="0"/>
        <a:buChar char="•"/>
        <a:defRPr sz="3072" kern="1200">
          <a:solidFill>
            <a:schemeClr val="tx1"/>
          </a:solidFill>
          <a:latin typeface="+mn-lt"/>
          <a:ea typeface="+mn-ea"/>
          <a:cs typeface="+mn-cs"/>
        </a:defRPr>
      </a:lvl5pPr>
      <a:lvl6pPr marL="4289973" indent="-389999" algn="l" defTabSz="1559990" rtl="0" eaLnBrk="1" latinLnBrk="0" hangingPunct="1">
        <a:lnSpc>
          <a:spcPct val="90000"/>
        </a:lnSpc>
        <a:spcBef>
          <a:spcPts val="852"/>
        </a:spcBef>
        <a:buFont typeface="Arial" panose="020B0604020202020204" pitchFamily="34" charset="0"/>
        <a:buChar char="•"/>
        <a:defRPr sz="3072" kern="1200">
          <a:solidFill>
            <a:schemeClr val="tx1"/>
          </a:solidFill>
          <a:latin typeface="+mn-lt"/>
          <a:ea typeface="+mn-ea"/>
          <a:cs typeface="+mn-cs"/>
        </a:defRPr>
      </a:lvl6pPr>
      <a:lvl7pPr marL="5069969" indent="-389999" algn="l" defTabSz="1559990" rtl="0" eaLnBrk="1" latinLnBrk="0" hangingPunct="1">
        <a:lnSpc>
          <a:spcPct val="90000"/>
        </a:lnSpc>
        <a:spcBef>
          <a:spcPts val="852"/>
        </a:spcBef>
        <a:buFont typeface="Arial" panose="020B0604020202020204" pitchFamily="34" charset="0"/>
        <a:buChar char="•"/>
        <a:defRPr sz="3072" kern="1200">
          <a:solidFill>
            <a:schemeClr val="tx1"/>
          </a:solidFill>
          <a:latin typeface="+mn-lt"/>
          <a:ea typeface="+mn-ea"/>
          <a:cs typeface="+mn-cs"/>
        </a:defRPr>
      </a:lvl7pPr>
      <a:lvl8pPr marL="5849964" indent="-389999" algn="l" defTabSz="1559990" rtl="0" eaLnBrk="1" latinLnBrk="0" hangingPunct="1">
        <a:lnSpc>
          <a:spcPct val="90000"/>
        </a:lnSpc>
        <a:spcBef>
          <a:spcPts val="852"/>
        </a:spcBef>
        <a:buFont typeface="Arial" panose="020B0604020202020204" pitchFamily="34" charset="0"/>
        <a:buChar char="•"/>
        <a:defRPr sz="3072" kern="1200">
          <a:solidFill>
            <a:schemeClr val="tx1"/>
          </a:solidFill>
          <a:latin typeface="+mn-lt"/>
          <a:ea typeface="+mn-ea"/>
          <a:cs typeface="+mn-cs"/>
        </a:defRPr>
      </a:lvl8pPr>
      <a:lvl9pPr marL="6629959" indent="-389999" algn="l" defTabSz="1559990" rtl="0" eaLnBrk="1" latinLnBrk="0" hangingPunct="1">
        <a:lnSpc>
          <a:spcPct val="90000"/>
        </a:lnSpc>
        <a:spcBef>
          <a:spcPts val="852"/>
        </a:spcBef>
        <a:buFont typeface="Arial" panose="020B0604020202020204" pitchFamily="34" charset="0"/>
        <a:buChar char="•"/>
        <a:defRPr sz="3072" kern="1200">
          <a:solidFill>
            <a:schemeClr val="tx1"/>
          </a:solidFill>
          <a:latin typeface="+mn-lt"/>
          <a:ea typeface="+mn-ea"/>
          <a:cs typeface="+mn-cs"/>
        </a:defRPr>
      </a:lvl9pPr>
    </p:bodyStyle>
    <p:otherStyle>
      <a:defPPr>
        <a:defRPr lang="en-US"/>
      </a:defPPr>
      <a:lvl1pPr marL="0" algn="l" defTabSz="1559990" rtl="0" eaLnBrk="1" latinLnBrk="0" hangingPunct="1">
        <a:defRPr sz="3072" kern="1200">
          <a:solidFill>
            <a:schemeClr val="tx1"/>
          </a:solidFill>
          <a:latin typeface="+mn-lt"/>
          <a:ea typeface="+mn-ea"/>
          <a:cs typeface="+mn-cs"/>
        </a:defRPr>
      </a:lvl1pPr>
      <a:lvl2pPr marL="779994" algn="l" defTabSz="1559990" rtl="0" eaLnBrk="1" latinLnBrk="0" hangingPunct="1">
        <a:defRPr sz="3072" kern="1200">
          <a:solidFill>
            <a:schemeClr val="tx1"/>
          </a:solidFill>
          <a:latin typeface="+mn-lt"/>
          <a:ea typeface="+mn-ea"/>
          <a:cs typeface="+mn-cs"/>
        </a:defRPr>
      </a:lvl2pPr>
      <a:lvl3pPr marL="1559990" algn="l" defTabSz="1559990" rtl="0" eaLnBrk="1" latinLnBrk="0" hangingPunct="1">
        <a:defRPr sz="3072" kern="1200">
          <a:solidFill>
            <a:schemeClr val="tx1"/>
          </a:solidFill>
          <a:latin typeface="+mn-lt"/>
          <a:ea typeface="+mn-ea"/>
          <a:cs typeface="+mn-cs"/>
        </a:defRPr>
      </a:lvl3pPr>
      <a:lvl4pPr marL="2339985" algn="l" defTabSz="1559990" rtl="0" eaLnBrk="1" latinLnBrk="0" hangingPunct="1">
        <a:defRPr sz="3072" kern="1200">
          <a:solidFill>
            <a:schemeClr val="tx1"/>
          </a:solidFill>
          <a:latin typeface="+mn-lt"/>
          <a:ea typeface="+mn-ea"/>
          <a:cs typeface="+mn-cs"/>
        </a:defRPr>
      </a:lvl4pPr>
      <a:lvl5pPr marL="3119980" algn="l" defTabSz="1559990" rtl="0" eaLnBrk="1" latinLnBrk="0" hangingPunct="1">
        <a:defRPr sz="3072" kern="1200">
          <a:solidFill>
            <a:schemeClr val="tx1"/>
          </a:solidFill>
          <a:latin typeface="+mn-lt"/>
          <a:ea typeface="+mn-ea"/>
          <a:cs typeface="+mn-cs"/>
        </a:defRPr>
      </a:lvl5pPr>
      <a:lvl6pPr marL="3899975" algn="l" defTabSz="1559990" rtl="0" eaLnBrk="1" latinLnBrk="0" hangingPunct="1">
        <a:defRPr sz="3072" kern="1200">
          <a:solidFill>
            <a:schemeClr val="tx1"/>
          </a:solidFill>
          <a:latin typeface="+mn-lt"/>
          <a:ea typeface="+mn-ea"/>
          <a:cs typeface="+mn-cs"/>
        </a:defRPr>
      </a:lvl6pPr>
      <a:lvl7pPr marL="4679971" algn="l" defTabSz="1559990" rtl="0" eaLnBrk="1" latinLnBrk="0" hangingPunct="1">
        <a:defRPr sz="3072" kern="1200">
          <a:solidFill>
            <a:schemeClr val="tx1"/>
          </a:solidFill>
          <a:latin typeface="+mn-lt"/>
          <a:ea typeface="+mn-ea"/>
          <a:cs typeface="+mn-cs"/>
        </a:defRPr>
      </a:lvl7pPr>
      <a:lvl8pPr marL="5459965" algn="l" defTabSz="1559990" rtl="0" eaLnBrk="1" latinLnBrk="0" hangingPunct="1">
        <a:defRPr sz="3072" kern="1200">
          <a:solidFill>
            <a:schemeClr val="tx1"/>
          </a:solidFill>
          <a:latin typeface="+mn-lt"/>
          <a:ea typeface="+mn-ea"/>
          <a:cs typeface="+mn-cs"/>
        </a:defRPr>
      </a:lvl8pPr>
      <a:lvl9pPr marL="6239961" algn="l" defTabSz="1559990" rtl="0" eaLnBrk="1" latinLnBrk="0" hangingPunct="1">
        <a:defRPr sz="307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4CF095EA-FD8D-D044-A9EB-C24EE9925B33}"/>
              </a:ext>
            </a:extLst>
          </p:cNvPr>
          <p:cNvSpPr/>
          <p:nvPr/>
        </p:nvSpPr>
        <p:spPr>
          <a:xfrm>
            <a:off x="175550" y="4451407"/>
            <a:ext cx="6469385" cy="2763540"/>
          </a:xfrm>
          <a:prstGeom prst="rect">
            <a:avLst/>
          </a:prstGeom>
          <a:solidFill>
            <a:schemeClr val="bg1"/>
          </a:solidFill>
          <a:ln>
            <a:noFill/>
          </a:ln>
          <a:effectLst>
            <a:outerShdw blurRad="127000" dist="38100" dir="2700000" algn="tl"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Arial" panose="020B0604020202020204" pitchFamily="34" charset="0"/>
            </a:endParaRPr>
          </a:p>
        </p:txBody>
      </p:sp>
      <p:sp>
        <p:nvSpPr>
          <p:cNvPr id="50" name="Rectangle 49">
            <a:extLst>
              <a:ext uri="{FF2B5EF4-FFF2-40B4-BE49-F238E27FC236}">
                <a16:creationId xmlns:a16="http://schemas.microsoft.com/office/drawing/2014/main" id="{350B8BA8-4F00-6640-907D-60387FA89AB5}"/>
              </a:ext>
            </a:extLst>
          </p:cNvPr>
          <p:cNvSpPr/>
          <p:nvPr/>
        </p:nvSpPr>
        <p:spPr>
          <a:xfrm>
            <a:off x="296061" y="7623213"/>
            <a:ext cx="6348875" cy="1283504"/>
          </a:xfrm>
          <a:prstGeom prst="rect">
            <a:avLst/>
          </a:prstGeom>
          <a:solidFill>
            <a:srgbClr val="566374"/>
          </a:solidFill>
          <a:ln>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i="1" dirty="0">
                <a:solidFill>
                  <a:schemeClr val="bg1"/>
                </a:solidFill>
                <a:latin typeface="Arial" panose="020B0604020202020204" pitchFamily="34" charset="0"/>
              </a:rPr>
              <a:t>Happy Birthday Vyom and </a:t>
            </a:r>
            <a:r>
              <a:rPr lang="en-US" sz="1400" i="1" dirty="0" err="1">
                <a:solidFill>
                  <a:schemeClr val="bg1"/>
                </a:solidFill>
                <a:latin typeface="Arial" panose="020B0604020202020204" pitchFamily="34" charset="0"/>
              </a:rPr>
              <a:t>Niral</a:t>
            </a:r>
            <a:endParaRPr lang="en-US" sz="1400" i="1" dirty="0">
              <a:solidFill>
                <a:schemeClr val="bg1"/>
              </a:solidFill>
              <a:latin typeface="Arial" panose="020B0604020202020204" pitchFamily="34" charset="0"/>
            </a:endParaRPr>
          </a:p>
          <a:p>
            <a:pPr algn="ctr"/>
            <a:r>
              <a:rPr lang="en-US" sz="1400" i="1" dirty="0">
                <a:solidFill>
                  <a:schemeClr val="bg1"/>
                </a:solidFill>
                <a:latin typeface="Arial" panose="020B0604020202020204" pitchFamily="34" charset="0"/>
              </a:rPr>
              <a:t>We hope all your birthday wishes come true </a:t>
            </a:r>
          </a:p>
        </p:txBody>
      </p:sp>
      <p:sp>
        <p:nvSpPr>
          <p:cNvPr id="105" name="Rectangle 104">
            <a:extLst>
              <a:ext uri="{FF2B5EF4-FFF2-40B4-BE49-F238E27FC236}">
                <a16:creationId xmlns:a16="http://schemas.microsoft.com/office/drawing/2014/main" id="{DC435404-A968-0C44-9582-7BA1D2748F3E}"/>
              </a:ext>
            </a:extLst>
          </p:cNvPr>
          <p:cNvSpPr/>
          <p:nvPr/>
        </p:nvSpPr>
        <p:spPr>
          <a:xfrm>
            <a:off x="153988" y="1640114"/>
            <a:ext cx="6498273" cy="2611257"/>
          </a:xfrm>
          <a:prstGeom prst="rect">
            <a:avLst/>
          </a:prstGeom>
          <a:solidFill>
            <a:schemeClr val="bg1"/>
          </a:solidFill>
          <a:ln w="3175">
            <a:solidFill>
              <a:srgbClr val="EBEBEB"/>
            </a:solidFill>
          </a:ln>
          <a:effectLst>
            <a:glow rad="63500">
              <a:schemeClr val="accent3">
                <a:satMod val="175000"/>
                <a:alpha val="12000"/>
              </a:schemeClr>
            </a:glow>
          </a:effectLst>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Arial" panose="020B0604020202020204" pitchFamily="34" charset="0"/>
            </a:endParaRPr>
          </a:p>
        </p:txBody>
      </p:sp>
      <p:grpSp>
        <p:nvGrpSpPr>
          <p:cNvPr id="36" name="Group 35">
            <a:extLst>
              <a:ext uri="{FF2B5EF4-FFF2-40B4-BE49-F238E27FC236}">
                <a16:creationId xmlns:a16="http://schemas.microsoft.com/office/drawing/2014/main" id="{DE3A12B3-4480-E141-B704-D342DD95DBAA}"/>
              </a:ext>
            </a:extLst>
          </p:cNvPr>
          <p:cNvGrpSpPr/>
          <p:nvPr/>
        </p:nvGrpSpPr>
        <p:grpSpPr>
          <a:xfrm>
            <a:off x="281054" y="4204272"/>
            <a:ext cx="3780893" cy="612000"/>
            <a:chOff x="281054" y="4204272"/>
            <a:chExt cx="3780893" cy="612000"/>
          </a:xfrm>
        </p:grpSpPr>
        <p:grpSp>
          <p:nvGrpSpPr>
            <p:cNvPr id="5" name="Group 4">
              <a:extLst>
                <a:ext uri="{FF2B5EF4-FFF2-40B4-BE49-F238E27FC236}">
                  <a16:creationId xmlns:a16="http://schemas.microsoft.com/office/drawing/2014/main" id="{064EABC9-228E-9548-A15E-210C2977D6AC}"/>
                </a:ext>
              </a:extLst>
            </p:cNvPr>
            <p:cNvGrpSpPr/>
            <p:nvPr/>
          </p:nvGrpSpPr>
          <p:grpSpPr>
            <a:xfrm>
              <a:off x="540602" y="4326219"/>
              <a:ext cx="3521345" cy="379181"/>
              <a:chOff x="540602" y="4326219"/>
              <a:chExt cx="3521345" cy="379181"/>
            </a:xfrm>
          </p:grpSpPr>
          <p:sp>
            <p:nvSpPr>
              <p:cNvPr id="44" name="Right Triangle 43">
                <a:extLst>
                  <a:ext uri="{FF2B5EF4-FFF2-40B4-BE49-F238E27FC236}">
                    <a16:creationId xmlns:a16="http://schemas.microsoft.com/office/drawing/2014/main" id="{BF619C92-E835-8042-A4F4-325CA694360F}"/>
                  </a:ext>
                </a:extLst>
              </p:cNvPr>
              <p:cNvSpPr/>
              <p:nvPr/>
            </p:nvSpPr>
            <p:spPr>
              <a:xfrm>
                <a:off x="3953947" y="4326219"/>
                <a:ext cx="108000" cy="124450"/>
              </a:xfrm>
              <a:prstGeom prst="rtTriangle">
                <a:avLst/>
              </a:prstGeom>
              <a:solidFill>
                <a:srgbClr val="D7971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Arial" panose="020B0604020202020204" pitchFamily="34" charset="0"/>
                </a:endParaRPr>
              </a:p>
            </p:txBody>
          </p:sp>
          <p:sp>
            <p:nvSpPr>
              <p:cNvPr id="4" name="Round Single Corner of Rectangle 3">
                <a:extLst>
                  <a:ext uri="{FF2B5EF4-FFF2-40B4-BE49-F238E27FC236}">
                    <a16:creationId xmlns:a16="http://schemas.microsoft.com/office/drawing/2014/main" id="{03D2B3A7-5FA0-7246-885B-FCAB3B893EFA}"/>
                  </a:ext>
                </a:extLst>
              </p:cNvPr>
              <p:cNvSpPr/>
              <p:nvPr/>
            </p:nvSpPr>
            <p:spPr>
              <a:xfrm flipV="1">
                <a:off x="540602" y="4326219"/>
                <a:ext cx="3413345" cy="379181"/>
              </a:xfrm>
              <a:prstGeom prst="round1Rect">
                <a:avLst>
                  <a:gd name="adj" fmla="val 35424"/>
                </a:avLst>
              </a:prstGeom>
              <a:solidFill>
                <a:srgbClr val="F7A2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46" name="Rectangle 45">
              <a:extLst>
                <a:ext uri="{FF2B5EF4-FFF2-40B4-BE49-F238E27FC236}">
                  <a16:creationId xmlns:a16="http://schemas.microsoft.com/office/drawing/2014/main" id="{8D625758-3C42-3745-9500-679D3C27E794}"/>
                </a:ext>
              </a:extLst>
            </p:cNvPr>
            <p:cNvSpPr/>
            <p:nvPr/>
          </p:nvSpPr>
          <p:spPr>
            <a:xfrm>
              <a:off x="897425" y="4375821"/>
              <a:ext cx="2849567" cy="276999"/>
            </a:xfrm>
            <a:prstGeom prst="rect">
              <a:avLst/>
            </a:prstGeom>
            <a:ln>
              <a:noFill/>
            </a:ln>
          </p:spPr>
          <p:txBody>
            <a:bodyPr wrap="square">
              <a:spAutoFit/>
            </a:bodyPr>
            <a:lstStyle/>
            <a:p>
              <a:r>
                <a:rPr lang="en-AU" sz="1200" dirty="0">
                  <a:solidFill>
                    <a:schemeClr val="bg1"/>
                  </a:solidFill>
                  <a:latin typeface="Arial Black" panose="020B0A04020102020204" pitchFamily="34" charset="0"/>
                  <a:cs typeface="Arial" panose="020B0604020202020204" pitchFamily="34" charset="0"/>
                </a:rPr>
                <a:t>WHAT’S BEEN HAPPENING…</a:t>
              </a:r>
            </a:p>
          </p:txBody>
        </p:sp>
        <p:pic>
          <p:nvPicPr>
            <p:cNvPr id="19" name="Picture 18" descr="A close up of a logo&#10;&#10;Description automatically generated">
              <a:extLst>
                <a:ext uri="{FF2B5EF4-FFF2-40B4-BE49-F238E27FC236}">
                  <a16:creationId xmlns:a16="http://schemas.microsoft.com/office/drawing/2014/main" id="{670A03F8-C088-6847-9528-A9F1049E35AA}"/>
                </a:ext>
              </a:extLst>
            </p:cNvPr>
            <p:cNvPicPr>
              <a:picLocks noChangeAspect="1"/>
            </p:cNvPicPr>
            <p:nvPr/>
          </p:nvPicPr>
          <p:blipFill>
            <a:blip r:embed="rId3"/>
            <a:stretch>
              <a:fillRect/>
            </a:stretch>
          </p:blipFill>
          <p:spPr>
            <a:xfrm>
              <a:off x="281054" y="4204272"/>
              <a:ext cx="616371" cy="612000"/>
            </a:xfrm>
            <a:prstGeom prst="rect">
              <a:avLst/>
            </a:prstGeom>
          </p:spPr>
        </p:pic>
      </p:grpSp>
      <p:grpSp>
        <p:nvGrpSpPr>
          <p:cNvPr id="35" name="Group 34">
            <a:extLst>
              <a:ext uri="{FF2B5EF4-FFF2-40B4-BE49-F238E27FC236}">
                <a16:creationId xmlns:a16="http://schemas.microsoft.com/office/drawing/2014/main" id="{EE66B5A0-8A32-4645-BDB5-93B4A37486EE}"/>
              </a:ext>
            </a:extLst>
          </p:cNvPr>
          <p:cNvGrpSpPr/>
          <p:nvPr/>
        </p:nvGrpSpPr>
        <p:grpSpPr>
          <a:xfrm>
            <a:off x="175549" y="7277540"/>
            <a:ext cx="4494781" cy="622771"/>
            <a:chOff x="175549" y="7277540"/>
            <a:chExt cx="4494781" cy="622771"/>
          </a:xfrm>
        </p:grpSpPr>
        <p:sp>
          <p:nvSpPr>
            <p:cNvPr id="53" name="Right Triangle 52">
              <a:extLst>
                <a:ext uri="{FF2B5EF4-FFF2-40B4-BE49-F238E27FC236}">
                  <a16:creationId xmlns:a16="http://schemas.microsoft.com/office/drawing/2014/main" id="{4FB4DE1D-FA80-B046-9A6A-CDC169235F6D}"/>
                </a:ext>
              </a:extLst>
            </p:cNvPr>
            <p:cNvSpPr/>
            <p:nvPr/>
          </p:nvSpPr>
          <p:spPr>
            <a:xfrm rot="10800000">
              <a:off x="175550" y="7775861"/>
              <a:ext cx="120513" cy="124450"/>
            </a:xfrm>
            <a:prstGeom prst="rtTriangle">
              <a:avLst/>
            </a:prstGeom>
            <a:solidFill>
              <a:srgbClr val="D7971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Arial" panose="020B0604020202020204" pitchFamily="34" charset="0"/>
              </a:endParaRPr>
            </a:p>
          </p:txBody>
        </p:sp>
        <p:sp>
          <p:nvSpPr>
            <p:cNvPr id="6" name="Round Single Corner of Rectangle 5">
              <a:extLst>
                <a:ext uri="{FF2B5EF4-FFF2-40B4-BE49-F238E27FC236}">
                  <a16:creationId xmlns:a16="http://schemas.microsoft.com/office/drawing/2014/main" id="{D968CA19-6565-F64B-B3E2-D850372BF4A1}"/>
                </a:ext>
              </a:extLst>
            </p:cNvPr>
            <p:cNvSpPr/>
            <p:nvPr/>
          </p:nvSpPr>
          <p:spPr>
            <a:xfrm flipH="1">
              <a:off x="175549" y="7401548"/>
              <a:ext cx="3056911" cy="374313"/>
            </a:xfrm>
            <a:prstGeom prst="round1Rect">
              <a:avLst>
                <a:gd name="adj" fmla="val 35667"/>
              </a:avLst>
            </a:prstGeom>
            <a:solidFill>
              <a:srgbClr val="F7A2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55" name="Rectangle 54">
              <a:extLst>
                <a:ext uri="{FF2B5EF4-FFF2-40B4-BE49-F238E27FC236}">
                  <a16:creationId xmlns:a16="http://schemas.microsoft.com/office/drawing/2014/main" id="{9DE05722-8F9B-EF4B-8B9B-2B26DBF28429}"/>
                </a:ext>
              </a:extLst>
            </p:cNvPr>
            <p:cNvSpPr/>
            <p:nvPr/>
          </p:nvSpPr>
          <p:spPr>
            <a:xfrm>
              <a:off x="422370" y="7464050"/>
              <a:ext cx="4247960" cy="258532"/>
            </a:xfrm>
            <a:prstGeom prst="rect">
              <a:avLst/>
            </a:prstGeom>
            <a:ln>
              <a:noFill/>
            </a:ln>
          </p:spPr>
          <p:txBody>
            <a:bodyPr wrap="square">
              <a:spAutoFit/>
            </a:bodyPr>
            <a:lstStyle/>
            <a:p>
              <a:pPr>
                <a:lnSpc>
                  <a:spcPct val="90000"/>
                </a:lnSpc>
              </a:pPr>
              <a:r>
                <a:rPr lang="en-AU" sz="1200" dirty="0">
                  <a:solidFill>
                    <a:schemeClr val="bg1"/>
                  </a:solidFill>
                  <a:latin typeface="Arial Black" panose="020B0A04020102020204" pitchFamily="34" charset="0"/>
                  <a:cs typeface="Arial" panose="020B0604020202020204" pitchFamily="34" charset="0"/>
                </a:rPr>
                <a:t>SPECIAL ANNOUNCEMENTS</a:t>
              </a:r>
            </a:p>
          </p:txBody>
        </p:sp>
        <p:pic>
          <p:nvPicPr>
            <p:cNvPr id="21" name="Picture 20" descr="A picture containing drawing&#10;&#10;Description automatically generated">
              <a:extLst>
                <a:ext uri="{FF2B5EF4-FFF2-40B4-BE49-F238E27FC236}">
                  <a16:creationId xmlns:a16="http://schemas.microsoft.com/office/drawing/2014/main" id="{8278C026-1A38-B448-8303-A1E4521D9804}"/>
                </a:ext>
              </a:extLst>
            </p:cNvPr>
            <p:cNvPicPr>
              <a:picLocks noChangeAspect="1"/>
            </p:cNvPicPr>
            <p:nvPr/>
          </p:nvPicPr>
          <p:blipFill>
            <a:blip r:embed="rId4"/>
            <a:stretch>
              <a:fillRect/>
            </a:stretch>
          </p:blipFill>
          <p:spPr>
            <a:xfrm>
              <a:off x="2853498" y="7277540"/>
              <a:ext cx="616371" cy="612000"/>
            </a:xfrm>
            <a:prstGeom prst="rect">
              <a:avLst/>
            </a:prstGeom>
          </p:spPr>
        </p:pic>
      </p:grpSp>
      <p:grpSp>
        <p:nvGrpSpPr>
          <p:cNvPr id="2" name="Group 1">
            <a:extLst>
              <a:ext uri="{FF2B5EF4-FFF2-40B4-BE49-F238E27FC236}">
                <a16:creationId xmlns:a16="http://schemas.microsoft.com/office/drawing/2014/main" id="{3AD94FC2-6AAB-4DAF-85E0-DBA5CB43BB5A}"/>
              </a:ext>
            </a:extLst>
          </p:cNvPr>
          <p:cNvGrpSpPr/>
          <p:nvPr/>
        </p:nvGrpSpPr>
        <p:grpSpPr>
          <a:xfrm>
            <a:off x="3232460" y="3328766"/>
            <a:ext cx="3419801" cy="825637"/>
            <a:chOff x="457199" y="3557366"/>
            <a:chExt cx="2900419" cy="584199"/>
          </a:xfrm>
        </p:grpSpPr>
        <p:grpSp>
          <p:nvGrpSpPr>
            <p:cNvPr id="107" name="Group 106">
              <a:extLst>
                <a:ext uri="{FF2B5EF4-FFF2-40B4-BE49-F238E27FC236}">
                  <a16:creationId xmlns:a16="http://schemas.microsoft.com/office/drawing/2014/main" id="{9E233254-421C-FC4A-9F82-F29033AD5D54}"/>
                </a:ext>
              </a:extLst>
            </p:cNvPr>
            <p:cNvGrpSpPr/>
            <p:nvPr/>
          </p:nvGrpSpPr>
          <p:grpSpPr>
            <a:xfrm>
              <a:off x="457199" y="3557366"/>
              <a:ext cx="2900419" cy="584199"/>
              <a:chOff x="37028" y="3545257"/>
              <a:chExt cx="2900419" cy="584199"/>
            </a:xfrm>
            <a:solidFill>
              <a:srgbClr val="F7A21A"/>
            </a:solidFill>
          </p:grpSpPr>
          <p:sp>
            <p:nvSpPr>
              <p:cNvPr id="108" name="Right Triangle 107">
                <a:extLst>
                  <a:ext uri="{FF2B5EF4-FFF2-40B4-BE49-F238E27FC236}">
                    <a16:creationId xmlns:a16="http://schemas.microsoft.com/office/drawing/2014/main" id="{35989F7B-D5F1-EF4B-AF1F-3ED30761787F}"/>
                  </a:ext>
                </a:extLst>
              </p:cNvPr>
              <p:cNvSpPr/>
              <p:nvPr/>
            </p:nvSpPr>
            <p:spPr>
              <a:xfrm rot="5400000">
                <a:off x="2814965" y="4006855"/>
                <a:ext cx="120513" cy="124450"/>
              </a:xfrm>
              <a:prstGeom prst="rtTriangle">
                <a:avLst/>
              </a:prstGeom>
              <a:solidFill>
                <a:srgbClr val="50ABC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Arial" panose="020B0604020202020204" pitchFamily="34" charset="0"/>
                </a:endParaRPr>
              </a:p>
            </p:txBody>
          </p:sp>
          <p:sp>
            <p:nvSpPr>
              <p:cNvPr id="109" name="Round Single Corner of Rectangle 108">
                <a:extLst>
                  <a:ext uri="{FF2B5EF4-FFF2-40B4-BE49-F238E27FC236}">
                    <a16:creationId xmlns:a16="http://schemas.microsoft.com/office/drawing/2014/main" id="{14289BC7-197C-2342-8838-33DC6A45611F}"/>
                  </a:ext>
                </a:extLst>
              </p:cNvPr>
              <p:cNvSpPr/>
              <p:nvPr/>
            </p:nvSpPr>
            <p:spPr>
              <a:xfrm>
                <a:off x="37028" y="3545257"/>
                <a:ext cx="2775261" cy="584199"/>
              </a:xfrm>
              <a:prstGeom prst="round1Rect">
                <a:avLst>
                  <a:gd name="adj" fmla="val 31304"/>
                </a:avLst>
              </a:prstGeom>
              <a:solidFill>
                <a:srgbClr val="60CBE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Arial" panose="020B0604020202020204" pitchFamily="34" charset="0"/>
                </a:endParaRPr>
              </a:p>
            </p:txBody>
          </p:sp>
        </p:grpSp>
        <p:sp>
          <p:nvSpPr>
            <p:cNvPr id="110" name="Rectangle 109">
              <a:extLst>
                <a:ext uri="{FF2B5EF4-FFF2-40B4-BE49-F238E27FC236}">
                  <a16:creationId xmlns:a16="http://schemas.microsoft.com/office/drawing/2014/main" id="{ACA5AD2D-3F08-B640-AF17-8FF6163F0314}"/>
                </a:ext>
              </a:extLst>
            </p:cNvPr>
            <p:cNvSpPr/>
            <p:nvPr/>
          </p:nvSpPr>
          <p:spPr>
            <a:xfrm>
              <a:off x="545900" y="3649078"/>
              <a:ext cx="2428965" cy="348440"/>
            </a:xfrm>
            <a:prstGeom prst="rect">
              <a:avLst/>
            </a:prstGeom>
            <a:ln>
              <a:noFill/>
            </a:ln>
          </p:spPr>
          <p:txBody>
            <a:bodyPr wrap="square">
              <a:spAutoFit/>
            </a:bodyPr>
            <a:lstStyle/>
            <a:p>
              <a:r>
                <a:rPr lang="en-US" sz="1300" dirty="0">
                  <a:solidFill>
                    <a:schemeClr val="bg1"/>
                  </a:solidFill>
                  <a:latin typeface="Arial" panose="020B0604020202020204" pitchFamily="34" charset="0"/>
                  <a:cs typeface="Arial" panose="020B0604020202020204" pitchFamily="34" charset="0"/>
                </a:rPr>
                <a:t>Children at OSHCLUB have been loving our new game TWISTER!</a:t>
              </a:r>
            </a:p>
          </p:txBody>
        </p:sp>
      </p:grpSp>
      <p:sp>
        <p:nvSpPr>
          <p:cNvPr id="39" name="TextBox 38">
            <a:extLst>
              <a:ext uri="{FF2B5EF4-FFF2-40B4-BE49-F238E27FC236}">
                <a16:creationId xmlns:a16="http://schemas.microsoft.com/office/drawing/2014/main" id="{993D5232-6B46-4E56-B220-12F3709F16F6}"/>
              </a:ext>
            </a:extLst>
          </p:cNvPr>
          <p:cNvSpPr txBox="1"/>
          <p:nvPr/>
        </p:nvSpPr>
        <p:spPr>
          <a:xfrm>
            <a:off x="994608" y="9482044"/>
            <a:ext cx="1760713" cy="276999"/>
          </a:xfrm>
          <a:prstGeom prst="rect">
            <a:avLst/>
          </a:prstGeom>
          <a:solidFill>
            <a:srgbClr val="F7A21A"/>
          </a:solidFill>
        </p:spPr>
        <p:txBody>
          <a:bodyPr wrap="square" rtlCol="0">
            <a:spAutoFit/>
          </a:bodyPr>
          <a:lstStyle/>
          <a:p>
            <a:r>
              <a:rPr lang="en-AU" sz="1200" dirty="0">
                <a:solidFill>
                  <a:schemeClr val="bg1"/>
                </a:solidFill>
              </a:rPr>
              <a:t>Good News </a:t>
            </a:r>
            <a:r>
              <a:rPr lang="en-AU" sz="1200" dirty="0" err="1">
                <a:solidFill>
                  <a:schemeClr val="bg1"/>
                </a:solidFill>
              </a:rPr>
              <a:t>OSHclub</a:t>
            </a:r>
            <a:endParaRPr lang="en-AU" sz="1200" dirty="0">
              <a:solidFill>
                <a:schemeClr val="bg1"/>
              </a:solidFill>
            </a:endParaRPr>
          </a:p>
        </p:txBody>
      </p:sp>
      <p:sp>
        <p:nvSpPr>
          <p:cNvPr id="40" name="TextBox 39">
            <a:extLst>
              <a:ext uri="{FF2B5EF4-FFF2-40B4-BE49-F238E27FC236}">
                <a16:creationId xmlns:a16="http://schemas.microsoft.com/office/drawing/2014/main" id="{4E52B906-F38E-4213-ACBB-2452B2213083}"/>
              </a:ext>
            </a:extLst>
          </p:cNvPr>
          <p:cNvSpPr txBox="1"/>
          <p:nvPr/>
        </p:nvSpPr>
        <p:spPr>
          <a:xfrm>
            <a:off x="2869241" y="9314983"/>
            <a:ext cx="1532873" cy="615553"/>
          </a:xfrm>
          <a:prstGeom prst="rect">
            <a:avLst/>
          </a:prstGeom>
          <a:solidFill>
            <a:srgbClr val="F7A21A"/>
          </a:solidFill>
        </p:spPr>
        <p:txBody>
          <a:bodyPr wrap="square" rtlCol="0">
            <a:spAutoFit/>
          </a:bodyPr>
          <a:lstStyle/>
          <a:p>
            <a:r>
              <a:rPr lang="en-AU" sz="850" dirty="0">
                <a:solidFill>
                  <a:schemeClr val="bg1"/>
                </a:solidFill>
              </a:rPr>
              <a:t>Mon-Fri </a:t>
            </a:r>
          </a:p>
          <a:p>
            <a:r>
              <a:rPr lang="en-AU" sz="850" dirty="0">
                <a:solidFill>
                  <a:schemeClr val="bg1"/>
                </a:solidFill>
              </a:rPr>
              <a:t>[6:30am-8:30am &amp; 3:15pm-6:30pm]</a:t>
            </a:r>
          </a:p>
          <a:p>
            <a:r>
              <a:rPr lang="en-AU" sz="850" dirty="0">
                <a:solidFill>
                  <a:schemeClr val="bg1"/>
                </a:solidFill>
              </a:rPr>
              <a:t>oshclub.com.au</a:t>
            </a:r>
          </a:p>
        </p:txBody>
      </p:sp>
      <p:sp>
        <p:nvSpPr>
          <p:cNvPr id="41" name="TextBox 40">
            <a:extLst>
              <a:ext uri="{FF2B5EF4-FFF2-40B4-BE49-F238E27FC236}">
                <a16:creationId xmlns:a16="http://schemas.microsoft.com/office/drawing/2014/main" id="{1D14748E-A675-49D5-84B5-383918E6901F}"/>
              </a:ext>
            </a:extLst>
          </p:cNvPr>
          <p:cNvSpPr txBox="1"/>
          <p:nvPr/>
        </p:nvSpPr>
        <p:spPr>
          <a:xfrm>
            <a:off x="4402114" y="9386617"/>
            <a:ext cx="2380923" cy="415498"/>
          </a:xfrm>
          <a:prstGeom prst="rect">
            <a:avLst/>
          </a:prstGeom>
          <a:solidFill>
            <a:srgbClr val="F7A21A"/>
          </a:solidFill>
        </p:spPr>
        <p:txBody>
          <a:bodyPr wrap="square" rtlCol="0">
            <a:spAutoFit/>
          </a:bodyPr>
          <a:lstStyle/>
          <a:p>
            <a:r>
              <a:rPr lang="en-AU" sz="1050" dirty="0">
                <a:solidFill>
                  <a:schemeClr val="bg1"/>
                </a:solidFill>
              </a:rPr>
              <a:t>0437119635</a:t>
            </a:r>
          </a:p>
          <a:p>
            <a:r>
              <a:rPr lang="en-AU" sz="1050" dirty="0">
                <a:solidFill>
                  <a:schemeClr val="bg1"/>
                </a:solidFill>
              </a:rPr>
              <a:t>goodnewslutheran@oshclub.com.au</a:t>
            </a:r>
          </a:p>
        </p:txBody>
      </p:sp>
      <p:sp>
        <p:nvSpPr>
          <p:cNvPr id="12" name="TextBox 11">
            <a:extLst>
              <a:ext uri="{FF2B5EF4-FFF2-40B4-BE49-F238E27FC236}">
                <a16:creationId xmlns:a16="http://schemas.microsoft.com/office/drawing/2014/main" id="{5B255159-C4AB-413B-A47B-6796E3A818DB}"/>
              </a:ext>
            </a:extLst>
          </p:cNvPr>
          <p:cNvSpPr txBox="1"/>
          <p:nvPr/>
        </p:nvSpPr>
        <p:spPr>
          <a:xfrm>
            <a:off x="0" y="14049"/>
            <a:ext cx="4199862" cy="276999"/>
          </a:xfrm>
          <a:prstGeom prst="rect">
            <a:avLst/>
          </a:prstGeom>
          <a:solidFill>
            <a:srgbClr val="566374"/>
          </a:solidFill>
        </p:spPr>
        <p:txBody>
          <a:bodyPr wrap="square" rtlCol="0">
            <a:spAutoFit/>
          </a:bodyPr>
          <a:lstStyle/>
          <a:p>
            <a:r>
              <a:rPr lang="en-US" sz="1200" dirty="0">
                <a:solidFill>
                  <a:schemeClr val="bg1"/>
                </a:solidFill>
              </a:rPr>
              <a:t>Good News Lutheran OSHCLUB</a:t>
            </a:r>
            <a:endParaRPr lang="en-AU" sz="1200" dirty="0">
              <a:solidFill>
                <a:schemeClr val="bg1"/>
              </a:solidFill>
            </a:endParaRPr>
          </a:p>
        </p:txBody>
      </p:sp>
      <p:sp>
        <p:nvSpPr>
          <p:cNvPr id="43" name="TextBox 42">
            <a:extLst>
              <a:ext uri="{FF2B5EF4-FFF2-40B4-BE49-F238E27FC236}">
                <a16:creationId xmlns:a16="http://schemas.microsoft.com/office/drawing/2014/main" id="{5E8064DB-3D0B-4E79-838A-8EC9DB5AE5E1}"/>
              </a:ext>
            </a:extLst>
          </p:cNvPr>
          <p:cNvSpPr txBox="1"/>
          <p:nvPr/>
        </p:nvSpPr>
        <p:spPr>
          <a:xfrm>
            <a:off x="2658138" y="6961"/>
            <a:ext cx="4199862" cy="276999"/>
          </a:xfrm>
          <a:prstGeom prst="rect">
            <a:avLst/>
          </a:prstGeom>
          <a:solidFill>
            <a:srgbClr val="566374"/>
          </a:solidFill>
        </p:spPr>
        <p:txBody>
          <a:bodyPr wrap="square" rtlCol="0">
            <a:spAutoFit/>
          </a:bodyPr>
          <a:lstStyle/>
          <a:p>
            <a:pPr algn="r"/>
            <a:r>
              <a:rPr lang="en-AU" sz="1200" dirty="0">
                <a:solidFill>
                  <a:schemeClr val="bg1"/>
                </a:solidFill>
              </a:rPr>
              <a:t>JULY 2021</a:t>
            </a:r>
          </a:p>
        </p:txBody>
      </p:sp>
      <p:pic>
        <p:nvPicPr>
          <p:cNvPr id="45" name="Picture 44">
            <a:extLst>
              <a:ext uri="{FF2B5EF4-FFF2-40B4-BE49-F238E27FC236}">
                <a16:creationId xmlns:a16="http://schemas.microsoft.com/office/drawing/2014/main" id="{45C475A0-011A-4B81-83FF-18019AD1EA41}"/>
              </a:ext>
            </a:extLst>
          </p:cNvPr>
          <p:cNvPicPr>
            <a:picLocks noChangeAspect="1"/>
          </p:cNvPicPr>
          <p:nvPr/>
        </p:nvPicPr>
        <p:blipFill>
          <a:blip r:embed="rId5"/>
          <a:stretch>
            <a:fillRect/>
          </a:stretch>
        </p:blipFill>
        <p:spPr>
          <a:xfrm>
            <a:off x="4758070" y="5855946"/>
            <a:ext cx="1700482" cy="1254636"/>
          </a:xfrm>
          <a:prstGeom prst="rect">
            <a:avLst/>
          </a:prstGeom>
        </p:spPr>
      </p:pic>
      <p:pic>
        <p:nvPicPr>
          <p:cNvPr id="11" name="Picture 10">
            <a:extLst>
              <a:ext uri="{FF2B5EF4-FFF2-40B4-BE49-F238E27FC236}">
                <a16:creationId xmlns:a16="http://schemas.microsoft.com/office/drawing/2014/main" id="{56D0E17C-2C84-4CF5-BBB3-29F18E7CEC49}"/>
              </a:ext>
            </a:extLst>
          </p:cNvPr>
          <p:cNvPicPr>
            <a:picLocks noChangeAspect="1"/>
          </p:cNvPicPr>
          <p:nvPr/>
        </p:nvPicPr>
        <p:blipFill>
          <a:blip r:embed="rId6"/>
          <a:stretch>
            <a:fillRect/>
          </a:stretch>
        </p:blipFill>
        <p:spPr>
          <a:xfrm>
            <a:off x="4654375" y="4735356"/>
            <a:ext cx="1931892" cy="1029339"/>
          </a:xfrm>
          <a:prstGeom prst="rect">
            <a:avLst/>
          </a:prstGeom>
        </p:spPr>
      </p:pic>
      <p:pic>
        <p:nvPicPr>
          <p:cNvPr id="7" name="Picture 6">
            <a:extLst>
              <a:ext uri="{FF2B5EF4-FFF2-40B4-BE49-F238E27FC236}">
                <a16:creationId xmlns:a16="http://schemas.microsoft.com/office/drawing/2014/main" id="{5316A2E2-78A8-41C2-8CF4-68C794356515}"/>
              </a:ext>
            </a:extLst>
          </p:cNvPr>
          <p:cNvPicPr>
            <a:picLocks noChangeAspect="1"/>
          </p:cNvPicPr>
          <p:nvPr/>
        </p:nvPicPr>
        <p:blipFill>
          <a:blip r:embed="rId7"/>
          <a:stretch>
            <a:fillRect/>
          </a:stretch>
        </p:blipFill>
        <p:spPr>
          <a:xfrm>
            <a:off x="2860256" y="5834455"/>
            <a:ext cx="1827206" cy="1295476"/>
          </a:xfrm>
          <a:prstGeom prst="rect">
            <a:avLst/>
          </a:prstGeom>
        </p:spPr>
      </p:pic>
      <p:pic>
        <p:nvPicPr>
          <p:cNvPr id="9" name="Picture 8">
            <a:extLst>
              <a:ext uri="{FF2B5EF4-FFF2-40B4-BE49-F238E27FC236}">
                <a16:creationId xmlns:a16="http://schemas.microsoft.com/office/drawing/2014/main" id="{4F4D0373-7F91-4EE8-BEA9-54DBEC8E4805}"/>
              </a:ext>
            </a:extLst>
          </p:cNvPr>
          <p:cNvPicPr>
            <a:picLocks noChangeAspect="1"/>
          </p:cNvPicPr>
          <p:nvPr/>
        </p:nvPicPr>
        <p:blipFill>
          <a:blip r:embed="rId8"/>
          <a:stretch>
            <a:fillRect/>
          </a:stretch>
        </p:blipFill>
        <p:spPr>
          <a:xfrm>
            <a:off x="2869241" y="4745880"/>
            <a:ext cx="1713207" cy="1028746"/>
          </a:xfrm>
          <a:prstGeom prst="rect">
            <a:avLst/>
          </a:prstGeom>
        </p:spPr>
      </p:pic>
      <p:sp>
        <p:nvSpPr>
          <p:cNvPr id="10" name="TextBox 9">
            <a:extLst>
              <a:ext uri="{FF2B5EF4-FFF2-40B4-BE49-F238E27FC236}">
                <a16:creationId xmlns:a16="http://schemas.microsoft.com/office/drawing/2014/main" id="{60C63B42-5A74-48F6-BB34-86D9E3F03E37}"/>
              </a:ext>
            </a:extLst>
          </p:cNvPr>
          <p:cNvSpPr txBox="1"/>
          <p:nvPr/>
        </p:nvSpPr>
        <p:spPr>
          <a:xfrm>
            <a:off x="296063" y="4953758"/>
            <a:ext cx="2462006" cy="1446550"/>
          </a:xfrm>
          <a:prstGeom prst="rect">
            <a:avLst/>
          </a:prstGeom>
          <a:noFill/>
        </p:spPr>
        <p:txBody>
          <a:bodyPr wrap="square" rtlCol="0">
            <a:spAutoFit/>
          </a:bodyPr>
          <a:lstStyle/>
          <a:p>
            <a:r>
              <a:rPr lang="en-US" sz="1100" b="1" dirty="0"/>
              <a:t>During Winter Vacation Care children enjoyed many excursions and incursions that were held at OSHCLUB we enjoyed Karaoke, Building wooden carts, Creating Lego constructions and overall having fun in all aspects of play. Here are a few pictures of our times at VC </a:t>
            </a:r>
            <a:endParaRPr lang="en-AU" sz="1100" b="1" dirty="0"/>
          </a:p>
        </p:txBody>
      </p:sp>
      <p:pic>
        <p:nvPicPr>
          <p:cNvPr id="38" name="Picture 37">
            <a:extLst>
              <a:ext uri="{FF2B5EF4-FFF2-40B4-BE49-F238E27FC236}">
                <a16:creationId xmlns:a16="http://schemas.microsoft.com/office/drawing/2014/main" id="{A412BA78-E573-4793-8A11-3555B0C418C2}"/>
              </a:ext>
            </a:extLst>
          </p:cNvPr>
          <p:cNvPicPr>
            <a:picLocks noChangeAspect="1"/>
          </p:cNvPicPr>
          <p:nvPr/>
        </p:nvPicPr>
        <p:blipFill>
          <a:blip r:embed="rId9"/>
          <a:stretch>
            <a:fillRect/>
          </a:stretch>
        </p:blipFill>
        <p:spPr>
          <a:xfrm>
            <a:off x="2546350" y="1722951"/>
            <a:ext cx="1882270" cy="1405780"/>
          </a:xfrm>
          <a:prstGeom prst="rect">
            <a:avLst/>
          </a:prstGeom>
        </p:spPr>
      </p:pic>
      <p:pic>
        <p:nvPicPr>
          <p:cNvPr id="18" name="Picture 17">
            <a:extLst>
              <a:ext uri="{FF2B5EF4-FFF2-40B4-BE49-F238E27FC236}">
                <a16:creationId xmlns:a16="http://schemas.microsoft.com/office/drawing/2014/main" id="{41AAF6E8-64EF-44CD-A58A-2BC8378B004A}"/>
              </a:ext>
            </a:extLst>
          </p:cNvPr>
          <p:cNvPicPr>
            <a:picLocks noChangeAspect="1"/>
          </p:cNvPicPr>
          <p:nvPr/>
        </p:nvPicPr>
        <p:blipFill>
          <a:blip r:embed="rId10"/>
          <a:stretch>
            <a:fillRect/>
          </a:stretch>
        </p:blipFill>
        <p:spPr>
          <a:xfrm>
            <a:off x="4582448" y="1722952"/>
            <a:ext cx="1803027" cy="1409702"/>
          </a:xfrm>
          <a:prstGeom prst="rect">
            <a:avLst/>
          </a:prstGeom>
        </p:spPr>
      </p:pic>
      <p:pic>
        <p:nvPicPr>
          <p:cNvPr id="22" name="Picture 21">
            <a:extLst>
              <a:ext uri="{FF2B5EF4-FFF2-40B4-BE49-F238E27FC236}">
                <a16:creationId xmlns:a16="http://schemas.microsoft.com/office/drawing/2014/main" id="{5A635C9D-0AEA-4A7F-AD8C-3958A0AC39A6}"/>
              </a:ext>
            </a:extLst>
          </p:cNvPr>
          <p:cNvPicPr>
            <a:picLocks noChangeAspect="1"/>
          </p:cNvPicPr>
          <p:nvPr/>
        </p:nvPicPr>
        <p:blipFill>
          <a:blip r:embed="rId11"/>
          <a:stretch>
            <a:fillRect/>
          </a:stretch>
        </p:blipFill>
        <p:spPr>
          <a:xfrm>
            <a:off x="235806" y="1722950"/>
            <a:ext cx="2154205" cy="1874021"/>
          </a:xfrm>
          <a:prstGeom prst="rect">
            <a:avLst/>
          </a:prstGeom>
        </p:spPr>
      </p:pic>
      <p:pic>
        <p:nvPicPr>
          <p:cNvPr id="24" name="Picture 23">
            <a:extLst>
              <a:ext uri="{FF2B5EF4-FFF2-40B4-BE49-F238E27FC236}">
                <a16:creationId xmlns:a16="http://schemas.microsoft.com/office/drawing/2014/main" id="{9B3C1D45-40F0-4BDB-A0CD-0202FFDA8F5F}"/>
              </a:ext>
            </a:extLst>
          </p:cNvPr>
          <p:cNvPicPr>
            <a:picLocks noChangeAspect="1"/>
          </p:cNvPicPr>
          <p:nvPr/>
        </p:nvPicPr>
        <p:blipFill rotWithShape="1">
          <a:blip r:embed="rId12"/>
          <a:srcRect r="7846"/>
          <a:stretch/>
        </p:blipFill>
        <p:spPr>
          <a:xfrm>
            <a:off x="1620270" y="6367241"/>
            <a:ext cx="853424" cy="725920"/>
          </a:xfrm>
          <a:prstGeom prst="rect">
            <a:avLst/>
          </a:prstGeom>
        </p:spPr>
      </p:pic>
      <p:pic>
        <p:nvPicPr>
          <p:cNvPr id="26" name="Picture 25">
            <a:extLst>
              <a:ext uri="{FF2B5EF4-FFF2-40B4-BE49-F238E27FC236}">
                <a16:creationId xmlns:a16="http://schemas.microsoft.com/office/drawing/2014/main" id="{A93DF36F-F780-4AD9-8602-ECCC7F1E5515}"/>
              </a:ext>
            </a:extLst>
          </p:cNvPr>
          <p:cNvPicPr>
            <a:picLocks noChangeAspect="1"/>
          </p:cNvPicPr>
          <p:nvPr/>
        </p:nvPicPr>
        <p:blipFill>
          <a:blip r:embed="rId13"/>
          <a:stretch>
            <a:fillRect/>
          </a:stretch>
        </p:blipFill>
        <p:spPr>
          <a:xfrm>
            <a:off x="5498322" y="7780001"/>
            <a:ext cx="824173" cy="911111"/>
          </a:xfrm>
          <a:prstGeom prst="rect">
            <a:avLst/>
          </a:prstGeom>
        </p:spPr>
      </p:pic>
    </p:spTree>
    <p:extLst>
      <p:ext uri="{BB962C8B-B14F-4D97-AF65-F5344CB8AC3E}">
        <p14:creationId xmlns:p14="http://schemas.microsoft.com/office/powerpoint/2010/main" val="2839206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Rectangle 66">
            <a:extLst>
              <a:ext uri="{FF2B5EF4-FFF2-40B4-BE49-F238E27FC236}">
                <a16:creationId xmlns:a16="http://schemas.microsoft.com/office/drawing/2014/main" id="{DD315DAC-ECB6-5A49-9F09-4CCCCF76F10A}"/>
              </a:ext>
            </a:extLst>
          </p:cNvPr>
          <p:cNvSpPr/>
          <p:nvPr/>
        </p:nvSpPr>
        <p:spPr>
          <a:xfrm>
            <a:off x="115837" y="1181153"/>
            <a:ext cx="3968187" cy="2378356"/>
          </a:xfrm>
          <a:prstGeom prst="rect">
            <a:avLst/>
          </a:prstGeom>
          <a:solidFill>
            <a:srgbClr val="566374"/>
          </a:solidFill>
          <a:ln>
            <a:noFill/>
          </a:ln>
          <a:effectLst>
            <a:outerShdw blurRad="127000" dist="38100" dir="2700000" algn="tl"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Arial" panose="020B0604020202020204" pitchFamily="34" charset="0"/>
            </a:endParaRPr>
          </a:p>
        </p:txBody>
      </p:sp>
      <p:sp>
        <p:nvSpPr>
          <p:cNvPr id="2" name="Oval 1">
            <a:extLst>
              <a:ext uri="{FF2B5EF4-FFF2-40B4-BE49-F238E27FC236}">
                <a16:creationId xmlns:a16="http://schemas.microsoft.com/office/drawing/2014/main" id="{49A97E04-B52A-6348-B882-CC56A098803F}"/>
              </a:ext>
            </a:extLst>
          </p:cNvPr>
          <p:cNvSpPr/>
          <p:nvPr/>
        </p:nvSpPr>
        <p:spPr>
          <a:xfrm>
            <a:off x="423162" y="2021136"/>
            <a:ext cx="578180" cy="578180"/>
          </a:xfrm>
          <a:prstGeom prst="ellipse">
            <a:avLst/>
          </a:prstGeom>
          <a:solidFill>
            <a:srgbClr val="60CBEA"/>
          </a:solidFill>
          <a:ln w="25400">
            <a:noFill/>
          </a:ln>
          <a:effectLst>
            <a:outerShdw blurRad="508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ctr"/>
          <a:lstStyle/>
          <a:p>
            <a:pPr algn="ctr">
              <a:lnSpc>
                <a:spcPct val="80000"/>
              </a:lnSpc>
            </a:pPr>
            <a:r>
              <a:rPr lang="en-US" sz="1000" b="1" dirty="0">
                <a:latin typeface="Arial Black" panose="020B0604020202020204" pitchFamily="34" charset="0"/>
                <a:cs typeface="Arial Black" panose="020B0604020202020204" pitchFamily="34" charset="0"/>
              </a:rPr>
              <a:t>16</a:t>
            </a:r>
          </a:p>
          <a:p>
            <a:pPr algn="ctr">
              <a:lnSpc>
                <a:spcPct val="80000"/>
              </a:lnSpc>
            </a:pPr>
            <a:r>
              <a:rPr lang="en-US" sz="1000" b="1" dirty="0">
                <a:latin typeface="Arial Black" panose="020B0604020202020204" pitchFamily="34" charset="0"/>
                <a:cs typeface="Arial Black" panose="020B0604020202020204" pitchFamily="34" charset="0"/>
              </a:rPr>
              <a:t>JULY</a:t>
            </a:r>
          </a:p>
        </p:txBody>
      </p:sp>
      <p:sp>
        <p:nvSpPr>
          <p:cNvPr id="81" name="Oval 80">
            <a:extLst>
              <a:ext uri="{FF2B5EF4-FFF2-40B4-BE49-F238E27FC236}">
                <a16:creationId xmlns:a16="http://schemas.microsoft.com/office/drawing/2014/main" id="{3A21764B-D31F-C34F-9E6F-705E247A49AF}"/>
              </a:ext>
            </a:extLst>
          </p:cNvPr>
          <p:cNvSpPr/>
          <p:nvPr/>
        </p:nvSpPr>
        <p:spPr>
          <a:xfrm>
            <a:off x="423162" y="2834431"/>
            <a:ext cx="578180" cy="578180"/>
          </a:xfrm>
          <a:prstGeom prst="ellipse">
            <a:avLst/>
          </a:prstGeom>
          <a:solidFill>
            <a:srgbClr val="60CBEA"/>
          </a:solidFill>
          <a:ln w="25400">
            <a:noFill/>
          </a:ln>
          <a:effectLst>
            <a:outerShdw blurRad="508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ctr"/>
          <a:lstStyle/>
          <a:p>
            <a:pPr algn="ctr">
              <a:lnSpc>
                <a:spcPct val="80000"/>
              </a:lnSpc>
            </a:pPr>
            <a:r>
              <a:rPr lang="en-US" sz="1000" b="1" dirty="0">
                <a:latin typeface="Arial Black" panose="020B0604020202020204" pitchFamily="34" charset="0"/>
                <a:cs typeface="Arial Black" panose="020B0604020202020204" pitchFamily="34" charset="0"/>
              </a:rPr>
              <a:t> 26</a:t>
            </a:r>
          </a:p>
          <a:p>
            <a:pPr algn="ctr">
              <a:lnSpc>
                <a:spcPct val="80000"/>
              </a:lnSpc>
            </a:pPr>
            <a:r>
              <a:rPr lang="en-US" sz="1000" b="1" dirty="0">
                <a:latin typeface="Arial Black" panose="020B0604020202020204" pitchFamily="34" charset="0"/>
                <a:cs typeface="Arial Black" panose="020B0604020202020204" pitchFamily="34" charset="0"/>
              </a:rPr>
              <a:t>JULY</a:t>
            </a:r>
          </a:p>
        </p:txBody>
      </p:sp>
      <p:sp>
        <p:nvSpPr>
          <p:cNvPr id="85" name="Rectangle 84">
            <a:extLst>
              <a:ext uri="{FF2B5EF4-FFF2-40B4-BE49-F238E27FC236}">
                <a16:creationId xmlns:a16="http://schemas.microsoft.com/office/drawing/2014/main" id="{8710BD3A-3F8D-1648-897B-F681E9A78DF1}"/>
              </a:ext>
            </a:extLst>
          </p:cNvPr>
          <p:cNvSpPr/>
          <p:nvPr/>
        </p:nvSpPr>
        <p:spPr>
          <a:xfrm>
            <a:off x="4460499" y="1275731"/>
            <a:ext cx="2296663" cy="7167088"/>
          </a:xfrm>
          <a:prstGeom prst="rect">
            <a:avLst/>
          </a:prstGeom>
          <a:solidFill>
            <a:schemeClr val="bg1"/>
          </a:solidFill>
          <a:ln>
            <a:noFill/>
          </a:ln>
          <a:effectLst>
            <a:outerShdw blurRad="127000" dist="38100" dir="2700000" algn="tl"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latin typeface="Arial" panose="020B0604020202020204" pitchFamily="34" charset="0"/>
              </a:rPr>
              <a:t>A</a:t>
            </a:r>
          </a:p>
        </p:txBody>
      </p:sp>
      <p:sp>
        <p:nvSpPr>
          <p:cNvPr id="94" name="TextBox 93">
            <a:extLst>
              <a:ext uri="{FF2B5EF4-FFF2-40B4-BE49-F238E27FC236}">
                <a16:creationId xmlns:a16="http://schemas.microsoft.com/office/drawing/2014/main" id="{E508031E-E777-F14B-884C-41E731CC0D63}"/>
              </a:ext>
            </a:extLst>
          </p:cNvPr>
          <p:cNvSpPr txBox="1"/>
          <p:nvPr/>
        </p:nvSpPr>
        <p:spPr>
          <a:xfrm>
            <a:off x="4492682" y="2879196"/>
            <a:ext cx="1929641" cy="477054"/>
          </a:xfrm>
          <a:prstGeom prst="rect">
            <a:avLst/>
          </a:prstGeom>
          <a:noFill/>
        </p:spPr>
        <p:txBody>
          <a:bodyPr wrap="square" rtlCol="0">
            <a:spAutoFit/>
          </a:bodyPr>
          <a:lstStyle/>
          <a:p>
            <a:pPr>
              <a:spcAft>
                <a:spcPts val="600"/>
              </a:spcAft>
            </a:pPr>
            <a:r>
              <a:rPr lang="en-US" sz="1000" dirty="0">
                <a:solidFill>
                  <a:schemeClr val="bg2">
                    <a:lumMod val="50000"/>
                  </a:schemeClr>
                </a:solidFill>
                <a:latin typeface="Arial" panose="020B0604020202020204" pitchFamily="34" charset="0"/>
                <a:cs typeface="Arial" panose="020B0604020202020204" pitchFamily="34" charset="0"/>
              </a:rPr>
              <a:t> </a:t>
            </a:r>
          </a:p>
          <a:p>
            <a:pPr>
              <a:spcAft>
                <a:spcPts val="600"/>
              </a:spcAft>
            </a:pPr>
            <a:endParaRPr lang="en-US" sz="1000" dirty="0">
              <a:solidFill>
                <a:schemeClr val="bg2">
                  <a:lumMod val="50000"/>
                </a:schemeClr>
              </a:solidFill>
              <a:latin typeface="Arial" panose="020B0604020202020204" pitchFamily="34" charset="0"/>
              <a:cs typeface="Arial" panose="020B0604020202020204" pitchFamily="34" charset="0"/>
            </a:endParaRPr>
          </a:p>
        </p:txBody>
      </p:sp>
      <p:sp>
        <p:nvSpPr>
          <p:cNvPr id="97" name="Rectangle 96">
            <a:extLst>
              <a:ext uri="{FF2B5EF4-FFF2-40B4-BE49-F238E27FC236}">
                <a16:creationId xmlns:a16="http://schemas.microsoft.com/office/drawing/2014/main" id="{2619F19C-9C66-F642-91B8-FCB7F1168ABA}"/>
              </a:ext>
            </a:extLst>
          </p:cNvPr>
          <p:cNvSpPr/>
          <p:nvPr/>
        </p:nvSpPr>
        <p:spPr>
          <a:xfrm>
            <a:off x="26849" y="4130741"/>
            <a:ext cx="4330398" cy="5175683"/>
          </a:xfrm>
          <a:prstGeom prst="rect">
            <a:avLst/>
          </a:prstGeom>
          <a:solidFill>
            <a:schemeClr val="bg1"/>
          </a:solidFill>
          <a:ln>
            <a:noFill/>
          </a:ln>
          <a:effectLst>
            <a:outerShdw blurRad="127000" dist="38100" dir="2700000" algn="tl"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Arial" panose="020B0604020202020204" pitchFamily="34" charset="0"/>
            </a:endParaRPr>
          </a:p>
        </p:txBody>
      </p:sp>
      <p:grpSp>
        <p:nvGrpSpPr>
          <p:cNvPr id="6" name="Group 5">
            <a:extLst>
              <a:ext uri="{FF2B5EF4-FFF2-40B4-BE49-F238E27FC236}">
                <a16:creationId xmlns:a16="http://schemas.microsoft.com/office/drawing/2014/main" id="{EE329B0E-5B18-DF4F-B1E3-4FAD0C248218}"/>
              </a:ext>
            </a:extLst>
          </p:cNvPr>
          <p:cNvGrpSpPr/>
          <p:nvPr/>
        </p:nvGrpSpPr>
        <p:grpSpPr>
          <a:xfrm>
            <a:off x="75784" y="3581985"/>
            <a:ext cx="2653509" cy="612000"/>
            <a:chOff x="306323" y="4609395"/>
            <a:chExt cx="2653509" cy="612000"/>
          </a:xfrm>
        </p:grpSpPr>
        <p:grpSp>
          <p:nvGrpSpPr>
            <p:cNvPr id="104" name="Group 103">
              <a:extLst>
                <a:ext uri="{FF2B5EF4-FFF2-40B4-BE49-F238E27FC236}">
                  <a16:creationId xmlns:a16="http://schemas.microsoft.com/office/drawing/2014/main" id="{65E6536D-8ECA-D345-B424-9A643FF51C02}"/>
                </a:ext>
              </a:extLst>
            </p:cNvPr>
            <p:cNvGrpSpPr/>
            <p:nvPr/>
          </p:nvGrpSpPr>
          <p:grpSpPr>
            <a:xfrm>
              <a:off x="676261" y="4743450"/>
              <a:ext cx="2109333" cy="367053"/>
              <a:chOff x="432421" y="1492250"/>
              <a:chExt cx="2109333" cy="367053"/>
            </a:xfrm>
          </p:grpSpPr>
          <p:sp>
            <p:nvSpPr>
              <p:cNvPr id="105" name="Right Triangle 104">
                <a:extLst>
                  <a:ext uri="{FF2B5EF4-FFF2-40B4-BE49-F238E27FC236}">
                    <a16:creationId xmlns:a16="http://schemas.microsoft.com/office/drawing/2014/main" id="{3CE1FABE-F62E-824C-A264-967A54C3F0AC}"/>
                  </a:ext>
                </a:extLst>
              </p:cNvPr>
              <p:cNvSpPr/>
              <p:nvPr/>
            </p:nvSpPr>
            <p:spPr>
              <a:xfrm>
                <a:off x="2433754" y="1492250"/>
                <a:ext cx="108000" cy="124450"/>
              </a:xfrm>
              <a:prstGeom prst="rtTriangle">
                <a:avLst/>
              </a:prstGeom>
              <a:solidFill>
                <a:srgbClr val="D7971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Arial" panose="020B0604020202020204" pitchFamily="34" charset="0"/>
                </a:endParaRPr>
              </a:p>
            </p:txBody>
          </p:sp>
          <p:sp>
            <p:nvSpPr>
              <p:cNvPr id="106" name="Round Single Corner of Rectangle 105">
                <a:extLst>
                  <a:ext uri="{FF2B5EF4-FFF2-40B4-BE49-F238E27FC236}">
                    <a16:creationId xmlns:a16="http://schemas.microsoft.com/office/drawing/2014/main" id="{4A961144-BBF8-4646-B789-90059FC66BF9}"/>
                  </a:ext>
                </a:extLst>
              </p:cNvPr>
              <p:cNvSpPr/>
              <p:nvPr/>
            </p:nvSpPr>
            <p:spPr>
              <a:xfrm flipV="1">
                <a:off x="432421" y="1492500"/>
                <a:ext cx="2007812" cy="366803"/>
              </a:xfrm>
              <a:prstGeom prst="round1Rect">
                <a:avLst>
                  <a:gd name="adj" fmla="val 45502"/>
                </a:avLst>
              </a:prstGeom>
              <a:solidFill>
                <a:srgbClr val="F7A2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101" name="Rectangle 100">
              <a:extLst>
                <a:ext uri="{FF2B5EF4-FFF2-40B4-BE49-F238E27FC236}">
                  <a16:creationId xmlns:a16="http://schemas.microsoft.com/office/drawing/2014/main" id="{4500273D-681A-C747-9AE4-F713AD8F02E0}"/>
                </a:ext>
              </a:extLst>
            </p:cNvPr>
            <p:cNvSpPr/>
            <p:nvPr/>
          </p:nvSpPr>
          <p:spPr>
            <a:xfrm>
              <a:off x="937708" y="4791348"/>
              <a:ext cx="2022124" cy="276142"/>
            </a:xfrm>
            <a:prstGeom prst="rect">
              <a:avLst/>
            </a:prstGeom>
            <a:ln>
              <a:noFill/>
            </a:ln>
          </p:spPr>
          <p:txBody>
            <a:bodyPr wrap="square">
              <a:spAutoFit/>
            </a:bodyPr>
            <a:lstStyle/>
            <a:p>
              <a:r>
                <a:rPr lang="en-AU" sz="1200" dirty="0">
                  <a:solidFill>
                    <a:schemeClr val="bg1"/>
                  </a:solidFill>
                  <a:latin typeface="Arial Black" panose="020B0A04020102020204" pitchFamily="34" charset="0"/>
                  <a:cs typeface="Arial" panose="020B0604020202020204" pitchFamily="34" charset="0"/>
                </a:rPr>
                <a:t>PHOTO GALLERY</a:t>
              </a:r>
            </a:p>
          </p:txBody>
        </p:sp>
        <p:pic>
          <p:nvPicPr>
            <p:cNvPr id="42" name="Picture 41" descr="A picture containing drawing&#10;&#10;Description automatically generated">
              <a:extLst>
                <a:ext uri="{FF2B5EF4-FFF2-40B4-BE49-F238E27FC236}">
                  <a16:creationId xmlns:a16="http://schemas.microsoft.com/office/drawing/2014/main" id="{73A144DE-6E32-AD4F-9E7C-A4626F54486B}"/>
                </a:ext>
              </a:extLst>
            </p:cNvPr>
            <p:cNvPicPr>
              <a:picLocks noChangeAspect="1"/>
            </p:cNvPicPr>
            <p:nvPr/>
          </p:nvPicPr>
          <p:blipFill>
            <a:blip r:embed="rId2"/>
            <a:stretch>
              <a:fillRect/>
            </a:stretch>
          </p:blipFill>
          <p:spPr>
            <a:xfrm>
              <a:off x="306323" y="4609395"/>
              <a:ext cx="616371" cy="612000"/>
            </a:xfrm>
            <a:prstGeom prst="rect">
              <a:avLst/>
            </a:prstGeom>
          </p:spPr>
        </p:pic>
      </p:grpSp>
      <p:grpSp>
        <p:nvGrpSpPr>
          <p:cNvPr id="9" name="Group 8">
            <a:extLst>
              <a:ext uri="{FF2B5EF4-FFF2-40B4-BE49-F238E27FC236}">
                <a16:creationId xmlns:a16="http://schemas.microsoft.com/office/drawing/2014/main" id="{203F9B8F-3A4D-1340-B839-3B3AC47D08B5}"/>
              </a:ext>
            </a:extLst>
          </p:cNvPr>
          <p:cNvGrpSpPr/>
          <p:nvPr/>
        </p:nvGrpSpPr>
        <p:grpSpPr>
          <a:xfrm>
            <a:off x="306323" y="1329236"/>
            <a:ext cx="2914999" cy="612000"/>
            <a:chOff x="306323" y="1329236"/>
            <a:chExt cx="2914999" cy="612000"/>
          </a:xfrm>
        </p:grpSpPr>
        <p:grpSp>
          <p:nvGrpSpPr>
            <p:cNvPr id="7" name="Group 6">
              <a:extLst>
                <a:ext uri="{FF2B5EF4-FFF2-40B4-BE49-F238E27FC236}">
                  <a16:creationId xmlns:a16="http://schemas.microsoft.com/office/drawing/2014/main" id="{50A299E7-657A-8D41-B164-B6152F461FAF}"/>
                </a:ext>
              </a:extLst>
            </p:cNvPr>
            <p:cNvGrpSpPr/>
            <p:nvPr/>
          </p:nvGrpSpPr>
          <p:grpSpPr>
            <a:xfrm>
              <a:off x="574191" y="1471930"/>
              <a:ext cx="1967563" cy="367054"/>
              <a:chOff x="574191" y="1492250"/>
              <a:chExt cx="1967563" cy="367054"/>
            </a:xfrm>
          </p:grpSpPr>
          <p:sp>
            <p:nvSpPr>
              <p:cNvPr id="69" name="Right Triangle 68">
                <a:extLst>
                  <a:ext uri="{FF2B5EF4-FFF2-40B4-BE49-F238E27FC236}">
                    <a16:creationId xmlns:a16="http://schemas.microsoft.com/office/drawing/2014/main" id="{83B12F77-C46E-A446-9098-1BEE0C9E1765}"/>
                  </a:ext>
                </a:extLst>
              </p:cNvPr>
              <p:cNvSpPr/>
              <p:nvPr/>
            </p:nvSpPr>
            <p:spPr>
              <a:xfrm>
                <a:off x="2433754" y="1492250"/>
                <a:ext cx="108000" cy="124450"/>
              </a:xfrm>
              <a:prstGeom prst="rtTriangle">
                <a:avLst/>
              </a:prstGeom>
              <a:solidFill>
                <a:srgbClr val="D7971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Arial" panose="020B0604020202020204" pitchFamily="34" charset="0"/>
                </a:endParaRPr>
              </a:p>
            </p:txBody>
          </p:sp>
          <p:sp>
            <p:nvSpPr>
              <p:cNvPr id="3" name="Round Single Corner of Rectangle 2">
                <a:extLst>
                  <a:ext uri="{FF2B5EF4-FFF2-40B4-BE49-F238E27FC236}">
                    <a16:creationId xmlns:a16="http://schemas.microsoft.com/office/drawing/2014/main" id="{F008C50E-743C-A341-864C-EC265A1A4CA7}"/>
                  </a:ext>
                </a:extLst>
              </p:cNvPr>
              <p:cNvSpPr/>
              <p:nvPr/>
            </p:nvSpPr>
            <p:spPr>
              <a:xfrm flipV="1">
                <a:off x="574191" y="1492501"/>
                <a:ext cx="1866042" cy="366803"/>
              </a:xfrm>
              <a:prstGeom prst="round1Rect">
                <a:avLst>
                  <a:gd name="adj" fmla="val 45502"/>
                </a:avLst>
              </a:prstGeom>
              <a:solidFill>
                <a:srgbClr val="F7A2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77" name="Rectangle 76">
              <a:extLst>
                <a:ext uri="{FF2B5EF4-FFF2-40B4-BE49-F238E27FC236}">
                  <a16:creationId xmlns:a16="http://schemas.microsoft.com/office/drawing/2014/main" id="{EED87DC5-0226-9742-9B35-26442354A02C}"/>
                </a:ext>
              </a:extLst>
            </p:cNvPr>
            <p:cNvSpPr/>
            <p:nvPr/>
          </p:nvSpPr>
          <p:spPr>
            <a:xfrm>
              <a:off x="914403" y="1529065"/>
              <a:ext cx="2306919" cy="276999"/>
            </a:xfrm>
            <a:prstGeom prst="rect">
              <a:avLst/>
            </a:prstGeom>
            <a:ln>
              <a:noFill/>
            </a:ln>
          </p:spPr>
          <p:txBody>
            <a:bodyPr wrap="square">
              <a:spAutoFit/>
            </a:bodyPr>
            <a:lstStyle/>
            <a:p>
              <a:r>
                <a:rPr lang="en-AU" sz="1200" dirty="0">
                  <a:solidFill>
                    <a:schemeClr val="bg1"/>
                  </a:solidFill>
                  <a:latin typeface="Arial Black" panose="020B0A04020102020204" pitchFamily="34" charset="0"/>
                  <a:cs typeface="Arial" panose="020B0604020202020204" pitchFamily="34" charset="0"/>
                </a:rPr>
                <a:t>COMING UP</a:t>
              </a:r>
            </a:p>
          </p:txBody>
        </p:sp>
        <p:pic>
          <p:nvPicPr>
            <p:cNvPr id="46" name="Picture 45" descr="A picture containing drawing&#10;&#10;Description automatically generated">
              <a:extLst>
                <a:ext uri="{FF2B5EF4-FFF2-40B4-BE49-F238E27FC236}">
                  <a16:creationId xmlns:a16="http://schemas.microsoft.com/office/drawing/2014/main" id="{7C85C252-05B5-D445-9AFF-D6444F49EBD2}"/>
                </a:ext>
              </a:extLst>
            </p:cNvPr>
            <p:cNvPicPr>
              <a:picLocks noChangeAspect="1"/>
            </p:cNvPicPr>
            <p:nvPr/>
          </p:nvPicPr>
          <p:blipFill>
            <a:blip r:embed="rId3"/>
            <a:stretch>
              <a:fillRect/>
            </a:stretch>
          </p:blipFill>
          <p:spPr>
            <a:xfrm>
              <a:off x="306323" y="1329236"/>
              <a:ext cx="616371" cy="612000"/>
            </a:xfrm>
            <a:prstGeom prst="rect">
              <a:avLst/>
            </a:prstGeom>
          </p:spPr>
        </p:pic>
      </p:grpSp>
      <p:grpSp>
        <p:nvGrpSpPr>
          <p:cNvPr id="12" name="Group 11">
            <a:extLst>
              <a:ext uri="{FF2B5EF4-FFF2-40B4-BE49-F238E27FC236}">
                <a16:creationId xmlns:a16="http://schemas.microsoft.com/office/drawing/2014/main" id="{C22E84EB-035F-104D-9029-36FE04ABCBF3}"/>
              </a:ext>
            </a:extLst>
          </p:cNvPr>
          <p:cNvGrpSpPr/>
          <p:nvPr/>
        </p:nvGrpSpPr>
        <p:grpSpPr>
          <a:xfrm>
            <a:off x="4732382" y="1127748"/>
            <a:ext cx="2598305" cy="612000"/>
            <a:chOff x="4445918" y="1323947"/>
            <a:chExt cx="2598305" cy="612000"/>
          </a:xfrm>
        </p:grpSpPr>
        <p:grpSp>
          <p:nvGrpSpPr>
            <p:cNvPr id="8" name="Group 7">
              <a:extLst>
                <a:ext uri="{FF2B5EF4-FFF2-40B4-BE49-F238E27FC236}">
                  <a16:creationId xmlns:a16="http://schemas.microsoft.com/office/drawing/2014/main" id="{A73BD5AE-96EB-A046-84A6-39360EF59EB1}"/>
                </a:ext>
              </a:extLst>
            </p:cNvPr>
            <p:cNvGrpSpPr/>
            <p:nvPr/>
          </p:nvGrpSpPr>
          <p:grpSpPr>
            <a:xfrm>
              <a:off x="4653683" y="1471930"/>
              <a:ext cx="2390540" cy="367053"/>
              <a:chOff x="4653683" y="1471930"/>
              <a:chExt cx="2390540" cy="367053"/>
            </a:xfrm>
          </p:grpSpPr>
          <p:grpSp>
            <p:nvGrpSpPr>
              <p:cNvPr id="96" name="Group 95">
                <a:extLst>
                  <a:ext uri="{FF2B5EF4-FFF2-40B4-BE49-F238E27FC236}">
                    <a16:creationId xmlns:a16="http://schemas.microsoft.com/office/drawing/2014/main" id="{1D6845EF-A15F-5B45-B808-363DB5E13CE9}"/>
                  </a:ext>
                </a:extLst>
              </p:cNvPr>
              <p:cNvGrpSpPr/>
              <p:nvPr/>
            </p:nvGrpSpPr>
            <p:grpSpPr>
              <a:xfrm>
                <a:off x="4653683" y="1471930"/>
                <a:ext cx="1596471" cy="367053"/>
                <a:chOff x="945283" y="1492250"/>
                <a:chExt cx="1596471" cy="367053"/>
              </a:xfrm>
            </p:grpSpPr>
            <p:sp>
              <p:nvSpPr>
                <p:cNvPr id="102" name="Right Triangle 101">
                  <a:extLst>
                    <a:ext uri="{FF2B5EF4-FFF2-40B4-BE49-F238E27FC236}">
                      <a16:creationId xmlns:a16="http://schemas.microsoft.com/office/drawing/2014/main" id="{047AB24A-1AFB-724A-AC39-A2BA8B6C830C}"/>
                    </a:ext>
                  </a:extLst>
                </p:cNvPr>
                <p:cNvSpPr/>
                <p:nvPr/>
              </p:nvSpPr>
              <p:spPr>
                <a:xfrm>
                  <a:off x="2433754" y="1492250"/>
                  <a:ext cx="108000" cy="124450"/>
                </a:xfrm>
                <a:prstGeom prst="rtTriangle">
                  <a:avLst/>
                </a:prstGeom>
                <a:solidFill>
                  <a:srgbClr val="D7971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Arial" panose="020B0604020202020204" pitchFamily="34" charset="0"/>
                  </a:endParaRPr>
                </a:p>
              </p:txBody>
            </p:sp>
            <p:sp>
              <p:nvSpPr>
                <p:cNvPr id="103" name="Round Single Corner of Rectangle 102">
                  <a:extLst>
                    <a:ext uri="{FF2B5EF4-FFF2-40B4-BE49-F238E27FC236}">
                      <a16:creationId xmlns:a16="http://schemas.microsoft.com/office/drawing/2014/main" id="{BCBBBB65-4985-4A4E-A26D-10368B4DAE9F}"/>
                    </a:ext>
                  </a:extLst>
                </p:cNvPr>
                <p:cNvSpPr/>
                <p:nvPr/>
              </p:nvSpPr>
              <p:spPr>
                <a:xfrm flipV="1">
                  <a:off x="945283" y="1492500"/>
                  <a:ext cx="1494949" cy="366803"/>
                </a:xfrm>
                <a:prstGeom prst="round1Rect">
                  <a:avLst>
                    <a:gd name="adj" fmla="val 45502"/>
                  </a:avLst>
                </a:prstGeom>
                <a:solidFill>
                  <a:srgbClr val="F7A2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89" name="Rectangle 88">
                <a:extLst>
                  <a:ext uri="{FF2B5EF4-FFF2-40B4-BE49-F238E27FC236}">
                    <a16:creationId xmlns:a16="http://schemas.microsoft.com/office/drawing/2014/main" id="{4829517A-48AA-704E-B03A-AD4B446580AD}"/>
                  </a:ext>
                </a:extLst>
              </p:cNvPr>
              <p:cNvSpPr/>
              <p:nvPr/>
            </p:nvSpPr>
            <p:spPr>
              <a:xfrm>
                <a:off x="5026096" y="1521532"/>
                <a:ext cx="2018127" cy="276999"/>
              </a:xfrm>
              <a:prstGeom prst="rect">
                <a:avLst/>
              </a:prstGeom>
              <a:ln>
                <a:noFill/>
              </a:ln>
            </p:spPr>
            <p:txBody>
              <a:bodyPr wrap="square">
                <a:spAutoFit/>
              </a:bodyPr>
              <a:lstStyle/>
              <a:p>
                <a:r>
                  <a:rPr lang="en-AU" sz="1200" dirty="0">
                    <a:solidFill>
                      <a:schemeClr val="bg1"/>
                    </a:solidFill>
                    <a:latin typeface="Arial Black" panose="020B0A04020102020204" pitchFamily="34" charset="0"/>
                    <a:cs typeface="Arial" panose="020B0604020202020204" pitchFamily="34" charset="0"/>
                  </a:rPr>
                  <a:t>RECIPE</a:t>
                </a:r>
              </a:p>
            </p:txBody>
          </p:sp>
        </p:grpSp>
        <p:pic>
          <p:nvPicPr>
            <p:cNvPr id="11" name="Picture 10" descr="A picture containing drawing&#10;&#10;Description automatically generated">
              <a:extLst>
                <a:ext uri="{FF2B5EF4-FFF2-40B4-BE49-F238E27FC236}">
                  <a16:creationId xmlns:a16="http://schemas.microsoft.com/office/drawing/2014/main" id="{D0EE895B-C306-A84C-A526-F91087D8145D}"/>
                </a:ext>
              </a:extLst>
            </p:cNvPr>
            <p:cNvPicPr>
              <a:picLocks noChangeAspect="1"/>
            </p:cNvPicPr>
            <p:nvPr/>
          </p:nvPicPr>
          <p:blipFill>
            <a:blip r:embed="rId4"/>
            <a:stretch>
              <a:fillRect/>
            </a:stretch>
          </p:blipFill>
          <p:spPr>
            <a:xfrm>
              <a:off x="4445918" y="1323947"/>
              <a:ext cx="616371" cy="612000"/>
            </a:xfrm>
            <a:prstGeom prst="rect">
              <a:avLst/>
            </a:prstGeom>
          </p:spPr>
        </p:pic>
      </p:grpSp>
      <p:sp>
        <p:nvSpPr>
          <p:cNvPr id="43" name="TextBox 42">
            <a:extLst>
              <a:ext uri="{FF2B5EF4-FFF2-40B4-BE49-F238E27FC236}">
                <a16:creationId xmlns:a16="http://schemas.microsoft.com/office/drawing/2014/main" id="{27081C65-6CBA-4776-A3F2-FC47F6B20DDE}"/>
              </a:ext>
            </a:extLst>
          </p:cNvPr>
          <p:cNvSpPr txBox="1"/>
          <p:nvPr/>
        </p:nvSpPr>
        <p:spPr>
          <a:xfrm>
            <a:off x="941401" y="9500586"/>
            <a:ext cx="1716737" cy="276999"/>
          </a:xfrm>
          <a:prstGeom prst="rect">
            <a:avLst/>
          </a:prstGeom>
          <a:solidFill>
            <a:srgbClr val="F7A21A"/>
          </a:solidFill>
        </p:spPr>
        <p:txBody>
          <a:bodyPr wrap="square" rtlCol="0">
            <a:spAutoFit/>
          </a:bodyPr>
          <a:lstStyle/>
          <a:p>
            <a:r>
              <a:rPr lang="en-AU" sz="1200" dirty="0">
                <a:solidFill>
                  <a:schemeClr val="bg1"/>
                </a:solidFill>
              </a:rPr>
              <a:t>Good News </a:t>
            </a:r>
            <a:r>
              <a:rPr lang="en-AU" sz="1200" dirty="0" err="1">
                <a:solidFill>
                  <a:schemeClr val="bg1"/>
                </a:solidFill>
              </a:rPr>
              <a:t>OSHclub</a:t>
            </a:r>
            <a:endParaRPr lang="en-AU" sz="1200" dirty="0">
              <a:solidFill>
                <a:schemeClr val="bg1"/>
              </a:solidFill>
            </a:endParaRPr>
          </a:p>
        </p:txBody>
      </p:sp>
      <p:sp>
        <p:nvSpPr>
          <p:cNvPr id="44" name="TextBox 43">
            <a:extLst>
              <a:ext uri="{FF2B5EF4-FFF2-40B4-BE49-F238E27FC236}">
                <a16:creationId xmlns:a16="http://schemas.microsoft.com/office/drawing/2014/main" id="{01A5C92D-99EF-4487-84CF-D29CB6412F1D}"/>
              </a:ext>
            </a:extLst>
          </p:cNvPr>
          <p:cNvSpPr txBox="1"/>
          <p:nvPr/>
        </p:nvSpPr>
        <p:spPr>
          <a:xfrm>
            <a:off x="2869241" y="9386615"/>
            <a:ext cx="1405049" cy="484748"/>
          </a:xfrm>
          <a:prstGeom prst="rect">
            <a:avLst/>
          </a:prstGeom>
          <a:solidFill>
            <a:srgbClr val="F7A21A"/>
          </a:solidFill>
        </p:spPr>
        <p:txBody>
          <a:bodyPr wrap="square" rtlCol="0">
            <a:spAutoFit/>
          </a:bodyPr>
          <a:lstStyle/>
          <a:p>
            <a:r>
              <a:rPr lang="en-AU" sz="850" dirty="0">
                <a:solidFill>
                  <a:schemeClr val="bg1"/>
                </a:solidFill>
              </a:rPr>
              <a:t>Mon-Fri </a:t>
            </a:r>
          </a:p>
          <a:p>
            <a:r>
              <a:rPr lang="en-AU" sz="850" dirty="0">
                <a:solidFill>
                  <a:schemeClr val="bg1"/>
                </a:solidFill>
              </a:rPr>
              <a:t>[6:30am-8:30am &amp; 3:15pm-6:30pm]</a:t>
            </a:r>
          </a:p>
        </p:txBody>
      </p:sp>
      <p:sp>
        <p:nvSpPr>
          <p:cNvPr id="45" name="TextBox 44">
            <a:extLst>
              <a:ext uri="{FF2B5EF4-FFF2-40B4-BE49-F238E27FC236}">
                <a16:creationId xmlns:a16="http://schemas.microsoft.com/office/drawing/2014/main" id="{35780DC3-02F1-4516-A764-0A9E588DA6FD}"/>
              </a:ext>
            </a:extLst>
          </p:cNvPr>
          <p:cNvSpPr txBox="1"/>
          <p:nvPr/>
        </p:nvSpPr>
        <p:spPr>
          <a:xfrm>
            <a:off x="4402114" y="9386615"/>
            <a:ext cx="1848040" cy="400110"/>
          </a:xfrm>
          <a:prstGeom prst="rect">
            <a:avLst/>
          </a:prstGeom>
          <a:solidFill>
            <a:srgbClr val="F7A21A"/>
          </a:solidFill>
        </p:spPr>
        <p:txBody>
          <a:bodyPr wrap="square" rtlCol="0">
            <a:spAutoFit/>
          </a:bodyPr>
          <a:lstStyle/>
          <a:p>
            <a:r>
              <a:rPr lang="en-AU" sz="1200" dirty="0">
                <a:solidFill>
                  <a:schemeClr val="bg1"/>
                </a:solidFill>
              </a:rPr>
              <a:t>0437119635 </a:t>
            </a:r>
            <a:r>
              <a:rPr lang="en-AU" sz="800" dirty="0">
                <a:solidFill>
                  <a:schemeClr val="bg1"/>
                </a:solidFill>
              </a:rPr>
              <a:t>goodnewslutheran@oshclub.com.au</a:t>
            </a:r>
            <a:endParaRPr lang="en-AU" sz="1200" dirty="0">
              <a:solidFill>
                <a:schemeClr val="bg1"/>
              </a:solidFill>
            </a:endParaRPr>
          </a:p>
        </p:txBody>
      </p:sp>
      <p:sp>
        <p:nvSpPr>
          <p:cNvPr id="47" name="TextBox 46">
            <a:extLst>
              <a:ext uri="{FF2B5EF4-FFF2-40B4-BE49-F238E27FC236}">
                <a16:creationId xmlns:a16="http://schemas.microsoft.com/office/drawing/2014/main" id="{BB7B40F1-7BA1-4D69-82FE-C2E037DD6243}"/>
              </a:ext>
            </a:extLst>
          </p:cNvPr>
          <p:cNvSpPr txBox="1"/>
          <p:nvPr/>
        </p:nvSpPr>
        <p:spPr>
          <a:xfrm>
            <a:off x="2658138" y="6961"/>
            <a:ext cx="4199862" cy="276999"/>
          </a:xfrm>
          <a:prstGeom prst="rect">
            <a:avLst/>
          </a:prstGeom>
          <a:solidFill>
            <a:srgbClr val="566374"/>
          </a:solidFill>
        </p:spPr>
        <p:txBody>
          <a:bodyPr wrap="square" rtlCol="0">
            <a:spAutoFit/>
          </a:bodyPr>
          <a:lstStyle/>
          <a:p>
            <a:pPr algn="r"/>
            <a:r>
              <a:rPr lang="en-AU" sz="1200">
                <a:solidFill>
                  <a:schemeClr val="bg1"/>
                </a:solidFill>
              </a:rPr>
              <a:t>JULY </a:t>
            </a:r>
            <a:r>
              <a:rPr lang="en-AU" sz="1200" dirty="0">
                <a:solidFill>
                  <a:schemeClr val="bg1"/>
                </a:solidFill>
              </a:rPr>
              <a:t>2021</a:t>
            </a:r>
          </a:p>
        </p:txBody>
      </p:sp>
      <p:sp>
        <p:nvSpPr>
          <p:cNvPr id="48" name="TextBox 47">
            <a:extLst>
              <a:ext uri="{FF2B5EF4-FFF2-40B4-BE49-F238E27FC236}">
                <a16:creationId xmlns:a16="http://schemas.microsoft.com/office/drawing/2014/main" id="{4C47B16D-3B84-4CD8-AAEE-C2DCAA91CFE0}"/>
              </a:ext>
            </a:extLst>
          </p:cNvPr>
          <p:cNvSpPr txBox="1"/>
          <p:nvPr/>
        </p:nvSpPr>
        <p:spPr>
          <a:xfrm>
            <a:off x="0" y="14049"/>
            <a:ext cx="4199862" cy="276999"/>
          </a:xfrm>
          <a:prstGeom prst="rect">
            <a:avLst/>
          </a:prstGeom>
          <a:solidFill>
            <a:srgbClr val="566374"/>
          </a:solidFill>
        </p:spPr>
        <p:txBody>
          <a:bodyPr wrap="square" rtlCol="0">
            <a:spAutoFit/>
          </a:bodyPr>
          <a:lstStyle/>
          <a:p>
            <a:r>
              <a:rPr lang="en-AU" sz="1200" dirty="0">
                <a:solidFill>
                  <a:schemeClr val="bg1"/>
                </a:solidFill>
              </a:rPr>
              <a:t>Good News Lutheran </a:t>
            </a:r>
            <a:r>
              <a:rPr lang="en-AU" sz="1200" dirty="0" err="1">
                <a:solidFill>
                  <a:schemeClr val="bg1"/>
                </a:solidFill>
              </a:rPr>
              <a:t>OSHclub</a:t>
            </a:r>
            <a:endParaRPr lang="en-AU" sz="1200" dirty="0">
              <a:solidFill>
                <a:schemeClr val="bg1"/>
              </a:solidFill>
            </a:endParaRPr>
          </a:p>
        </p:txBody>
      </p:sp>
      <p:pic>
        <p:nvPicPr>
          <p:cNvPr id="14" name="Picture 13">
            <a:extLst>
              <a:ext uri="{FF2B5EF4-FFF2-40B4-BE49-F238E27FC236}">
                <a16:creationId xmlns:a16="http://schemas.microsoft.com/office/drawing/2014/main" id="{873EA092-4F40-4A44-95AB-8A479C664494}"/>
              </a:ext>
            </a:extLst>
          </p:cNvPr>
          <p:cNvPicPr>
            <a:picLocks noChangeAspect="1"/>
          </p:cNvPicPr>
          <p:nvPr/>
        </p:nvPicPr>
        <p:blipFill>
          <a:blip r:embed="rId5"/>
          <a:stretch>
            <a:fillRect/>
          </a:stretch>
        </p:blipFill>
        <p:spPr>
          <a:xfrm>
            <a:off x="64123" y="5998297"/>
            <a:ext cx="2357970" cy="1818511"/>
          </a:xfrm>
          <a:prstGeom prst="rect">
            <a:avLst/>
          </a:prstGeom>
        </p:spPr>
      </p:pic>
      <p:pic>
        <p:nvPicPr>
          <p:cNvPr id="49" name="Picture 48">
            <a:extLst>
              <a:ext uri="{FF2B5EF4-FFF2-40B4-BE49-F238E27FC236}">
                <a16:creationId xmlns:a16="http://schemas.microsoft.com/office/drawing/2014/main" id="{366C4D69-E409-4F4D-B65D-8A5C4872CA9E}"/>
              </a:ext>
            </a:extLst>
          </p:cNvPr>
          <p:cNvPicPr>
            <a:picLocks noChangeAspect="1"/>
          </p:cNvPicPr>
          <p:nvPr/>
        </p:nvPicPr>
        <p:blipFill>
          <a:blip r:embed="rId6"/>
          <a:stretch>
            <a:fillRect/>
          </a:stretch>
        </p:blipFill>
        <p:spPr>
          <a:xfrm>
            <a:off x="2501055" y="6004201"/>
            <a:ext cx="1872504" cy="1756973"/>
          </a:xfrm>
          <a:prstGeom prst="rect">
            <a:avLst/>
          </a:prstGeom>
        </p:spPr>
      </p:pic>
      <p:pic>
        <p:nvPicPr>
          <p:cNvPr id="16" name="Picture 15">
            <a:extLst>
              <a:ext uri="{FF2B5EF4-FFF2-40B4-BE49-F238E27FC236}">
                <a16:creationId xmlns:a16="http://schemas.microsoft.com/office/drawing/2014/main" id="{9192D07C-E971-4ECD-8FAD-0730C78CC256}"/>
              </a:ext>
            </a:extLst>
          </p:cNvPr>
          <p:cNvPicPr>
            <a:picLocks noChangeAspect="1"/>
          </p:cNvPicPr>
          <p:nvPr/>
        </p:nvPicPr>
        <p:blipFill>
          <a:blip r:embed="rId7"/>
          <a:stretch>
            <a:fillRect/>
          </a:stretch>
        </p:blipFill>
        <p:spPr>
          <a:xfrm>
            <a:off x="2260315" y="4150972"/>
            <a:ext cx="1819151" cy="1762568"/>
          </a:xfrm>
          <a:prstGeom prst="rect">
            <a:avLst/>
          </a:prstGeom>
        </p:spPr>
      </p:pic>
      <p:pic>
        <p:nvPicPr>
          <p:cNvPr id="13" name="Picture 12">
            <a:extLst>
              <a:ext uri="{FF2B5EF4-FFF2-40B4-BE49-F238E27FC236}">
                <a16:creationId xmlns:a16="http://schemas.microsoft.com/office/drawing/2014/main" id="{6E8762A1-3B19-4B15-B357-6600F36826BC}"/>
              </a:ext>
            </a:extLst>
          </p:cNvPr>
          <p:cNvPicPr>
            <a:picLocks noChangeAspect="1"/>
          </p:cNvPicPr>
          <p:nvPr/>
        </p:nvPicPr>
        <p:blipFill>
          <a:blip r:embed="rId8"/>
          <a:stretch>
            <a:fillRect/>
          </a:stretch>
        </p:blipFill>
        <p:spPr>
          <a:xfrm>
            <a:off x="306323" y="4175781"/>
            <a:ext cx="1788916" cy="1711624"/>
          </a:xfrm>
          <a:prstGeom prst="rect">
            <a:avLst/>
          </a:prstGeom>
        </p:spPr>
      </p:pic>
      <p:pic>
        <p:nvPicPr>
          <p:cNvPr id="17" name="Picture 16">
            <a:extLst>
              <a:ext uri="{FF2B5EF4-FFF2-40B4-BE49-F238E27FC236}">
                <a16:creationId xmlns:a16="http://schemas.microsoft.com/office/drawing/2014/main" id="{455EFFD0-1C54-40D9-B775-09060302A7CA}"/>
              </a:ext>
            </a:extLst>
          </p:cNvPr>
          <p:cNvPicPr>
            <a:picLocks noChangeAspect="1"/>
          </p:cNvPicPr>
          <p:nvPr/>
        </p:nvPicPr>
        <p:blipFill>
          <a:blip r:embed="rId9"/>
          <a:stretch>
            <a:fillRect/>
          </a:stretch>
        </p:blipFill>
        <p:spPr>
          <a:xfrm>
            <a:off x="1297178" y="7841365"/>
            <a:ext cx="1861430" cy="1406649"/>
          </a:xfrm>
          <a:prstGeom prst="rect">
            <a:avLst/>
          </a:prstGeom>
        </p:spPr>
      </p:pic>
      <p:sp>
        <p:nvSpPr>
          <p:cNvPr id="19" name="TextBox 18">
            <a:extLst>
              <a:ext uri="{FF2B5EF4-FFF2-40B4-BE49-F238E27FC236}">
                <a16:creationId xmlns:a16="http://schemas.microsoft.com/office/drawing/2014/main" id="{28371786-2D5A-4E51-A45D-CDBE37FEB760}"/>
              </a:ext>
            </a:extLst>
          </p:cNvPr>
          <p:cNvSpPr txBox="1"/>
          <p:nvPr/>
        </p:nvSpPr>
        <p:spPr>
          <a:xfrm>
            <a:off x="4806544" y="1949150"/>
            <a:ext cx="1902542" cy="2846933"/>
          </a:xfrm>
          <a:prstGeom prst="rect">
            <a:avLst/>
          </a:prstGeom>
          <a:noFill/>
        </p:spPr>
        <p:txBody>
          <a:bodyPr wrap="square" rtlCol="0">
            <a:spAutoFit/>
          </a:bodyPr>
          <a:lstStyle/>
          <a:p>
            <a:r>
              <a:rPr lang="en-US" sz="1900" b="1" u="sng" dirty="0"/>
              <a:t>Nacho Time!</a:t>
            </a:r>
          </a:p>
          <a:p>
            <a:endParaRPr lang="en-US" dirty="0"/>
          </a:p>
          <a:p>
            <a:pPr marL="285750" indent="-285750">
              <a:buFont typeface="Arial" panose="020B0604020202020204" pitchFamily="34" charset="0"/>
              <a:buChar char="•"/>
            </a:pPr>
            <a:r>
              <a:rPr lang="en-US" dirty="0">
                <a:latin typeface="+mj-lt"/>
              </a:rPr>
              <a:t>Plain Doritos </a:t>
            </a:r>
          </a:p>
          <a:p>
            <a:pPr marL="285750" indent="-285750">
              <a:buFont typeface="Arial" panose="020B0604020202020204" pitchFamily="34" charset="0"/>
              <a:buChar char="•"/>
            </a:pPr>
            <a:r>
              <a:rPr lang="en-US" dirty="0">
                <a:latin typeface="+mj-lt"/>
              </a:rPr>
              <a:t>Salsa</a:t>
            </a:r>
            <a:r>
              <a:rPr lang="en-AU" dirty="0">
                <a:latin typeface="+mj-lt"/>
              </a:rPr>
              <a:t> Sauce </a:t>
            </a:r>
          </a:p>
          <a:p>
            <a:pPr marL="285750" indent="-285750">
              <a:buFont typeface="Arial" panose="020B0604020202020204" pitchFamily="34" charset="0"/>
              <a:buChar char="•"/>
            </a:pPr>
            <a:r>
              <a:rPr lang="en-AU" dirty="0">
                <a:latin typeface="+mj-lt"/>
              </a:rPr>
              <a:t>Cheese Sauce</a:t>
            </a:r>
          </a:p>
          <a:p>
            <a:pPr marL="285750" indent="-285750">
              <a:buFont typeface="Arial" panose="020B0604020202020204" pitchFamily="34" charset="0"/>
              <a:buChar char="•"/>
            </a:pPr>
            <a:r>
              <a:rPr lang="en-AU" dirty="0">
                <a:latin typeface="+mj-lt"/>
              </a:rPr>
              <a:t>Avocado </a:t>
            </a:r>
          </a:p>
          <a:p>
            <a:pPr marL="285750" indent="-285750">
              <a:buFont typeface="Arial" panose="020B0604020202020204" pitchFamily="34" charset="0"/>
              <a:buChar char="•"/>
            </a:pPr>
            <a:r>
              <a:rPr lang="en-AU" dirty="0">
                <a:latin typeface="+mj-lt"/>
              </a:rPr>
              <a:t>Shredded Cheese  </a:t>
            </a:r>
          </a:p>
          <a:p>
            <a:pPr marL="285750" indent="-285750">
              <a:buFont typeface="Arial" panose="020B0604020202020204" pitchFamily="34" charset="0"/>
              <a:buChar char="•"/>
            </a:pPr>
            <a:r>
              <a:rPr lang="en-AU" dirty="0">
                <a:latin typeface="+mj-lt"/>
              </a:rPr>
              <a:t>Black Beans </a:t>
            </a:r>
          </a:p>
          <a:p>
            <a:endParaRPr lang="en-US" sz="1600" dirty="0"/>
          </a:p>
        </p:txBody>
      </p:sp>
      <p:pic>
        <p:nvPicPr>
          <p:cNvPr id="21" name="Picture 20">
            <a:extLst>
              <a:ext uri="{FF2B5EF4-FFF2-40B4-BE49-F238E27FC236}">
                <a16:creationId xmlns:a16="http://schemas.microsoft.com/office/drawing/2014/main" id="{34A05BDD-087E-4CE5-B168-00A58047D640}"/>
              </a:ext>
            </a:extLst>
          </p:cNvPr>
          <p:cNvPicPr>
            <a:picLocks noChangeAspect="1"/>
          </p:cNvPicPr>
          <p:nvPr/>
        </p:nvPicPr>
        <p:blipFill>
          <a:blip r:embed="rId10"/>
          <a:stretch>
            <a:fillRect/>
          </a:stretch>
        </p:blipFill>
        <p:spPr>
          <a:xfrm>
            <a:off x="4682478" y="4868069"/>
            <a:ext cx="1974368" cy="2745701"/>
          </a:xfrm>
          <a:prstGeom prst="rect">
            <a:avLst/>
          </a:prstGeom>
        </p:spPr>
      </p:pic>
      <p:sp>
        <p:nvSpPr>
          <p:cNvPr id="22" name="TextBox 21">
            <a:extLst>
              <a:ext uri="{FF2B5EF4-FFF2-40B4-BE49-F238E27FC236}">
                <a16:creationId xmlns:a16="http://schemas.microsoft.com/office/drawing/2014/main" id="{011DFF80-0F7F-4A08-9404-69AED06A957C}"/>
              </a:ext>
            </a:extLst>
          </p:cNvPr>
          <p:cNvSpPr txBox="1"/>
          <p:nvPr/>
        </p:nvSpPr>
        <p:spPr>
          <a:xfrm>
            <a:off x="1200781" y="2166344"/>
            <a:ext cx="2306919" cy="366803"/>
          </a:xfrm>
          <a:prstGeom prst="rect">
            <a:avLst/>
          </a:prstGeom>
          <a:noFill/>
        </p:spPr>
        <p:txBody>
          <a:bodyPr wrap="square" rtlCol="0">
            <a:spAutoFit/>
          </a:bodyPr>
          <a:lstStyle/>
          <a:p>
            <a:r>
              <a:rPr lang="en-US" dirty="0">
                <a:solidFill>
                  <a:schemeClr val="bg1"/>
                </a:solidFill>
              </a:rPr>
              <a:t>World Snake Day </a:t>
            </a:r>
            <a:endParaRPr lang="en-AU" dirty="0">
              <a:solidFill>
                <a:schemeClr val="bg1"/>
              </a:solidFill>
            </a:endParaRPr>
          </a:p>
        </p:txBody>
      </p:sp>
      <p:sp>
        <p:nvSpPr>
          <p:cNvPr id="50" name="TextBox 49">
            <a:extLst>
              <a:ext uri="{FF2B5EF4-FFF2-40B4-BE49-F238E27FC236}">
                <a16:creationId xmlns:a16="http://schemas.microsoft.com/office/drawing/2014/main" id="{DA481016-1098-4347-A4F1-B3233F783643}"/>
              </a:ext>
            </a:extLst>
          </p:cNvPr>
          <p:cNvSpPr txBox="1"/>
          <p:nvPr/>
        </p:nvSpPr>
        <p:spPr>
          <a:xfrm>
            <a:off x="1227273" y="2829961"/>
            <a:ext cx="2351243" cy="646331"/>
          </a:xfrm>
          <a:prstGeom prst="rect">
            <a:avLst/>
          </a:prstGeom>
          <a:noFill/>
        </p:spPr>
        <p:txBody>
          <a:bodyPr wrap="square" rtlCol="0">
            <a:spAutoFit/>
          </a:bodyPr>
          <a:lstStyle/>
          <a:p>
            <a:r>
              <a:rPr lang="en-US" dirty="0">
                <a:solidFill>
                  <a:schemeClr val="bg1"/>
                </a:solidFill>
              </a:rPr>
              <a:t>World Uncle &amp; Aunty Day </a:t>
            </a:r>
            <a:endParaRPr lang="en-AU" dirty="0">
              <a:solidFill>
                <a:schemeClr val="bg1"/>
              </a:solidFill>
            </a:endParaRPr>
          </a:p>
        </p:txBody>
      </p:sp>
    </p:spTree>
    <p:extLst>
      <p:ext uri="{BB962C8B-B14F-4D97-AF65-F5344CB8AC3E}">
        <p14:creationId xmlns:p14="http://schemas.microsoft.com/office/powerpoint/2010/main" val="26476218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898635B114DB245B6364D446FEB6733" ma:contentTypeVersion="11" ma:contentTypeDescription="Create a new document." ma:contentTypeScope="" ma:versionID="13836b61fce5003b90737e93af4b1254">
  <xsd:schema xmlns:xsd="http://www.w3.org/2001/XMLSchema" xmlns:xs="http://www.w3.org/2001/XMLSchema" xmlns:p="http://schemas.microsoft.com/office/2006/metadata/properties" xmlns:ns2="b7c2bb07-a04c-4b97-8112-33850e7b4f6a" xmlns:ns3="966a4816-90c3-4c57-bce0-c336330b6d20" targetNamespace="http://schemas.microsoft.com/office/2006/metadata/properties" ma:root="true" ma:fieldsID="c03051de3a5247eedc4088ebc6d27d6b" ns2:_="" ns3:_="">
    <xsd:import namespace="b7c2bb07-a04c-4b97-8112-33850e7b4f6a"/>
    <xsd:import namespace="966a4816-90c3-4c57-bce0-c336330b6d2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AutoKeyPoints" minOccurs="0"/>
                <xsd:element ref="ns2:MediaServiceKeyPoint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c2bb07-a04c-4b97-8112-33850e7b4f6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66a4816-90c3-4c57-bce0-c336330b6d2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146FDEA-D866-4DCB-8198-5B28288836DA}">
  <ds:schemaRefs>
    <ds:schemaRef ds:uri="http://schemas.microsoft.com/sharepoint/v3/contenttype/forms"/>
  </ds:schemaRefs>
</ds:datastoreItem>
</file>

<file path=customXml/itemProps2.xml><?xml version="1.0" encoding="utf-8"?>
<ds:datastoreItem xmlns:ds="http://schemas.openxmlformats.org/officeDocument/2006/customXml" ds:itemID="{DD0A624E-2FC9-4DA6-8E71-E822B9BDCFF8}">
  <ds:schemaRefs>
    <ds:schemaRef ds:uri="http://schemas.microsoft.com/office/2006/metadata/properties"/>
    <ds:schemaRef ds:uri="b7c2bb07-a04c-4b97-8112-33850e7b4f6a"/>
    <ds:schemaRef ds:uri="http://purl.org/dc/dcmitype/"/>
    <ds:schemaRef ds:uri="http://purl.org/dc/terms/"/>
    <ds:schemaRef ds:uri="http://schemas.microsoft.com/office/2006/documentManagement/types"/>
    <ds:schemaRef ds:uri="http://purl.org/dc/elements/1.1/"/>
    <ds:schemaRef ds:uri="http://schemas.openxmlformats.org/package/2006/metadata/core-properties"/>
    <ds:schemaRef ds:uri="http://schemas.microsoft.com/office/infopath/2007/PartnerControls"/>
    <ds:schemaRef ds:uri="966a4816-90c3-4c57-bce0-c336330b6d20"/>
    <ds:schemaRef ds:uri="http://www.w3.org/XML/1998/namespace"/>
  </ds:schemaRefs>
</ds:datastoreItem>
</file>

<file path=customXml/itemProps3.xml><?xml version="1.0" encoding="utf-8"?>
<ds:datastoreItem xmlns:ds="http://schemas.openxmlformats.org/officeDocument/2006/customXml" ds:itemID="{1FF4DE02-4F62-452E-AC55-72F5499F05E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7c2bb07-a04c-4b97-8112-33850e7b4f6a"/>
    <ds:schemaRef ds:uri="966a4816-90c3-4c57-bce0-c336330b6d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9754</TotalTime>
  <Words>162</Words>
  <Application>Microsoft Office PowerPoint</Application>
  <PresentationFormat>A4 Paper (210x297 mm)</PresentationFormat>
  <Paragraphs>40</Paragraphs>
  <Slides>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 Black</vt:lpstr>
      <vt:lpstr>Calibri</vt:lpstr>
      <vt:lpstr>Arial</vt:lpstr>
      <vt:lpstr>Calibri Light</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Zofia Szyszka</dc:creator>
  <cp:lastModifiedBy>OSHClub Good News Lutheran</cp:lastModifiedBy>
  <cp:revision>138</cp:revision>
  <dcterms:created xsi:type="dcterms:W3CDTF">2020-01-08T23:01:12Z</dcterms:created>
  <dcterms:modified xsi:type="dcterms:W3CDTF">2021-07-19T03:33:15Z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0x0101001898635B114DB245B6364D446FEB6733</vt:lpwstr>
  </property>
</Properties>
</file>