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Merienda"/>
      <p:regular r:id="rId10"/>
      <p:bold r:id="rId11"/>
    </p:embeddedFont>
    <p:embeddedFont>
      <p:font typeface="Satisfy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erienda-bold.fntdata"/><Relationship Id="rId10" Type="http://schemas.openxmlformats.org/officeDocument/2006/relationships/font" Target="fonts/Merienda-regular.fntdata"/><Relationship Id="rId12" Type="http://schemas.openxmlformats.org/officeDocument/2006/relationships/font" Target="fonts/Satisf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38.png"/><Relationship Id="rId13" Type="http://schemas.openxmlformats.org/officeDocument/2006/relationships/image" Target="../media/image15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43.png"/><Relationship Id="rId9" Type="http://schemas.openxmlformats.org/officeDocument/2006/relationships/image" Target="../media/image2.png"/><Relationship Id="rId14" Type="http://schemas.openxmlformats.org/officeDocument/2006/relationships/image" Target="../media/image1.png"/><Relationship Id="rId5" Type="http://schemas.openxmlformats.org/officeDocument/2006/relationships/image" Target="../media/image20.png"/><Relationship Id="rId6" Type="http://schemas.openxmlformats.org/officeDocument/2006/relationships/image" Target="../media/image16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hyperlink" Target="https://soraapp.com/library/cenetau/search/query-emus/titles/202541/645532" TargetMode="External"/><Relationship Id="rId13" Type="http://schemas.openxmlformats.org/officeDocument/2006/relationships/image" Target="../media/image3.png"/><Relationship Id="rId12" Type="http://schemas.openxmlformats.org/officeDocument/2006/relationships/hyperlink" Target="https://soraapp.com/library/cenetau/search/query-sensational%20australian/titles/202541/10468445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1.png"/><Relationship Id="rId9" Type="http://schemas.openxmlformats.org/officeDocument/2006/relationships/image" Target="../media/image9.png"/><Relationship Id="rId15" Type="http://schemas.openxmlformats.org/officeDocument/2006/relationships/image" Target="../media/image13.png"/><Relationship Id="rId14" Type="http://schemas.openxmlformats.org/officeDocument/2006/relationships/image" Target="../media/image6.png"/><Relationship Id="rId17" Type="http://schemas.openxmlformats.org/officeDocument/2006/relationships/image" Target="../media/image14.png"/><Relationship Id="rId16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hyperlink" Target="https://soraapp.com/library/cenetau/search/query-wombats/titles/202541/646405" TargetMode="External"/><Relationship Id="rId18" Type="http://schemas.openxmlformats.org/officeDocument/2006/relationships/image" Target="../media/image8.png"/><Relationship Id="rId7" Type="http://schemas.openxmlformats.org/officeDocument/2006/relationships/image" Target="../media/image11.png"/><Relationship Id="rId8" Type="http://schemas.openxmlformats.org/officeDocument/2006/relationships/hyperlink" Target="https://soraapp.com/library/cenetau/search/query-we%20are%20australians/titles/202541/10225185" TargetMode="Externa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hyperlink" Target="https://soraapp.com/library/cenetau/search/query-ghost%20bird/titles/202541/5008267" TargetMode="External"/><Relationship Id="rId10" Type="http://schemas.openxmlformats.org/officeDocument/2006/relationships/image" Target="../media/image19.png"/><Relationship Id="rId13" Type="http://schemas.openxmlformats.org/officeDocument/2006/relationships/hyperlink" Target="https://soraapp.com/library/cenetau/search/query-small%20spaces/titles/202541/4106950" TargetMode="External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48.png"/><Relationship Id="rId9" Type="http://schemas.openxmlformats.org/officeDocument/2006/relationships/hyperlink" Target="https://soraapp.com/library/cenetau/search/query-nona/titles/202541/1781045" TargetMode="External"/><Relationship Id="rId15" Type="http://schemas.openxmlformats.org/officeDocument/2006/relationships/image" Target="../media/image29.png"/><Relationship Id="rId14" Type="http://schemas.openxmlformats.org/officeDocument/2006/relationships/image" Target="../media/image35.png"/><Relationship Id="rId17" Type="http://schemas.openxmlformats.org/officeDocument/2006/relationships/image" Target="../media/image22.png"/><Relationship Id="rId16" Type="http://schemas.openxmlformats.org/officeDocument/2006/relationships/image" Target="../media/image31.png"/><Relationship Id="rId5" Type="http://schemas.openxmlformats.org/officeDocument/2006/relationships/image" Target="../media/image46.png"/><Relationship Id="rId19" Type="http://schemas.openxmlformats.org/officeDocument/2006/relationships/image" Target="../media/image8.png"/><Relationship Id="rId6" Type="http://schemas.openxmlformats.org/officeDocument/2006/relationships/image" Target="../media/image25.png"/><Relationship Id="rId18" Type="http://schemas.openxmlformats.org/officeDocument/2006/relationships/image" Target="../media/image37.png"/><Relationship Id="rId7" Type="http://schemas.openxmlformats.org/officeDocument/2006/relationships/hyperlink" Target="https://soraapp.com/library/cenetau/search/query-into%20the%20mouth/titles/202541/10488905" TargetMode="External"/><Relationship Id="rId8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44.png"/><Relationship Id="rId11" Type="http://schemas.openxmlformats.org/officeDocument/2006/relationships/image" Target="../media/image45.png"/><Relationship Id="rId10" Type="http://schemas.openxmlformats.org/officeDocument/2006/relationships/hyperlink" Target="https://soraapp.com/library/cenetau/search/query-bird%20life/titles/202541/10056531" TargetMode="External"/><Relationship Id="rId13" Type="http://schemas.openxmlformats.org/officeDocument/2006/relationships/image" Target="../media/image42.png"/><Relationship Id="rId12" Type="http://schemas.openxmlformats.org/officeDocument/2006/relationships/hyperlink" Target="https://soraapp.com/library/cenetau/search/query-sisters%20of%20southern/titles/202541/9849435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47.png"/><Relationship Id="rId9" Type="http://schemas.openxmlformats.org/officeDocument/2006/relationships/image" Target="../media/image33.png"/><Relationship Id="rId15" Type="http://schemas.openxmlformats.org/officeDocument/2006/relationships/image" Target="../media/image32.png"/><Relationship Id="rId14" Type="http://schemas.openxmlformats.org/officeDocument/2006/relationships/image" Target="../media/image17.png"/><Relationship Id="rId17" Type="http://schemas.openxmlformats.org/officeDocument/2006/relationships/image" Target="../media/image34.png"/><Relationship Id="rId16" Type="http://schemas.openxmlformats.org/officeDocument/2006/relationships/image" Target="../media/image39.png"/><Relationship Id="rId5" Type="http://schemas.openxmlformats.org/officeDocument/2006/relationships/image" Target="../media/image30.png"/><Relationship Id="rId19" Type="http://schemas.openxmlformats.org/officeDocument/2006/relationships/image" Target="../media/image8.png"/><Relationship Id="rId6" Type="http://schemas.openxmlformats.org/officeDocument/2006/relationships/hyperlink" Target="https://soraapp.com/library/cenetau/search/query-bush%20tukka/titles/202541/10259945" TargetMode="External"/><Relationship Id="rId18" Type="http://schemas.openxmlformats.org/officeDocument/2006/relationships/image" Target="../media/image41.png"/><Relationship Id="rId7" Type="http://schemas.openxmlformats.org/officeDocument/2006/relationships/image" Target="../media/image40.png"/><Relationship Id="rId8" Type="http://schemas.openxmlformats.org/officeDocument/2006/relationships/hyperlink" Target="https://soraapp.com/library/cenetau/search/query-warra/titles/202541/10685196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-1057511">
            <a:off x="-302500" y="97352"/>
            <a:ext cx="5438932" cy="5013706"/>
          </a:xfrm>
          <a:custGeom>
            <a:rect b="b" l="l" r="r" t="t"/>
            <a:pathLst>
              <a:path extrusionOk="0" h="5013706" w="5438932">
                <a:moveTo>
                  <a:pt x="0" y="0"/>
                </a:moveTo>
                <a:lnTo>
                  <a:pt x="5438932" y="0"/>
                </a:lnTo>
                <a:lnTo>
                  <a:pt x="5438932" y="5013706"/>
                </a:lnTo>
                <a:lnTo>
                  <a:pt x="0" y="5013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709840">
            <a:off x="13906415" y="5374293"/>
            <a:ext cx="4297398" cy="5512430"/>
          </a:xfrm>
          <a:custGeom>
            <a:rect b="b" l="l" r="r" t="t"/>
            <a:pathLst>
              <a:path extrusionOk="0" h="5512430" w="4297398">
                <a:moveTo>
                  <a:pt x="0" y="0"/>
                </a:moveTo>
                <a:lnTo>
                  <a:pt x="4297398" y="0"/>
                </a:lnTo>
                <a:lnTo>
                  <a:pt x="4297398" y="5512430"/>
                </a:lnTo>
                <a:lnTo>
                  <a:pt x="0" y="5512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1920572" y="4126524"/>
            <a:ext cx="2371532" cy="2874584"/>
          </a:xfrm>
          <a:custGeom>
            <a:rect b="b" l="l" r="r" t="t"/>
            <a:pathLst>
              <a:path extrusionOk="0" h="2874584" w="2371532">
                <a:moveTo>
                  <a:pt x="0" y="0"/>
                </a:moveTo>
                <a:lnTo>
                  <a:pt x="2371532" y="0"/>
                </a:lnTo>
                <a:lnTo>
                  <a:pt x="2371532" y="2874585"/>
                </a:lnTo>
                <a:lnTo>
                  <a:pt x="0" y="2874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4134090">
            <a:off x="11036893" y="-1139815"/>
            <a:ext cx="2496526" cy="3312141"/>
          </a:xfrm>
          <a:custGeom>
            <a:rect b="b" l="l" r="r" t="t"/>
            <a:pathLst>
              <a:path extrusionOk="0" h="3312141" w="2496526">
                <a:moveTo>
                  <a:pt x="0" y="0"/>
                </a:moveTo>
                <a:lnTo>
                  <a:pt x="2496527" y="0"/>
                </a:lnTo>
                <a:lnTo>
                  <a:pt x="2496527" y="3312142"/>
                </a:lnTo>
                <a:lnTo>
                  <a:pt x="0" y="3312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flipH="1" rot="-6071159">
            <a:off x="5083509" y="8660293"/>
            <a:ext cx="2154348" cy="2976647"/>
          </a:xfrm>
          <a:custGeom>
            <a:rect b="b" l="l" r="r" t="t"/>
            <a:pathLst>
              <a:path extrusionOk="0" h="2976647" w="2154348">
                <a:moveTo>
                  <a:pt x="2154348" y="0"/>
                </a:moveTo>
                <a:lnTo>
                  <a:pt x="0" y="0"/>
                </a:lnTo>
                <a:lnTo>
                  <a:pt x="0" y="2976646"/>
                </a:lnTo>
                <a:lnTo>
                  <a:pt x="2154348" y="2976646"/>
                </a:lnTo>
                <a:lnTo>
                  <a:pt x="215434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>
            <a:off x="6515395" y="-176397"/>
            <a:ext cx="2628605" cy="1688879"/>
          </a:xfrm>
          <a:custGeom>
            <a:rect b="b" l="l" r="r" t="t"/>
            <a:pathLst>
              <a:path extrusionOk="0" h="1688879" w="2628605">
                <a:moveTo>
                  <a:pt x="0" y="0"/>
                </a:moveTo>
                <a:lnTo>
                  <a:pt x="2628605" y="0"/>
                </a:lnTo>
                <a:lnTo>
                  <a:pt x="2628605" y="1688878"/>
                </a:lnTo>
                <a:lnTo>
                  <a:pt x="0" y="16888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/>
          <p:nvPr/>
        </p:nvSpPr>
        <p:spPr>
          <a:xfrm rot="1233755">
            <a:off x="-114263" y="7475449"/>
            <a:ext cx="4069669" cy="2655459"/>
          </a:xfrm>
          <a:custGeom>
            <a:rect b="b" l="l" r="r" t="t"/>
            <a:pathLst>
              <a:path extrusionOk="0" h="2655459" w="4069669">
                <a:moveTo>
                  <a:pt x="0" y="0"/>
                </a:moveTo>
                <a:lnTo>
                  <a:pt x="4069669" y="0"/>
                </a:lnTo>
                <a:lnTo>
                  <a:pt x="4069669" y="2655459"/>
                </a:lnTo>
                <a:lnTo>
                  <a:pt x="0" y="26554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 rot="3439835">
            <a:off x="14243554" y="229909"/>
            <a:ext cx="4898245" cy="3704298"/>
          </a:xfrm>
          <a:custGeom>
            <a:rect b="b" l="l" r="r" t="t"/>
            <a:pathLst>
              <a:path extrusionOk="0" h="3704298" w="4898245">
                <a:moveTo>
                  <a:pt x="0" y="0"/>
                </a:moveTo>
                <a:lnTo>
                  <a:pt x="4898245" y="0"/>
                </a:lnTo>
                <a:lnTo>
                  <a:pt x="4898245" y="3704298"/>
                </a:lnTo>
                <a:lnTo>
                  <a:pt x="0" y="3704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rot="-2312062">
            <a:off x="10712555" y="8450220"/>
            <a:ext cx="1270946" cy="2718601"/>
          </a:xfrm>
          <a:custGeom>
            <a:rect b="b" l="l" r="r" t="t"/>
            <a:pathLst>
              <a:path extrusionOk="0" h="2718601" w="1270946">
                <a:moveTo>
                  <a:pt x="0" y="0"/>
                </a:moveTo>
                <a:lnTo>
                  <a:pt x="1270946" y="0"/>
                </a:lnTo>
                <a:lnTo>
                  <a:pt x="1270946" y="2718600"/>
                </a:lnTo>
                <a:lnTo>
                  <a:pt x="0" y="271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 rot="-1958242">
            <a:off x="13315308" y="2916746"/>
            <a:ext cx="1944094" cy="2681509"/>
          </a:xfrm>
          <a:custGeom>
            <a:rect b="b" l="l" r="r" t="t"/>
            <a:pathLst>
              <a:path extrusionOk="0" h="2681509" w="1944094">
                <a:moveTo>
                  <a:pt x="0" y="0"/>
                </a:moveTo>
                <a:lnTo>
                  <a:pt x="1944094" y="0"/>
                </a:lnTo>
                <a:lnTo>
                  <a:pt x="1944094" y="2681509"/>
                </a:lnTo>
                <a:lnTo>
                  <a:pt x="0" y="26815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3"/>
          <p:cNvSpPr txBox="1"/>
          <p:nvPr/>
        </p:nvSpPr>
        <p:spPr>
          <a:xfrm>
            <a:off x="4901022" y="3270586"/>
            <a:ext cx="8485957" cy="3183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Merienda"/>
                <a:ea typeface="Merienda"/>
                <a:cs typeface="Merienda"/>
                <a:sym typeface="Merienda"/>
              </a:rPr>
              <a:t>Australian </a:t>
            </a:r>
            <a:endParaRPr/>
          </a:p>
          <a:p>
            <a:pPr indent="0" lvl="0" marL="0" marR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Merienda"/>
                <a:ea typeface="Merienda"/>
                <a:cs typeface="Merienda"/>
                <a:sym typeface="Merienda"/>
              </a:rPr>
              <a:t>Literature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5021191" y="1967697"/>
            <a:ext cx="8365787" cy="89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000000"/>
                </a:solidFill>
                <a:latin typeface="Satisfy"/>
                <a:ea typeface="Satisfy"/>
                <a:cs typeface="Satisfy"/>
                <a:sym typeface="Satisfy"/>
              </a:rPr>
              <a:t>ACEN eBook of the Week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4961106" y="6740570"/>
            <a:ext cx="8365787" cy="1820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000000"/>
                </a:solidFill>
                <a:latin typeface="Satisfy"/>
                <a:ea typeface="Satisfy"/>
                <a:cs typeface="Satisfy"/>
                <a:sym typeface="Satisfy"/>
              </a:rPr>
              <a:t>SORA Literary Tour: 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000000"/>
                </a:solidFill>
                <a:latin typeface="Satisfy"/>
                <a:ea typeface="Satisfy"/>
                <a:cs typeface="Satisfy"/>
                <a:sym typeface="Satisfy"/>
              </a:rPr>
              <a:t>Sydney, Australia</a:t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7480368" y="8854113"/>
            <a:ext cx="2909440" cy="1018304"/>
          </a:xfrm>
          <a:custGeom>
            <a:rect b="b" l="l" r="r" t="t"/>
            <a:pathLst>
              <a:path extrusionOk="0" h="1018304" w="2909440">
                <a:moveTo>
                  <a:pt x="0" y="0"/>
                </a:moveTo>
                <a:lnTo>
                  <a:pt x="2909440" y="0"/>
                </a:lnTo>
                <a:lnTo>
                  <a:pt x="2909440" y="1018304"/>
                </a:lnTo>
                <a:lnTo>
                  <a:pt x="0" y="10183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104" name="Google Shape;104;p14"/>
          <p:cNvSpPr/>
          <p:nvPr/>
        </p:nvSpPr>
        <p:spPr>
          <a:xfrm>
            <a:off x="-2121548" y="-1621236"/>
            <a:ext cx="13140500" cy="13529472"/>
          </a:xfrm>
          <a:custGeom>
            <a:rect b="b" l="l" r="r" t="t"/>
            <a:pathLst>
              <a:path extrusionOk="0" h="13529472" w="13140500">
                <a:moveTo>
                  <a:pt x="0" y="0"/>
                </a:moveTo>
                <a:lnTo>
                  <a:pt x="13140500" y="0"/>
                </a:lnTo>
                <a:lnTo>
                  <a:pt x="13140500" y="13529472"/>
                </a:lnTo>
                <a:lnTo>
                  <a:pt x="0" y="135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4"/>
          <p:cNvSpPr txBox="1"/>
          <p:nvPr/>
        </p:nvSpPr>
        <p:spPr>
          <a:xfrm>
            <a:off x="8516077" y="271594"/>
            <a:ext cx="9764872" cy="17672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99" u="none" cap="none" strike="noStrike">
                <a:solidFill>
                  <a:srgbClr val="000000"/>
                </a:solidFill>
                <a:latin typeface="Merienda"/>
                <a:ea typeface="Merienda"/>
                <a:cs typeface="Merienda"/>
                <a:sym typeface="Merienda"/>
              </a:rPr>
              <a:t>Primary Reads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1736105" y="1549811"/>
            <a:ext cx="2294887" cy="4882739"/>
          </a:xfrm>
          <a:custGeom>
            <a:rect b="b" l="l" r="r" t="t"/>
            <a:pathLst>
              <a:path extrusionOk="0" h="4882739" w="2294887">
                <a:moveTo>
                  <a:pt x="0" y="0"/>
                </a:moveTo>
                <a:lnTo>
                  <a:pt x="2294887" y="0"/>
                </a:lnTo>
                <a:lnTo>
                  <a:pt x="2294887" y="4882739"/>
                </a:lnTo>
                <a:lnTo>
                  <a:pt x="0" y="4882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4">
            <a:hlinkClick r:id="rId6"/>
          </p:cNvPr>
          <p:cNvSpPr/>
          <p:nvPr/>
        </p:nvSpPr>
        <p:spPr>
          <a:xfrm>
            <a:off x="10497852" y="6137895"/>
            <a:ext cx="2900661" cy="3867548"/>
          </a:xfrm>
          <a:custGeom>
            <a:rect b="b" l="l" r="r" t="t"/>
            <a:pathLst>
              <a:path extrusionOk="0" h="3867548" w="2900661">
                <a:moveTo>
                  <a:pt x="0" y="0"/>
                </a:moveTo>
                <a:lnTo>
                  <a:pt x="2900661" y="0"/>
                </a:lnTo>
                <a:lnTo>
                  <a:pt x="2900661" y="3867548"/>
                </a:lnTo>
                <a:lnTo>
                  <a:pt x="0" y="38675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4">
            <a:hlinkClick r:id="rId8"/>
          </p:cNvPr>
          <p:cNvSpPr/>
          <p:nvPr/>
        </p:nvSpPr>
        <p:spPr>
          <a:xfrm>
            <a:off x="3445855" y="6137895"/>
            <a:ext cx="2900661" cy="3867548"/>
          </a:xfrm>
          <a:custGeom>
            <a:rect b="b" l="l" r="r" t="t"/>
            <a:pathLst>
              <a:path extrusionOk="0" h="3867548" w="2900661">
                <a:moveTo>
                  <a:pt x="0" y="0"/>
                </a:moveTo>
                <a:lnTo>
                  <a:pt x="2900661" y="0"/>
                </a:lnTo>
                <a:lnTo>
                  <a:pt x="2900661" y="3867548"/>
                </a:lnTo>
                <a:lnTo>
                  <a:pt x="0" y="38675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4">
            <a:hlinkClick r:id="rId10"/>
          </p:cNvPr>
          <p:cNvSpPr/>
          <p:nvPr/>
        </p:nvSpPr>
        <p:spPr>
          <a:xfrm>
            <a:off x="14083519" y="2123658"/>
            <a:ext cx="2899939" cy="3866586"/>
          </a:xfrm>
          <a:custGeom>
            <a:rect b="b" l="l" r="r" t="t"/>
            <a:pathLst>
              <a:path extrusionOk="0" h="3866586" w="2899939">
                <a:moveTo>
                  <a:pt x="0" y="0"/>
                </a:moveTo>
                <a:lnTo>
                  <a:pt x="2899940" y="0"/>
                </a:lnTo>
                <a:lnTo>
                  <a:pt x="2899940" y="3866586"/>
                </a:lnTo>
                <a:lnTo>
                  <a:pt x="0" y="3866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14">
            <a:hlinkClick r:id="rId12"/>
          </p:cNvPr>
          <p:cNvSpPr/>
          <p:nvPr/>
        </p:nvSpPr>
        <p:spPr>
          <a:xfrm>
            <a:off x="7016779" y="1992117"/>
            <a:ext cx="2998595" cy="3998127"/>
          </a:xfrm>
          <a:custGeom>
            <a:rect b="b" l="l" r="r" t="t"/>
            <a:pathLst>
              <a:path extrusionOk="0" h="3998127" w="2998595">
                <a:moveTo>
                  <a:pt x="0" y="0"/>
                </a:moveTo>
                <a:lnTo>
                  <a:pt x="2998596" y="0"/>
                </a:lnTo>
                <a:lnTo>
                  <a:pt x="2998596" y="3998127"/>
                </a:lnTo>
                <a:lnTo>
                  <a:pt x="0" y="3998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4"/>
          <p:cNvSpPr/>
          <p:nvPr/>
        </p:nvSpPr>
        <p:spPr>
          <a:xfrm>
            <a:off x="5213087" y="3479404"/>
            <a:ext cx="2014833" cy="2014833"/>
          </a:xfrm>
          <a:custGeom>
            <a:rect b="b" l="l" r="r" t="t"/>
            <a:pathLst>
              <a:path extrusionOk="0" h="2014833" w="2014833">
                <a:moveTo>
                  <a:pt x="0" y="0"/>
                </a:moveTo>
                <a:lnTo>
                  <a:pt x="2014833" y="0"/>
                </a:lnTo>
                <a:lnTo>
                  <a:pt x="2014833" y="2014832"/>
                </a:lnTo>
                <a:lnTo>
                  <a:pt x="0" y="20148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>
            <a:off x="12200052" y="3479404"/>
            <a:ext cx="2014833" cy="2014833"/>
          </a:xfrm>
          <a:custGeom>
            <a:rect b="b" l="l" r="r" t="t"/>
            <a:pathLst>
              <a:path extrusionOk="0" h="2014833" w="2014833">
                <a:moveTo>
                  <a:pt x="0" y="0"/>
                </a:moveTo>
                <a:lnTo>
                  <a:pt x="2014833" y="0"/>
                </a:lnTo>
                <a:lnTo>
                  <a:pt x="2014833" y="2014832"/>
                </a:lnTo>
                <a:lnTo>
                  <a:pt x="0" y="20148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4"/>
          <p:cNvSpPr/>
          <p:nvPr/>
        </p:nvSpPr>
        <p:spPr>
          <a:xfrm>
            <a:off x="6009363" y="7243467"/>
            <a:ext cx="2014833" cy="2014833"/>
          </a:xfrm>
          <a:custGeom>
            <a:rect b="b" l="l" r="r" t="t"/>
            <a:pathLst>
              <a:path extrusionOk="0" h="2014833" w="2014833">
                <a:moveTo>
                  <a:pt x="0" y="0"/>
                </a:moveTo>
                <a:lnTo>
                  <a:pt x="2014833" y="0"/>
                </a:lnTo>
                <a:lnTo>
                  <a:pt x="2014833" y="2014833"/>
                </a:lnTo>
                <a:lnTo>
                  <a:pt x="0" y="2014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>
            <a:off x="13207468" y="7064253"/>
            <a:ext cx="2014833" cy="2014833"/>
          </a:xfrm>
          <a:custGeom>
            <a:rect b="b" l="l" r="r" t="t"/>
            <a:pathLst>
              <a:path extrusionOk="0" h="2014833" w="2014833">
                <a:moveTo>
                  <a:pt x="0" y="0"/>
                </a:moveTo>
                <a:lnTo>
                  <a:pt x="2014833" y="0"/>
                </a:lnTo>
                <a:lnTo>
                  <a:pt x="2014833" y="2014832"/>
                </a:lnTo>
                <a:lnTo>
                  <a:pt x="0" y="20148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/>
          <p:nvPr/>
        </p:nvSpPr>
        <p:spPr>
          <a:xfrm>
            <a:off x="6451874" y="6103499"/>
            <a:ext cx="838166" cy="999482"/>
          </a:xfrm>
          <a:custGeom>
            <a:rect b="b" l="l" r="r" t="t"/>
            <a:pathLst>
              <a:path extrusionOk="0" h="999482" w="838166">
                <a:moveTo>
                  <a:pt x="0" y="0"/>
                </a:moveTo>
                <a:lnTo>
                  <a:pt x="838166" y="0"/>
                </a:lnTo>
                <a:lnTo>
                  <a:pt x="838166" y="999482"/>
                </a:lnTo>
                <a:lnTo>
                  <a:pt x="0" y="999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-24529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121" name="Google Shape;121;p15"/>
          <p:cNvSpPr/>
          <p:nvPr/>
        </p:nvSpPr>
        <p:spPr>
          <a:xfrm>
            <a:off x="15502252" y="6263143"/>
            <a:ext cx="2252351" cy="4779525"/>
          </a:xfrm>
          <a:custGeom>
            <a:rect b="b" l="l" r="r" t="t"/>
            <a:pathLst>
              <a:path extrusionOk="0" h="4779525" w="2252351">
                <a:moveTo>
                  <a:pt x="0" y="0"/>
                </a:moveTo>
                <a:lnTo>
                  <a:pt x="2252352" y="0"/>
                </a:lnTo>
                <a:lnTo>
                  <a:pt x="2252352" y="4779526"/>
                </a:lnTo>
                <a:lnTo>
                  <a:pt x="0" y="4779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15"/>
          <p:cNvSpPr/>
          <p:nvPr/>
        </p:nvSpPr>
        <p:spPr>
          <a:xfrm rot="5715445">
            <a:off x="-33454" y="1987491"/>
            <a:ext cx="3206171" cy="2857500"/>
          </a:xfrm>
          <a:custGeom>
            <a:rect b="b" l="l" r="r" t="t"/>
            <a:pathLst>
              <a:path extrusionOk="0" h="2857500" w="3206171">
                <a:moveTo>
                  <a:pt x="0" y="0"/>
                </a:moveTo>
                <a:lnTo>
                  <a:pt x="3206171" y="0"/>
                </a:lnTo>
                <a:lnTo>
                  <a:pt x="3206171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15"/>
          <p:cNvSpPr/>
          <p:nvPr/>
        </p:nvSpPr>
        <p:spPr>
          <a:xfrm rot="-1047504">
            <a:off x="16041896" y="7819468"/>
            <a:ext cx="1173063" cy="1666875"/>
          </a:xfrm>
          <a:custGeom>
            <a:rect b="b" l="l" r="r" t="t"/>
            <a:pathLst>
              <a:path extrusionOk="0" h="1666875" w="1173063">
                <a:moveTo>
                  <a:pt x="0" y="0"/>
                </a:moveTo>
                <a:lnTo>
                  <a:pt x="1173064" y="0"/>
                </a:lnTo>
                <a:lnTo>
                  <a:pt x="1173064" y="1666875"/>
                </a:lnTo>
                <a:lnTo>
                  <a:pt x="0" y="16668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15">
            <a:hlinkClick r:id="rId7"/>
          </p:cNvPr>
          <p:cNvSpPr/>
          <p:nvPr/>
        </p:nvSpPr>
        <p:spPr>
          <a:xfrm>
            <a:off x="13580985" y="2267768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7" y="0"/>
                </a:lnTo>
                <a:lnTo>
                  <a:pt x="2848157" y="3797544"/>
                </a:lnTo>
                <a:lnTo>
                  <a:pt x="0" y="3797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15">
            <a:hlinkClick r:id="rId9"/>
          </p:cNvPr>
          <p:cNvSpPr/>
          <p:nvPr/>
        </p:nvSpPr>
        <p:spPr>
          <a:xfrm>
            <a:off x="1028700" y="5783121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8" y="0"/>
                </a:lnTo>
                <a:lnTo>
                  <a:pt x="2848158" y="3797544"/>
                </a:lnTo>
                <a:lnTo>
                  <a:pt x="0" y="3797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15">
            <a:hlinkClick r:id="rId11"/>
          </p:cNvPr>
          <p:cNvSpPr/>
          <p:nvPr/>
        </p:nvSpPr>
        <p:spPr>
          <a:xfrm>
            <a:off x="9399327" y="5826375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8" y="0"/>
                </a:lnTo>
                <a:lnTo>
                  <a:pt x="2848158" y="3797543"/>
                </a:lnTo>
                <a:lnTo>
                  <a:pt x="0" y="3797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15">
            <a:hlinkClick r:id="rId13"/>
          </p:cNvPr>
          <p:cNvSpPr/>
          <p:nvPr/>
        </p:nvSpPr>
        <p:spPr>
          <a:xfrm>
            <a:off x="5214013" y="2267768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8" y="0"/>
                </a:lnTo>
                <a:lnTo>
                  <a:pt x="2848158" y="3797544"/>
                </a:lnTo>
                <a:lnTo>
                  <a:pt x="0" y="3797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15"/>
          <p:cNvSpPr/>
          <p:nvPr/>
        </p:nvSpPr>
        <p:spPr>
          <a:xfrm>
            <a:off x="3649697" y="8034917"/>
            <a:ext cx="1823674" cy="1823674"/>
          </a:xfrm>
          <a:custGeom>
            <a:rect b="b" l="l" r="r" t="t"/>
            <a:pathLst>
              <a:path extrusionOk="0" h="1823674" w="1823674">
                <a:moveTo>
                  <a:pt x="0" y="0"/>
                </a:moveTo>
                <a:lnTo>
                  <a:pt x="1823674" y="0"/>
                </a:lnTo>
                <a:lnTo>
                  <a:pt x="1823674" y="1823674"/>
                </a:lnTo>
                <a:lnTo>
                  <a:pt x="0" y="1823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15"/>
          <p:cNvSpPr/>
          <p:nvPr/>
        </p:nvSpPr>
        <p:spPr>
          <a:xfrm>
            <a:off x="7841702" y="3598286"/>
            <a:ext cx="1823674" cy="1823674"/>
          </a:xfrm>
          <a:custGeom>
            <a:rect b="b" l="l" r="r" t="t"/>
            <a:pathLst>
              <a:path extrusionOk="0" h="1823674" w="1823674">
                <a:moveTo>
                  <a:pt x="0" y="0"/>
                </a:moveTo>
                <a:lnTo>
                  <a:pt x="1823674" y="0"/>
                </a:lnTo>
                <a:lnTo>
                  <a:pt x="1823674" y="1823674"/>
                </a:lnTo>
                <a:lnTo>
                  <a:pt x="0" y="1823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15"/>
          <p:cNvSpPr/>
          <p:nvPr/>
        </p:nvSpPr>
        <p:spPr>
          <a:xfrm>
            <a:off x="11844505" y="8034917"/>
            <a:ext cx="1823674" cy="1823674"/>
          </a:xfrm>
          <a:custGeom>
            <a:rect b="b" l="l" r="r" t="t"/>
            <a:pathLst>
              <a:path extrusionOk="0" h="1823674" w="1823674">
                <a:moveTo>
                  <a:pt x="0" y="0"/>
                </a:moveTo>
                <a:lnTo>
                  <a:pt x="1823674" y="0"/>
                </a:lnTo>
                <a:lnTo>
                  <a:pt x="1823674" y="1823674"/>
                </a:lnTo>
                <a:lnTo>
                  <a:pt x="0" y="1823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15"/>
          <p:cNvSpPr/>
          <p:nvPr/>
        </p:nvSpPr>
        <p:spPr>
          <a:xfrm>
            <a:off x="16150251" y="3598286"/>
            <a:ext cx="1823674" cy="1823674"/>
          </a:xfrm>
          <a:custGeom>
            <a:rect b="b" l="l" r="r" t="t"/>
            <a:pathLst>
              <a:path extrusionOk="0" h="1823674" w="1823674">
                <a:moveTo>
                  <a:pt x="0" y="0"/>
                </a:moveTo>
                <a:lnTo>
                  <a:pt x="1823674" y="0"/>
                </a:lnTo>
                <a:lnTo>
                  <a:pt x="1823674" y="1823674"/>
                </a:lnTo>
                <a:lnTo>
                  <a:pt x="0" y="1823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15"/>
          <p:cNvSpPr txBox="1"/>
          <p:nvPr/>
        </p:nvSpPr>
        <p:spPr>
          <a:xfrm>
            <a:off x="444760" y="471872"/>
            <a:ext cx="11399745" cy="13327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99" u="none" cap="none" strike="noStrike">
                <a:solidFill>
                  <a:srgbClr val="000000"/>
                </a:solidFill>
                <a:latin typeface="Merienda"/>
                <a:ea typeface="Merienda"/>
                <a:cs typeface="Merienda"/>
                <a:sym typeface="Merienda"/>
              </a:rPr>
              <a:t>Secondary Reads</a:t>
            </a:r>
            <a:endParaRPr/>
          </a:p>
        </p:txBody>
      </p:sp>
      <p:sp>
        <p:nvSpPr>
          <p:cNvPr id="133" name="Google Shape;133;p15"/>
          <p:cNvSpPr/>
          <p:nvPr/>
        </p:nvSpPr>
        <p:spPr>
          <a:xfrm>
            <a:off x="12247485" y="6682411"/>
            <a:ext cx="838166" cy="999482"/>
          </a:xfrm>
          <a:custGeom>
            <a:rect b="b" l="l" r="r" t="t"/>
            <a:pathLst>
              <a:path extrusionOk="0" h="999482" w="838166">
                <a:moveTo>
                  <a:pt x="0" y="0"/>
                </a:moveTo>
                <a:lnTo>
                  <a:pt x="838166" y="0"/>
                </a:lnTo>
                <a:lnTo>
                  <a:pt x="838166" y="999482"/>
                </a:lnTo>
                <a:lnTo>
                  <a:pt x="0" y="999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-24529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139" name="Google Shape;139;p16"/>
          <p:cNvSpPr/>
          <p:nvPr/>
        </p:nvSpPr>
        <p:spPr>
          <a:xfrm flipH="1">
            <a:off x="-241976" y="-512540"/>
            <a:ext cx="3590163" cy="8229600"/>
          </a:xfrm>
          <a:custGeom>
            <a:rect b="b" l="l" r="r" t="t"/>
            <a:pathLst>
              <a:path extrusionOk="0" h="8229600" w="3590163">
                <a:moveTo>
                  <a:pt x="3590163" y="0"/>
                </a:moveTo>
                <a:lnTo>
                  <a:pt x="0" y="0"/>
                </a:lnTo>
                <a:lnTo>
                  <a:pt x="0" y="8229600"/>
                </a:lnTo>
                <a:lnTo>
                  <a:pt x="3590163" y="8229600"/>
                </a:lnTo>
                <a:lnTo>
                  <a:pt x="359016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6"/>
          <p:cNvSpPr/>
          <p:nvPr/>
        </p:nvSpPr>
        <p:spPr>
          <a:xfrm rot="1086025">
            <a:off x="13112985" y="817179"/>
            <a:ext cx="5225385" cy="2521248"/>
          </a:xfrm>
          <a:custGeom>
            <a:rect b="b" l="l" r="r" t="t"/>
            <a:pathLst>
              <a:path extrusionOk="0" h="2521248" w="5225385">
                <a:moveTo>
                  <a:pt x="0" y="0"/>
                </a:moveTo>
                <a:lnTo>
                  <a:pt x="5225385" y="0"/>
                </a:lnTo>
                <a:lnTo>
                  <a:pt x="5225385" y="2521249"/>
                </a:lnTo>
                <a:lnTo>
                  <a:pt x="0" y="2521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6"/>
          <p:cNvSpPr/>
          <p:nvPr/>
        </p:nvSpPr>
        <p:spPr>
          <a:xfrm flipH="1" rot="-9008998">
            <a:off x="14917713" y="347563"/>
            <a:ext cx="3590163" cy="8229600"/>
          </a:xfrm>
          <a:custGeom>
            <a:rect b="b" l="l" r="r" t="t"/>
            <a:pathLst>
              <a:path extrusionOk="0" h="8229600" w="3590163">
                <a:moveTo>
                  <a:pt x="0" y="8229600"/>
                </a:moveTo>
                <a:lnTo>
                  <a:pt x="3590163" y="8229600"/>
                </a:lnTo>
                <a:lnTo>
                  <a:pt x="3590163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6">
            <a:hlinkClick r:id="rId6"/>
          </p:cNvPr>
          <p:cNvSpPr/>
          <p:nvPr/>
        </p:nvSpPr>
        <p:spPr>
          <a:xfrm>
            <a:off x="10092832" y="2198292"/>
            <a:ext cx="2757791" cy="3677055"/>
          </a:xfrm>
          <a:custGeom>
            <a:rect b="b" l="l" r="r" t="t"/>
            <a:pathLst>
              <a:path extrusionOk="0" h="3677055" w="2757791">
                <a:moveTo>
                  <a:pt x="0" y="0"/>
                </a:moveTo>
                <a:lnTo>
                  <a:pt x="2757791" y="0"/>
                </a:lnTo>
                <a:lnTo>
                  <a:pt x="2757791" y="3677055"/>
                </a:lnTo>
                <a:lnTo>
                  <a:pt x="0" y="367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6">
            <a:hlinkClick r:id="rId8"/>
          </p:cNvPr>
          <p:cNvSpPr/>
          <p:nvPr/>
        </p:nvSpPr>
        <p:spPr>
          <a:xfrm>
            <a:off x="6512498" y="5889661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8" y="0"/>
                </a:lnTo>
                <a:lnTo>
                  <a:pt x="2848158" y="3797543"/>
                </a:lnTo>
                <a:lnTo>
                  <a:pt x="0" y="3797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16">
            <a:hlinkClick r:id="rId10"/>
          </p:cNvPr>
          <p:cNvSpPr/>
          <p:nvPr/>
        </p:nvSpPr>
        <p:spPr>
          <a:xfrm>
            <a:off x="13607462" y="5875347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8" y="0"/>
                </a:lnTo>
                <a:lnTo>
                  <a:pt x="2848158" y="3797544"/>
                </a:lnTo>
                <a:lnTo>
                  <a:pt x="0" y="3797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6">
            <a:hlinkClick r:id="rId12"/>
          </p:cNvPr>
          <p:cNvSpPr/>
          <p:nvPr/>
        </p:nvSpPr>
        <p:spPr>
          <a:xfrm>
            <a:off x="2950224" y="2077804"/>
            <a:ext cx="2848158" cy="3797544"/>
          </a:xfrm>
          <a:custGeom>
            <a:rect b="b" l="l" r="r" t="t"/>
            <a:pathLst>
              <a:path extrusionOk="0" h="3797544" w="2848158">
                <a:moveTo>
                  <a:pt x="0" y="0"/>
                </a:moveTo>
                <a:lnTo>
                  <a:pt x="2848158" y="0"/>
                </a:lnTo>
                <a:lnTo>
                  <a:pt x="2848158" y="3797543"/>
                </a:lnTo>
                <a:lnTo>
                  <a:pt x="0" y="3797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6"/>
          <p:cNvSpPr/>
          <p:nvPr/>
        </p:nvSpPr>
        <p:spPr>
          <a:xfrm rot="2837784">
            <a:off x="-567882" y="6860478"/>
            <a:ext cx="4898245" cy="3704298"/>
          </a:xfrm>
          <a:custGeom>
            <a:rect b="b" l="l" r="r" t="t"/>
            <a:pathLst>
              <a:path extrusionOk="0" h="3704298" w="4898245">
                <a:moveTo>
                  <a:pt x="0" y="0"/>
                </a:moveTo>
                <a:lnTo>
                  <a:pt x="4898245" y="0"/>
                </a:lnTo>
                <a:lnTo>
                  <a:pt x="4898245" y="3704297"/>
                </a:lnTo>
                <a:lnTo>
                  <a:pt x="0" y="3704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16"/>
          <p:cNvSpPr/>
          <p:nvPr/>
        </p:nvSpPr>
        <p:spPr>
          <a:xfrm>
            <a:off x="5356094" y="3643744"/>
            <a:ext cx="1637239" cy="1637239"/>
          </a:xfrm>
          <a:custGeom>
            <a:rect b="b" l="l" r="r" t="t"/>
            <a:pathLst>
              <a:path extrusionOk="0" h="1637239" w="1637239">
                <a:moveTo>
                  <a:pt x="0" y="0"/>
                </a:moveTo>
                <a:lnTo>
                  <a:pt x="1637238" y="0"/>
                </a:lnTo>
                <a:lnTo>
                  <a:pt x="1637238" y="1637238"/>
                </a:lnTo>
                <a:lnTo>
                  <a:pt x="0" y="16372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16"/>
          <p:cNvSpPr/>
          <p:nvPr/>
        </p:nvSpPr>
        <p:spPr>
          <a:xfrm>
            <a:off x="12557199" y="3602260"/>
            <a:ext cx="1678723" cy="1678723"/>
          </a:xfrm>
          <a:custGeom>
            <a:rect b="b" l="l" r="r" t="t"/>
            <a:pathLst>
              <a:path extrusionOk="0" h="1678723" w="1678723">
                <a:moveTo>
                  <a:pt x="0" y="0"/>
                </a:moveTo>
                <a:lnTo>
                  <a:pt x="1678723" y="0"/>
                </a:lnTo>
                <a:lnTo>
                  <a:pt x="1678723" y="1678722"/>
                </a:lnTo>
                <a:lnTo>
                  <a:pt x="0" y="1678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16"/>
          <p:cNvSpPr/>
          <p:nvPr/>
        </p:nvSpPr>
        <p:spPr>
          <a:xfrm>
            <a:off x="5182157" y="8035652"/>
            <a:ext cx="1637239" cy="1637239"/>
          </a:xfrm>
          <a:custGeom>
            <a:rect b="b" l="l" r="r" t="t"/>
            <a:pathLst>
              <a:path extrusionOk="0" h="1637239" w="1637239">
                <a:moveTo>
                  <a:pt x="0" y="0"/>
                </a:moveTo>
                <a:lnTo>
                  <a:pt x="1637239" y="0"/>
                </a:lnTo>
                <a:lnTo>
                  <a:pt x="1637239" y="1637239"/>
                </a:lnTo>
                <a:lnTo>
                  <a:pt x="0" y="16372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16"/>
          <p:cNvSpPr/>
          <p:nvPr/>
        </p:nvSpPr>
        <p:spPr>
          <a:xfrm>
            <a:off x="12024847" y="8035652"/>
            <a:ext cx="1651552" cy="1651552"/>
          </a:xfrm>
          <a:custGeom>
            <a:rect b="b" l="l" r="r" t="t"/>
            <a:pathLst>
              <a:path extrusionOk="0" h="1651552" w="1651552">
                <a:moveTo>
                  <a:pt x="0" y="0"/>
                </a:moveTo>
                <a:lnTo>
                  <a:pt x="1651553" y="0"/>
                </a:lnTo>
                <a:lnTo>
                  <a:pt x="1651553" y="1651552"/>
                </a:lnTo>
                <a:lnTo>
                  <a:pt x="0" y="1651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16"/>
          <p:cNvSpPr/>
          <p:nvPr/>
        </p:nvSpPr>
        <p:spPr>
          <a:xfrm>
            <a:off x="12830013" y="2446935"/>
            <a:ext cx="838166" cy="999482"/>
          </a:xfrm>
          <a:custGeom>
            <a:rect b="b" l="l" r="r" t="t"/>
            <a:pathLst>
              <a:path extrusionOk="0" h="999482" w="838166">
                <a:moveTo>
                  <a:pt x="0" y="0"/>
                </a:moveTo>
                <a:lnTo>
                  <a:pt x="838166" y="0"/>
                </a:lnTo>
                <a:lnTo>
                  <a:pt x="838166" y="999481"/>
                </a:lnTo>
                <a:lnTo>
                  <a:pt x="0" y="999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-24529" l="0" r="0" t="0"/>
            </a:stretch>
          </a:blipFill>
          <a:ln>
            <a:noFill/>
          </a:ln>
        </p:spPr>
      </p:sp>
      <p:sp>
        <p:nvSpPr>
          <p:cNvPr id="152" name="Google Shape;152;p16"/>
          <p:cNvSpPr/>
          <p:nvPr/>
        </p:nvSpPr>
        <p:spPr>
          <a:xfrm>
            <a:off x="5581693" y="6788951"/>
            <a:ext cx="838166" cy="999482"/>
          </a:xfrm>
          <a:custGeom>
            <a:rect b="b" l="l" r="r" t="t"/>
            <a:pathLst>
              <a:path extrusionOk="0" h="999482" w="838166">
                <a:moveTo>
                  <a:pt x="0" y="0"/>
                </a:moveTo>
                <a:lnTo>
                  <a:pt x="838167" y="0"/>
                </a:lnTo>
                <a:lnTo>
                  <a:pt x="838167" y="999481"/>
                </a:lnTo>
                <a:lnTo>
                  <a:pt x="0" y="999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-24529" l="0" r="0" t="0"/>
            </a:stretch>
          </a:blipFill>
          <a:ln>
            <a:noFill/>
          </a:ln>
        </p:spPr>
      </p:sp>
      <p:sp>
        <p:nvSpPr>
          <p:cNvPr id="153" name="Google Shape;153;p16"/>
          <p:cNvSpPr/>
          <p:nvPr/>
        </p:nvSpPr>
        <p:spPr>
          <a:xfrm>
            <a:off x="5835720" y="2838450"/>
            <a:ext cx="677986" cy="557644"/>
          </a:xfrm>
          <a:custGeom>
            <a:rect b="b" l="l" r="r" t="t"/>
            <a:pathLst>
              <a:path extrusionOk="0" h="557644" w="677986">
                <a:moveTo>
                  <a:pt x="0" y="0"/>
                </a:moveTo>
                <a:lnTo>
                  <a:pt x="677986" y="0"/>
                </a:lnTo>
                <a:lnTo>
                  <a:pt x="677986" y="557644"/>
                </a:lnTo>
                <a:lnTo>
                  <a:pt x="0" y="5576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16"/>
          <p:cNvSpPr txBox="1"/>
          <p:nvPr/>
        </p:nvSpPr>
        <p:spPr>
          <a:xfrm>
            <a:off x="4557288" y="471872"/>
            <a:ext cx="8293335" cy="13327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99" u="none" cap="none" strike="noStrike">
                <a:solidFill>
                  <a:srgbClr val="000000"/>
                </a:solidFill>
                <a:latin typeface="Merienda"/>
                <a:ea typeface="Merienda"/>
                <a:cs typeface="Merienda"/>
                <a:sym typeface="Merienda"/>
              </a:rPr>
              <a:t>Staff Reads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