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66" r:id="rId6"/>
    <p:sldId id="272" r:id="rId7"/>
    <p:sldId id="270" r:id="rId8"/>
    <p:sldId id="258" r:id="rId9"/>
    <p:sldId id="269" r:id="rId10"/>
    <p:sldId id="267" r:id="rId11"/>
    <p:sldId id="268" r:id="rId12"/>
    <p:sldId id="271" r:id="rId13"/>
    <p:sldId id="273" r:id="rId14"/>
    <p:sldId id="26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D2C5FE-0379-134D-A9BC-CCB93026CB1C}" v="2" dt="2021-09-13T06:53:07.616"/>
    <p1510:client id="{38C9AC0E-179F-1546-C201-0B9C88CCB6B3}" v="96" dt="2021-09-14T03:41:17.509"/>
    <p1510:client id="{725082B7-32A1-DD31-9F04-3279821422F5}" v="50" dt="2021-09-17T04:08:48.169"/>
    <p1510:client id="{73207E6C-20DD-5459-231C-88EAABBF37FF}" v="655" dt="2021-09-13T00:51:44.527"/>
    <p1510:client id="{85EE3262-B151-4B24-9621-F8CD5291907C}" v="1" dt="2021-09-16T06:42:44.381"/>
    <p1510:client id="{AC4D10FD-0081-31B7-14D1-8A55D129F802}" v="39" dt="2021-09-14T05:55:49.6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Alcock" userId="113a102b-5730-451e-b1df-9c28c5b38967" providerId="ADAL" clId="{1BD2C5FE-0379-134D-A9BC-CCB93026CB1C}"/>
    <pc:docChg chg="custSel modSld">
      <pc:chgData name="Kate Alcock" userId="113a102b-5730-451e-b1df-9c28c5b38967" providerId="ADAL" clId="{1BD2C5FE-0379-134D-A9BC-CCB93026CB1C}" dt="2021-09-13T06:53:59.739" v="654" actId="1076"/>
      <pc:docMkLst>
        <pc:docMk/>
      </pc:docMkLst>
      <pc:sldChg chg="modSp mod">
        <pc:chgData name="Kate Alcock" userId="113a102b-5730-451e-b1df-9c28c5b38967" providerId="ADAL" clId="{1BD2C5FE-0379-134D-A9BC-CCB93026CB1C}" dt="2021-09-13T06:48:04.041" v="1" actId="1076"/>
        <pc:sldMkLst>
          <pc:docMk/>
          <pc:sldMk cId="537077332" sldId="267"/>
        </pc:sldMkLst>
        <pc:spChg chg="mod">
          <ac:chgData name="Kate Alcock" userId="113a102b-5730-451e-b1df-9c28c5b38967" providerId="ADAL" clId="{1BD2C5FE-0379-134D-A9BC-CCB93026CB1C}" dt="2021-09-13T06:48:04.041" v="1" actId="1076"/>
          <ac:spMkLst>
            <pc:docMk/>
            <pc:sldMk cId="537077332" sldId="267"/>
            <ac:spMk id="3" creationId="{0A3DD943-AA72-4F8D-91F8-B6DA0A52C7FC}"/>
          </ac:spMkLst>
        </pc:spChg>
      </pc:sldChg>
      <pc:sldChg chg="modSp mod">
        <pc:chgData name="Kate Alcock" userId="113a102b-5730-451e-b1df-9c28c5b38967" providerId="ADAL" clId="{1BD2C5FE-0379-134D-A9BC-CCB93026CB1C}" dt="2021-09-13T06:53:59.739" v="654" actId="1076"/>
        <pc:sldMkLst>
          <pc:docMk/>
          <pc:sldMk cId="2745435118" sldId="268"/>
        </pc:sldMkLst>
        <pc:spChg chg="mod">
          <ac:chgData name="Kate Alcock" userId="113a102b-5730-451e-b1df-9c28c5b38967" providerId="ADAL" clId="{1BD2C5FE-0379-134D-A9BC-CCB93026CB1C}" dt="2021-09-13T06:52:15.071" v="275" actId="1076"/>
          <ac:spMkLst>
            <pc:docMk/>
            <pc:sldMk cId="2745435118" sldId="268"/>
            <ac:spMk id="6" creationId="{9D80A019-6777-4A47-9529-F0FB176B003F}"/>
          </ac:spMkLst>
        </pc:spChg>
        <pc:graphicFrameChg chg="mod modGraphic">
          <ac:chgData name="Kate Alcock" userId="113a102b-5730-451e-b1df-9c28c5b38967" providerId="ADAL" clId="{1BD2C5FE-0379-134D-A9BC-CCB93026CB1C}" dt="2021-09-13T06:53:59.739" v="654" actId="1076"/>
          <ac:graphicFrameMkLst>
            <pc:docMk/>
            <pc:sldMk cId="2745435118" sldId="268"/>
            <ac:graphicFrameMk id="4" creationId="{9DA2BEB6-F986-41F4-83AB-AB6975610E8C}"/>
          </ac:graphicFrameMkLst>
        </pc:graphicFrameChg>
      </pc:sldChg>
      <pc:sldChg chg="modSp mod">
        <pc:chgData name="Kate Alcock" userId="113a102b-5730-451e-b1df-9c28c5b38967" providerId="ADAL" clId="{1BD2C5FE-0379-134D-A9BC-CCB93026CB1C}" dt="2021-09-13T06:47:46.232" v="0" actId="1076"/>
        <pc:sldMkLst>
          <pc:docMk/>
          <pc:sldMk cId="3450621587" sldId="272"/>
        </pc:sldMkLst>
        <pc:spChg chg="mod">
          <ac:chgData name="Kate Alcock" userId="113a102b-5730-451e-b1df-9c28c5b38967" providerId="ADAL" clId="{1BD2C5FE-0379-134D-A9BC-CCB93026CB1C}" dt="2021-09-13T06:47:46.232" v="0" actId="1076"/>
          <ac:spMkLst>
            <pc:docMk/>
            <pc:sldMk cId="3450621587" sldId="272"/>
            <ac:spMk id="3" creationId="{074FBB69-6612-4F02-9161-CEA52081BDF0}"/>
          </ac:spMkLst>
        </pc:spChg>
      </pc:sldChg>
    </pc:docChg>
  </pc:docChgLst>
  <pc:docChgLst>
    <pc:chgData name="Megan Hartwick" userId="S::megan.hartwick@southmelbourneps.vic.edu.au::e595cc07-d819-412c-808e-426b71de6c4e" providerId="AD" clId="Web-{4AE410B2-E241-14A3-C3E4-612D20254431}"/>
    <pc:docChg chg="modSld">
      <pc:chgData name="Megan Hartwick" userId="S::megan.hartwick@southmelbourneps.vic.edu.au::e595cc07-d819-412c-808e-426b71de6c4e" providerId="AD" clId="Web-{4AE410B2-E241-14A3-C3E4-612D20254431}" dt="2021-03-31T04:40:13.523" v="259" actId="20577"/>
      <pc:docMkLst>
        <pc:docMk/>
      </pc:docMkLst>
      <pc:sldChg chg="modSp">
        <pc:chgData name="Megan Hartwick" userId="S::megan.hartwick@southmelbourneps.vic.edu.au::e595cc07-d819-412c-808e-426b71de6c4e" providerId="AD" clId="Web-{4AE410B2-E241-14A3-C3E4-612D20254431}" dt="2021-03-31T04:40:13.523" v="259" actId="20577"/>
        <pc:sldMkLst>
          <pc:docMk/>
          <pc:sldMk cId="590075798" sldId="266"/>
        </pc:sldMkLst>
        <pc:spChg chg="mod">
          <ac:chgData name="Megan Hartwick" userId="S::megan.hartwick@southmelbourneps.vic.edu.au::e595cc07-d819-412c-808e-426b71de6c4e" providerId="AD" clId="Web-{4AE410B2-E241-14A3-C3E4-612D20254431}" dt="2021-03-31T04:40:13.523" v="259" actId="20577"/>
          <ac:spMkLst>
            <pc:docMk/>
            <pc:sldMk cId="590075798" sldId="266"/>
            <ac:spMk id="3" creationId="{074FBB69-6612-4F02-9161-CEA52081BDF0}"/>
          </ac:spMkLst>
        </pc:spChg>
      </pc:sldChg>
    </pc:docChg>
  </pc:docChgLst>
  <pc:docChgLst>
    <pc:chgData name="Megan Hartwick" userId="S::megan.hartwick@southmelbourneps.vic.edu.au::e595cc07-d819-412c-808e-426b71de6c4e" providerId="AD" clId="Web-{B9F2AA4A-4A13-802F-13D3-07DD7379FE49}"/>
    <pc:docChg chg="modSld">
      <pc:chgData name="Megan Hartwick" userId="S::megan.hartwick@southmelbourneps.vic.edu.au::e595cc07-d819-412c-808e-426b71de6c4e" providerId="AD" clId="Web-{B9F2AA4A-4A13-802F-13D3-07DD7379FE49}" dt="2021-09-10T05:47:44.673" v="798"/>
      <pc:docMkLst>
        <pc:docMk/>
      </pc:docMkLst>
      <pc:sldChg chg="modSp">
        <pc:chgData name="Megan Hartwick" userId="S::megan.hartwick@southmelbourneps.vic.edu.au::e595cc07-d819-412c-808e-426b71de6c4e" providerId="AD" clId="Web-{B9F2AA4A-4A13-802F-13D3-07DD7379FE49}" dt="2021-09-10T05:33:40.533" v="529" actId="20577"/>
        <pc:sldMkLst>
          <pc:docMk/>
          <pc:sldMk cId="590075798" sldId="266"/>
        </pc:sldMkLst>
        <pc:spChg chg="mod">
          <ac:chgData name="Megan Hartwick" userId="S::megan.hartwick@southmelbourneps.vic.edu.au::e595cc07-d819-412c-808e-426b71de6c4e" providerId="AD" clId="Web-{B9F2AA4A-4A13-802F-13D3-07DD7379FE49}" dt="2021-09-10T05:33:40.533" v="529" actId="20577"/>
          <ac:spMkLst>
            <pc:docMk/>
            <pc:sldMk cId="590075798" sldId="266"/>
            <ac:spMk id="3" creationId="{074FBB69-6612-4F02-9161-CEA52081BDF0}"/>
          </ac:spMkLst>
        </pc:spChg>
      </pc:sldChg>
      <pc:sldChg chg="modSp">
        <pc:chgData name="Megan Hartwick" userId="S::megan.hartwick@southmelbourneps.vic.edu.au::e595cc07-d819-412c-808e-426b71de6c4e" providerId="AD" clId="Web-{B9F2AA4A-4A13-802F-13D3-07DD7379FE49}" dt="2021-09-10T05:47:44.673" v="798"/>
        <pc:sldMkLst>
          <pc:docMk/>
          <pc:sldMk cId="2745435118" sldId="268"/>
        </pc:sldMkLst>
        <pc:graphicFrameChg chg="mod modGraphic">
          <ac:chgData name="Megan Hartwick" userId="S::megan.hartwick@southmelbourneps.vic.edu.au::e595cc07-d819-412c-808e-426b71de6c4e" providerId="AD" clId="Web-{B9F2AA4A-4A13-802F-13D3-07DD7379FE49}" dt="2021-09-10T05:47:44.673" v="798"/>
          <ac:graphicFrameMkLst>
            <pc:docMk/>
            <pc:sldMk cId="2745435118" sldId="268"/>
            <ac:graphicFrameMk id="4" creationId="{9DA2BEB6-F986-41F4-83AB-AB6975610E8C}"/>
          </ac:graphicFrameMkLst>
        </pc:graphicFrameChg>
      </pc:sldChg>
      <pc:sldChg chg="modSp">
        <pc:chgData name="Megan Hartwick" userId="S::megan.hartwick@southmelbourneps.vic.edu.au::e595cc07-d819-412c-808e-426b71de6c4e" providerId="AD" clId="Web-{B9F2AA4A-4A13-802F-13D3-07DD7379FE49}" dt="2021-09-10T05:36:46.865" v="768" actId="20577"/>
        <pc:sldMkLst>
          <pc:docMk/>
          <pc:sldMk cId="3450621587" sldId="272"/>
        </pc:sldMkLst>
        <pc:spChg chg="mod">
          <ac:chgData name="Megan Hartwick" userId="S::megan.hartwick@southmelbourneps.vic.edu.au::e595cc07-d819-412c-808e-426b71de6c4e" providerId="AD" clId="Web-{B9F2AA4A-4A13-802F-13D3-07DD7379FE49}" dt="2021-09-10T05:36:46.865" v="768" actId="20577"/>
          <ac:spMkLst>
            <pc:docMk/>
            <pc:sldMk cId="3450621587" sldId="272"/>
            <ac:spMk id="3" creationId="{074FBB69-6612-4F02-9161-CEA52081BDF0}"/>
          </ac:spMkLst>
        </pc:spChg>
      </pc:sldChg>
    </pc:docChg>
  </pc:docChgLst>
  <pc:docChgLst>
    <pc:chgData name="Jennifer Davies" userId="S::jennifer.davies@southmelbourneps.vic.edu.au::5577f85f-40ce-4f5e-a20e-689086e67d7b" providerId="AD" clId="Web-{C6E8B79F-20DE-B000-CAC1-AEF75735CDAE}"/>
    <pc:docChg chg="modSld">
      <pc:chgData name="Jennifer Davies" userId="S::jennifer.davies@southmelbourneps.vic.edu.au::5577f85f-40ce-4f5e-a20e-689086e67d7b" providerId="AD" clId="Web-{C6E8B79F-20DE-B000-CAC1-AEF75735CDAE}" dt="2021-03-26T02:38:42.168" v="219" actId="20577"/>
      <pc:docMkLst>
        <pc:docMk/>
      </pc:docMkLst>
      <pc:sldChg chg="modSp">
        <pc:chgData name="Jennifer Davies" userId="S::jennifer.davies@southmelbourneps.vic.edu.au::5577f85f-40ce-4f5e-a20e-689086e67d7b" providerId="AD" clId="Web-{C6E8B79F-20DE-B000-CAC1-AEF75735CDAE}" dt="2021-03-26T02:38:42.168" v="219" actId="20577"/>
        <pc:sldMkLst>
          <pc:docMk/>
          <pc:sldMk cId="590075798" sldId="266"/>
        </pc:sldMkLst>
        <pc:spChg chg="mod">
          <ac:chgData name="Jennifer Davies" userId="S::jennifer.davies@southmelbourneps.vic.edu.au::5577f85f-40ce-4f5e-a20e-689086e67d7b" providerId="AD" clId="Web-{C6E8B79F-20DE-B000-CAC1-AEF75735CDAE}" dt="2021-03-26T02:38:42.168" v="219" actId="20577"/>
          <ac:spMkLst>
            <pc:docMk/>
            <pc:sldMk cId="590075798" sldId="266"/>
            <ac:spMk id="3" creationId="{074FBB69-6612-4F02-9161-CEA52081BDF0}"/>
          </ac:spMkLst>
        </pc:spChg>
      </pc:sldChg>
    </pc:docChg>
  </pc:docChgLst>
  <pc:docChgLst>
    <pc:chgData name="Jennifer Davies" userId="S::jennifer.davies@southmelbourneps.vic.edu.au::5577f85f-40ce-4f5e-a20e-689086e67d7b" providerId="AD" clId="Web-{FA182307-433D-943F-B978-DA21B0443B2A}"/>
    <pc:docChg chg="modSld">
      <pc:chgData name="Jennifer Davies" userId="S::jennifer.davies@southmelbourneps.vic.edu.au::5577f85f-40ce-4f5e-a20e-689086e67d7b" providerId="AD" clId="Web-{FA182307-433D-943F-B978-DA21B0443B2A}" dt="2021-03-26T04:44:43.855" v="1996" actId="20577"/>
      <pc:docMkLst>
        <pc:docMk/>
      </pc:docMkLst>
      <pc:sldChg chg="modSp">
        <pc:chgData name="Jennifer Davies" userId="S::jennifer.davies@southmelbourneps.vic.edu.au::5577f85f-40ce-4f5e-a20e-689086e67d7b" providerId="AD" clId="Web-{FA182307-433D-943F-B978-DA21B0443B2A}" dt="2021-03-26T04:36:51.031" v="1486" actId="20577"/>
        <pc:sldMkLst>
          <pc:docMk/>
          <pc:sldMk cId="1820144767" sldId="258"/>
        </pc:sldMkLst>
        <pc:spChg chg="mod">
          <ac:chgData name="Jennifer Davies" userId="S::jennifer.davies@southmelbourneps.vic.edu.au::5577f85f-40ce-4f5e-a20e-689086e67d7b" providerId="AD" clId="Web-{FA182307-433D-943F-B978-DA21B0443B2A}" dt="2021-03-26T04:36:51.031" v="1486" actId="20577"/>
          <ac:spMkLst>
            <pc:docMk/>
            <pc:sldMk cId="1820144767" sldId="258"/>
            <ac:spMk id="3" creationId="{074FBB69-6612-4F02-9161-CEA52081BDF0}"/>
          </ac:spMkLst>
        </pc:spChg>
      </pc:sldChg>
      <pc:sldChg chg="modSp">
        <pc:chgData name="Jennifer Davies" userId="S::jennifer.davies@southmelbourneps.vic.edu.au::5577f85f-40ce-4f5e-a20e-689086e67d7b" providerId="AD" clId="Web-{FA182307-433D-943F-B978-DA21B0443B2A}" dt="2021-03-26T02:56:15.036" v="838" actId="20577"/>
        <pc:sldMkLst>
          <pc:docMk/>
          <pc:sldMk cId="590075798" sldId="266"/>
        </pc:sldMkLst>
        <pc:spChg chg="mod">
          <ac:chgData name="Jennifer Davies" userId="S::jennifer.davies@southmelbourneps.vic.edu.au::5577f85f-40ce-4f5e-a20e-689086e67d7b" providerId="AD" clId="Web-{FA182307-433D-943F-B978-DA21B0443B2A}" dt="2021-03-26T02:56:15.036" v="838" actId="20577"/>
          <ac:spMkLst>
            <pc:docMk/>
            <pc:sldMk cId="590075798" sldId="266"/>
            <ac:spMk id="3" creationId="{074FBB69-6612-4F02-9161-CEA52081BDF0}"/>
          </ac:spMkLst>
        </pc:spChg>
      </pc:sldChg>
      <pc:sldChg chg="addSp modSp">
        <pc:chgData name="Jennifer Davies" userId="S::jennifer.davies@southmelbourneps.vic.edu.au::5577f85f-40ce-4f5e-a20e-689086e67d7b" providerId="AD" clId="Web-{FA182307-433D-943F-B978-DA21B0443B2A}" dt="2021-03-26T04:44:43.855" v="1996" actId="20577"/>
        <pc:sldMkLst>
          <pc:docMk/>
          <pc:sldMk cId="1451661025" sldId="271"/>
        </pc:sldMkLst>
        <pc:spChg chg="mod">
          <ac:chgData name="Jennifer Davies" userId="S::jennifer.davies@southmelbourneps.vic.edu.au::5577f85f-40ce-4f5e-a20e-689086e67d7b" providerId="AD" clId="Web-{FA182307-433D-943F-B978-DA21B0443B2A}" dt="2021-03-26T04:37:46.377" v="1490" actId="20577"/>
          <ac:spMkLst>
            <pc:docMk/>
            <pc:sldMk cId="1451661025" sldId="271"/>
            <ac:spMk id="2" creationId="{023E1ACC-1F29-4AF5-91C2-EA57B1821147}"/>
          </ac:spMkLst>
        </pc:spChg>
        <pc:spChg chg="mod">
          <ac:chgData name="Jennifer Davies" userId="S::jennifer.davies@southmelbourneps.vic.edu.au::5577f85f-40ce-4f5e-a20e-689086e67d7b" providerId="AD" clId="Web-{FA182307-433D-943F-B978-DA21B0443B2A}" dt="2021-03-26T04:36:40.359" v="1482" actId="20577"/>
          <ac:spMkLst>
            <pc:docMk/>
            <pc:sldMk cId="1451661025" sldId="271"/>
            <ac:spMk id="3" creationId="{074FBB69-6612-4F02-9161-CEA52081BDF0}"/>
          </ac:spMkLst>
        </pc:spChg>
        <pc:spChg chg="add mod">
          <ac:chgData name="Jennifer Davies" userId="S::jennifer.davies@southmelbourneps.vic.edu.au::5577f85f-40ce-4f5e-a20e-689086e67d7b" providerId="AD" clId="Web-{FA182307-433D-943F-B978-DA21B0443B2A}" dt="2021-03-26T04:44:43.855" v="1996" actId="20577"/>
          <ac:spMkLst>
            <pc:docMk/>
            <pc:sldMk cId="1451661025" sldId="271"/>
            <ac:spMk id="4" creationId="{4DAAB177-71DE-446B-AF5C-524355A6A9AD}"/>
          </ac:spMkLst>
        </pc:spChg>
      </pc:sldChg>
      <pc:sldChg chg="modSp">
        <pc:chgData name="Jennifer Davies" userId="S::jennifer.davies@southmelbourneps.vic.edu.au::5577f85f-40ce-4f5e-a20e-689086e67d7b" providerId="AD" clId="Web-{FA182307-433D-943F-B978-DA21B0443B2A}" dt="2021-03-26T04:35:25.639" v="1477" actId="20577"/>
        <pc:sldMkLst>
          <pc:docMk/>
          <pc:sldMk cId="3450621587" sldId="272"/>
        </pc:sldMkLst>
        <pc:spChg chg="mod">
          <ac:chgData name="Jennifer Davies" userId="S::jennifer.davies@southmelbourneps.vic.edu.au::5577f85f-40ce-4f5e-a20e-689086e67d7b" providerId="AD" clId="Web-{FA182307-433D-943F-B978-DA21B0443B2A}" dt="2021-03-26T04:35:25.639" v="1477" actId="20577"/>
          <ac:spMkLst>
            <pc:docMk/>
            <pc:sldMk cId="3450621587" sldId="272"/>
            <ac:spMk id="3" creationId="{074FBB69-6612-4F02-9161-CEA52081BDF0}"/>
          </ac:spMkLst>
        </pc:spChg>
      </pc:sldChg>
    </pc:docChg>
  </pc:docChgLst>
  <pc:docChgLst>
    <pc:chgData name="Jennifer Davies" userId="S::jennifer.davies@southmelbourneps.vic.edu.au::5577f85f-40ce-4f5e-a20e-689086e67d7b" providerId="AD" clId="Web-{725082B7-32A1-DD31-9F04-3279821422F5}"/>
    <pc:docChg chg="modSld">
      <pc:chgData name="Jennifer Davies" userId="S::jennifer.davies@southmelbourneps.vic.edu.au::5577f85f-40ce-4f5e-a20e-689086e67d7b" providerId="AD" clId="Web-{725082B7-32A1-DD31-9F04-3279821422F5}" dt="2021-09-17T04:08:48.169" v="39" actId="14100"/>
      <pc:docMkLst>
        <pc:docMk/>
      </pc:docMkLst>
      <pc:sldChg chg="modSp">
        <pc:chgData name="Jennifer Davies" userId="S::jennifer.davies@southmelbourneps.vic.edu.au::5577f85f-40ce-4f5e-a20e-689086e67d7b" providerId="AD" clId="Web-{725082B7-32A1-DD31-9F04-3279821422F5}" dt="2021-09-17T04:05:03.149" v="0" actId="1076"/>
        <pc:sldMkLst>
          <pc:docMk/>
          <pc:sldMk cId="590075798" sldId="266"/>
        </pc:sldMkLst>
        <pc:spChg chg="mod">
          <ac:chgData name="Jennifer Davies" userId="S::jennifer.davies@southmelbourneps.vic.edu.au::5577f85f-40ce-4f5e-a20e-689086e67d7b" providerId="AD" clId="Web-{725082B7-32A1-DD31-9F04-3279821422F5}" dt="2021-09-17T04:05:03.149" v="0" actId="1076"/>
          <ac:spMkLst>
            <pc:docMk/>
            <pc:sldMk cId="590075798" sldId="266"/>
            <ac:spMk id="2" creationId="{023E1ACC-1F29-4AF5-91C2-EA57B1821147}"/>
          </ac:spMkLst>
        </pc:spChg>
      </pc:sldChg>
      <pc:sldChg chg="addSp delSp modSp">
        <pc:chgData name="Jennifer Davies" userId="S::jennifer.davies@southmelbourneps.vic.edu.au::5577f85f-40ce-4f5e-a20e-689086e67d7b" providerId="AD" clId="Web-{725082B7-32A1-DD31-9F04-3279821422F5}" dt="2021-09-17T04:06:46.495" v="16"/>
        <pc:sldMkLst>
          <pc:docMk/>
          <pc:sldMk cId="537077332" sldId="267"/>
        </pc:sldMkLst>
        <pc:spChg chg="add mod">
          <ac:chgData name="Jennifer Davies" userId="S::jennifer.davies@southmelbourneps.vic.edu.au::5577f85f-40ce-4f5e-a20e-689086e67d7b" providerId="AD" clId="Web-{725082B7-32A1-DD31-9F04-3279821422F5}" dt="2021-09-17T04:06:46.495" v="16"/>
          <ac:spMkLst>
            <pc:docMk/>
            <pc:sldMk cId="537077332" sldId="267"/>
            <ac:spMk id="8" creationId="{8C563896-06C8-4BA1-A87D-1B2FB15AF312}"/>
          </ac:spMkLst>
        </pc:spChg>
        <pc:graphicFrameChg chg="del mod modGraphic">
          <ac:chgData name="Jennifer Davies" userId="S::jennifer.davies@southmelbourneps.vic.edu.au::5577f85f-40ce-4f5e-a20e-689086e67d7b" providerId="AD" clId="Web-{725082B7-32A1-DD31-9F04-3279821422F5}" dt="2021-09-17T04:06:46.495" v="16"/>
          <ac:graphicFrameMkLst>
            <pc:docMk/>
            <pc:sldMk cId="537077332" sldId="267"/>
            <ac:graphicFrameMk id="4" creationId="{3379437A-2828-42AF-8D34-78DEDB3EB1F5}"/>
          </ac:graphicFrameMkLst>
        </pc:graphicFrameChg>
        <pc:graphicFrameChg chg="add mod">
          <ac:chgData name="Jennifer Davies" userId="S::jennifer.davies@southmelbourneps.vic.edu.au::5577f85f-40ce-4f5e-a20e-689086e67d7b" providerId="AD" clId="Web-{725082B7-32A1-DD31-9F04-3279821422F5}" dt="2021-09-17T04:06:41.979" v="15"/>
          <ac:graphicFrameMkLst>
            <pc:docMk/>
            <pc:sldMk cId="537077332" sldId="267"/>
            <ac:graphicFrameMk id="6" creationId="{5AA0538B-2466-48F3-8F56-3A4AF3ABA65A}"/>
          </ac:graphicFrameMkLst>
        </pc:graphicFrameChg>
      </pc:sldChg>
      <pc:sldChg chg="modSp">
        <pc:chgData name="Jennifer Davies" userId="S::jennifer.davies@southmelbourneps.vic.edu.au::5577f85f-40ce-4f5e-a20e-689086e67d7b" providerId="AD" clId="Web-{725082B7-32A1-DD31-9F04-3279821422F5}" dt="2021-09-17T04:05:09.868" v="1" actId="1076"/>
        <pc:sldMkLst>
          <pc:docMk/>
          <pc:sldMk cId="3450621587" sldId="272"/>
        </pc:sldMkLst>
        <pc:spChg chg="mod">
          <ac:chgData name="Jennifer Davies" userId="S::jennifer.davies@southmelbourneps.vic.edu.au::5577f85f-40ce-4f5e-a20e-689086e67d7b" providerId="AD" clId="Web-{725082B7-32A1-DD31-9F04-3279821422F5}" dt="2021-09-17T04:05:09.868" v="1" actId="1076"/>
          <ac:spMkLst>
            <pc:docMk/>
            <pc:sldMk cId="3450621587" sldId="272"/>
            <ac:spMk id="2" creationId="{023E1ACC-1F29-4AF5-91C2-EA57B1821147}"/>
          </ac:spMkLst>
        </pc:spChg>
      </pc:sldChg>
      <pc:sldChg chg="modSp">
        <pc:chgData name="Jennifer Davies" userId="S::jennifer.davies@southmelbourneps.vic.edu.au::5577f85f-40ce-4f5e-a20e-689086e67d7b" providerId="AD" clId="Web-{725082B7-32A1-DD31-9F04-3279821422F5}" dt="2021-09-17T04:08:48.169" v="39" actId="14100"/>
        <pc:sldMkLst>
          <pc:docMk/>
          <pc:sldMk cId="319798652" sldId="273"/>
        </pc:sldMkLst>
        <pc:spChg chg="mod">
          <ac:chgData name="Jennifer Davies" userId="S::jennifer.davies@southmelbourneps.vic.edu.au::5577f85f-40ce-4f5e-a20e-689086e67d7b" providerId="AD" clId="Web-{725082B7-32A1-DD31-9F04-3279821422F5}" dt="2021-09-17T04:08:42.528" v="38" actId="20577"/>
          <ac:spMkLst>
            <pc:docMk/>
            <pc:sldMk cId="319798652" sldId="273"/>
            <ac:spMk id="4" creationId="{4DAAB177-71DE-446B-AF5C-524355A6A9AD}"/>
          </ac:spMkLst>
        </pc:spChg>
        <pc:picChg chg="mod">
          <ac:chgData name="Jennifer Davies" userId="S::jennifer.davies@southmelbourneps.vic.edu.au::5577f85f-40ce-4f5e-a20e-689086e67d7b" providerId="AD" clId="Web-{725082B7-32A1-DD31-9F04-3279821422F5}" dt="2021-09-17T04:08:48.169" v="39" actId="14100"/>
          <ac:picMkLst>
            <pc:docMk/>
            <pc:sldMk cId="319798652" sldId="273"/>
            <ac:picMk id="4098" creationId="{60009A51-18AA-4D4C-8099-36EB539875C3}"/>
          </ac:picMkLst>
        </pc:picChg>
      </pc:sldChg>
    </pc:docChg>
  </pc:docChgLst>
  <pc:docChgLst>
    <pc:chgData name="Kate Alcock" userId="S::kate.alcock@southmelbourneps.vic.edu.au::113a102b-5730-451e-b1df-9c28c5b38967" providerId="AD" clId="Web-{92055307-FCFC-B8B7-9168-2D03DC3DD830}"/>
    <pc:docChg chg="modSld">
      <pc:chgData name="Kate Alcock" userId="S::kate.alcock@southmelbourneps.vic.edu.au::113a102b-5730-451e-b1df-9c28c5b38967" providerId="AD" clId="Web-{92055307-FCFC-B8B7-9168-2D03DC3DD830}" dt="2021-06-16T05:36:01.588" v="1798"/>
      <pc:docMkLst>
        <pc:docMk/>
      </pc:docMkLst>
      <pc:sldChg chg="modSp">
        <pc:chgData name="Kate Alcock" userId="S::kate.alcock@southmelbourneps.vic.edu.au::113a102b-5730-451e-b1df-9c28c5b38967" providerId="AD" clId="Web-{92055307-FCFC-B8B7-9168-2D03DC3DD830}" dt="2021-06-16T05:18:42.359" v="0" actId="20577"/>
        <pc:sldMkLst>
          <pc:docMk/>
          <pc:sldMk cId="2632403272" sldId="256"/>
        </pc:sldMkLst>
        <pc:spChg chg="mod">
          <ac:chgData name="Kate Alcock" userId="S::kate.alcock@southmelbourneps.vic.edu.au::113a102b-5730-451e-b1df-9c28c5b38967" providerId="AD" clId="Web-{92055307-FCFC-B8B7-9168-2D03DC3DD830}" dt="2021-06-16T05:18:42.359" v="0" actId="20577"/>
          <ac:spMkLst>
            <pc:docMk/>
            <pc:sldMk cId="2632403272" sldId="256"/>
            <ac:spMk id="2" creationId="{7C352CD2-6481-4A6B-ABF8-FBB88FC0D923}"/>
          </ac:spMkLst>
        </pc:spChg>
      </pc:sldChg>
      <pc:sldChg chg="modSp">
        <pc:chgData name="Kate Alcock" userId="S::kate.alcock@southmelbourneps.vic.edu.au::113a102b-5730-451e-b1df-9c28c5b38967" providerId="AD" clId="Web-{92055307-FCFC-B8B7-9168-2D03DC3DD830}" dt="2021-06-16T05:30:04.876" v="1036" actId="14100"/>
        <pc:sldMkLst>
          <pc:docMk/>
          <pc:sldMk cId="590075798" sldId="266"/>
        </pc:sldMkLst>
        <pc:spChg chg="mod">
          <ac:chgData name="Kate Alcock" userId="S::kate.alcock@southmelbourneps.vic.edu.au::113a102b-5730-451e-b1df-9c28c5b38967" providerId="AD" clId="Web-{92055307-FCFC-B8B7-9168-2D03DC3DD830}" dt="2021-06-16T05:30:04.876" v="1036" actId="14100"/>
          <ac:spMkLst>
            <pc:docMk/>
            <pc:sldMk cId="590075798" sldId="266"/>
            <ac:spMk id="3" creationId="{074FBB69-6612-4F02-9161-CEA52081BDF0}"/>
          </ac:spMkLst>
        </pc:spChg>
      </pc:sldChg>
      <pc:sldChg chg="modSp">
        <pc:chgData name="Kate Alcock" userId="S::kate.alcock@southmelbourneps.vic.edu.au::113a102b-5730-451e-b1df-9c28c5b38967" providerId="AD" clId="Web-{92055307-FCFC-B8B7-9168-2D03DC3DD830}" dt="2021-06-16T05:36:01.588" v="1798"/>
        <pc:sldMkLst>
          <pc:docMk/>
          <pc:sldMk cId="537077332" sldId="267"/>
        </pc:sldMkLst>
        <pc:graphicFrameChg chg="mod modGraphic">
          <ac:chgData name="Kate Alcock" userId="S::kate.alcock@southmelbourneps.vic.edu.au::113a102b-5730-451e-b1df-9c28c5b38967" providerId="AD" clId="Web-{92055307-FCFC-B8B7-9168-2D03DC3DD830}" dt="2021-06-16T05:36:01.588" v="1798"/>
          <ac:graphicFrameMkLst>
            <pc:docMk/>
            <pc:sldMk cId="537077332" sldId="267"/>
            <ac:graphicFrameMk id="4" creationId="{3379437A-2828-42AF-8D34-78DEDB3EB1F5}"/>
          </ac:graphicFrameMkLst>
        </pc:graphicFrameChg>
      </pc:sldChg>
      <pc:sldChg chg="modSp">
        <pc:chgData name="Kate Alcock" userId="S::kate.alcock@southmelbourneps.vic.edu.au::113a102b-5730-451e-b1df-9c28c5b38967" providerId="AD" clId="Web-{92055307-FCFC-B8B7-9168-2D03DC3DD830}" dt="2021-06-16T05:33:45.272" v="1472"/>
        <pc:sldMkLst>
          <pc:docMk/>
          <pc:sldMk cId="2745435118" sldId="268"/>
        </pc:sldMkLst>
        <pc:graphicFrameChg chg="mod modGraphic">
          <ac:chgData name="Kate Alcock" userId="S::kate.alcock@southmelbourneps.vic.edu.au::113a102b-5730-451e-b1df-9c28c5b38967" providerId="AD" clId="Web-{92055307-FCFC-B8B7-9168-2D03DC3DD830}" dt="2021-06-16T05:33:45.272" v="1472"/>
          <ac:graphicFrameMkLst>
            <pc:docMk/>
            <pc:sldMk cId="2745435118" sldId="268"/>
            <ac:graphicFrameMk id="4" creationId="{9DA2BEB6-F986-41F4-83AB-AB6975610E8C}"/>
          </ac:graphicFrameMkLst>
        </pc:graphicFrameChg>
      </pc:sldChg>
    </pc:docChg>
  </pc:docChgLst>
  <pc:docChgLst>
    <pc:chgData name="Megan Hartwick" userId="S::megan.hartwick@southmelbourneps.vic.edu.au::e595cc07-d819-412c-808e-426b71de6c4e" providerId="AD" clId="Web-{73207E6C-20DD-5459-231C-88EAABBF37FF}"/>
    <pc:docChg chg="addSld modSld">
      <pc:chgData name="Megan Hartwick" userId="S::megan.hartwick@southmelbourneps.vic.edu.au::e595cc07-d819-412c-808e-426b71de6c4e" providerId="AD" clId="Web-{73207E6C-20DD-5459-231C-88EAABBF37FF}" dt="2021-09-13T00:51:44.527" v="347" actId="14100"/>
      <pc:docMkLst>
        <pc:docMk/>
      </pc:docMkLst>
      <pc:sldChg chg="modSp">
        <pc:chgData name="Megan Hartwick" userId="S::megan.hartwick@southmelbourneps.vic.edu.au::e595cc07-d819-412c-808e-426b71de6c4e" providerId="AD" clId="Web-{73207E6C-20DD-5459-231C-88EAABBF37FF}" dt="2021-09-13T00:33:29.708" v="39"/>
        <pc:sldMkLst>
          <pc:docMk/>
          <pc:sldMk cId="2745435118" sldId="268"/>
        </pc:sldMkLst>
        <pc:graphicFrameChg chg="mod modGraphic">
          <ac:chgData name="Megan Hartwick" userId="S::megan.hartwick@southmelbourneps.vic.edu.au::e595cc07-d819-412c-808e-426b71de6c4e" providerId="AD" clId="Web-{73207E6C-20DD-5459-231C-88EAABBF37FF}" dt="2021-09-13T00:33:29.708" v="39"/>
          <ac:graphicFrameMkLst>
            <pc:docMk/>
            <pc:sldMk cId="2745435118" sldId="268"/>
            <ac:graphicFrameMk id="4" creationId="{9DA2BEB6-F986-41F4-83AB-AB6975610E8C}"/>
          </ac:graphicFrameMkLst>
        </pc:graphicFrameChg>
      </pc:sldChg>
      <pc:sldChg chg="addSp delSp modSp">
        <pc:chgData name="Megan Hartwick" userId="S::megan.hartwick@southmelbourneps.vic.edu.au::e595cc07-d819-412c-808e-426b71de6c4e" providerId="AD" clId="Web-{73207E6C-20DD-5459-231C-88EAABBF37FF}" dt="2021-09-13T00:51:44.527" v="347" actId="14100"/>
        <pc:sldMkLst>
          <pc:docMk/>
          <pc:sldMk cId="1451661025" sldId="271"/>
        </pc:sldMkLst>
        <pc:spChg chg="mod">
          <ac:chgData name="Megan Hartwick" userId="S::megan.hartwick@southmelbourneps.vic.edu.au::e595cc07-d819-412c-808e-426b71de6c4e" providerId="AD" clId="Web-{73207E6C-20DD-5459-231C-88EAABBF37FF}" dt="2021-09-13T00:33:47.678" v="46" actId="20577"/>
          <ac:spMkLst>
            <pc:docMk/>
            <pc:sldMk cId="1451661025" sldId="271"/>
            <ac:spMk id="2" creationId="{023E1ACC-1F29-4AF5-91C2-EA57B1821147}"/>
          </ac:spMkLst>
        </pc:spChg>
        <pc:spChg chg="mod">
          <ac:chgData name="Megan Hartwick" userId="S::megan.hartwick@southmelbourneps.vic.edu.au::e595cc07-d819-412c-808e-426b71de6c4e" providerId="AD" clId="Web-{73207E6C-20DD-5459-231C-88EAABBF37FF}" dt="2021-09-13T00:51:39.168" v="346" actId="20577"/>
          <ac:spMkLst>
            <pc:docMk/>
            <pc:sldMk cId="1451661025" sldId="271"/>
            <ac:spMk id="4" creationId="{4DAAB177-71DE-446B-AF5C-524355A6A9AD}"/>
          </ac:spMkLst>
        </pc:spChg>
        <pc:picChg chg="add mod modCrop">
          <ac:chgData name="Megan Hartwick" userId="S::megan.hartwick@southmelbourneps.vic.edu.au::e595cc07-d819-412c-808e-426b71de6c4e" providerId="AD" clId="Web-{73207E6C-20DD-5459-231C-88EAABBF37FF}" dt="2021-09-13T00:51:44.527" v="347" actId="14100"/>
          <ac:picMkLst>
            <pc:docMk/>
            <pc:sldMk cId="1451661025" sldId="271"/>
            <ac:picMk id="5" creationId="{B58028EC-FF39-4901-9893-35F0AC8EDAAA}"/>
          </ac:picMkLst>
        </pc:picChg>
        <pc:picChg chg="del">
          <ac:chgData name="Megan Hartwick" userId="S::megan.hartwick@southmelbourneps.vic.edu.au::e595cc07-d819-412c-808e-426b71de6c4e" providerId="AD" clId="Web-{73207E6C-20DD-5459-231C-88EAABBF37FF}" dt="2021-09-13T00:39:08.262" v="173"/>
          <ac:picMkLst>
            <pc:docMk/>
            <pc:sldMk cId="1451661025" sldId="271"/>
            <ac:picMk id="4098" creationId="{60009A51-18AA-4D4C-8099-36EB539875C3}"/>
          </ac:picMkLst>
        </pc:picChg>
      </pc:sldChg>
      <pc:sldChg chg="add replId">
        <pc:chgData name="Megan Hartwick" userId="S::megan.hartwick@southmelbourneps.vic.edu.au::e595cc07-d819-412c-808e-426b71de6c4e" providerId="AD" clId="Web-{73207E6C-20DD-5459-231C-88EAABBF37FF}" dt="2021-09-13T00:33:39.115" v="40"/>
        <pc:sldMkLst>
          <pc:docMk/>
          <pc:sldMk cId="319798652" sldId="273"/>
        </pc:sldMkLst>
      </pc:sldChg>
    </pc:docChg>
  </pc:docChgLst>
  <pc:docChgLst>
    <pc:chgData name="Kate Alcock" userId="113a102b-5730-451e-b1df-9c28c5b38967" providerId="ADAL" clId="{1A8A7A3B-F020-4C8F-947A-B217DEB81161}"/>
    <pc:docChg chg="modSld">
      <pc:chgData name="Kate Alcock" userId="113a102b-5730-451e-b1df-9c28c5b38967" providerId="ADAL" clId="{1A8A7A3B-F020-4C8F-947A-B217DEB81161}" dt="2021-06-16T22:29:42.547" v="43" actId="20577"/>
      <pc:docMkLst>
        <pc:docMk/>
      </pc:docMkLst>
      <pc:sldChg chg="addSp modSp">
        <pc:chgData name="Kate Alcock" userId="113a102b-5730-451e-b1df-9c28c5b38967" providerId="ADAL" clId="{1A8A7A3B-F020-4C8F-947A-B217DEB81161}" dt="2021-06-16T22:29:29.041" v="39" actId="1076"/>
        <pc:sldMkLst>
          <pc:docMk/>
          <pc:sldMk cId="1820144767" sldId="258"/>
        </pc:sldMkLst>
        <pc:spChg chg="mod">
          <ac:chgData name="Kate Alcock" userId="113a102b-5730-451e-b1df-9c28c5b38967" providerId="ADAL" clId="{1A8A7A3B-F020-4C8F-947A-B217DEB81161}" dt="2021-06-16T22:28:28.734" v="35" actId="2710"/>
          <ac:spMkLst>
            <pc:docMk/>
            <pc:sldMk cId="1820144767" sldId="258"/>
            <ac:spMk id="3" creationId="{074FBB69-6612-4F02-9161-CEA52081BDF0}"/>
          </ac:spMkLst>
        </pc:spChg>
        <pc:picChg chg="mod">
          <ac:chgData name="Kate Alcock" userId="113a102b-5730-451e-b1df-9c28c5b38967" providerId="ADAL" clId="{1A8A7A3B-F020-4C8F-947A-B217DEB81161}" dt="2021-06-16T22:28:31.891" v="36" actId="1076"/>
          <ac:picMkLst>
            <pc:docMk/>
            <pc:sldMk cId="1820144767" sldId="258"/>
            <ac:picMk id="5" creationId="{89DEF8C4-61EC-4900-970A-44280AB5F8EE}"/>
          </ac:picMkLst>
        </pc:picChg>
        <pc:picChg chg="add mod">
          <ac:chgData name="Kate Alcock" userId="113a102b-5730-451e-b1df-9c28c5b38967" providerId="ADAL" clId="{1A8A7A3B-F020-4C8F-947A-B217DEB81161}" dt="2021-06-16T22:29:29.041" v="39" actId="1076"/>
          <ac:picMkLst>
            <pc:docMk/>
            <pc:sldMk cId="1820144767" sldId="258"/>
            <ac:picMk id="6" creationId="{55D2D3D4-E379-4F80-A6AE-D097F7AFB837}"/>
          </ac:picMkLst>
        </pc:picChg>
      </pc:sldChg>
      <pc:sldChg chg="modSp">
        <pc:chgData name="Kate Alcock" userId="113a102b-5730-451e-b1df-9c28c5b38967" providerId="ADAL" clId="{1A8A7A3B-F020-4C8F-947A-B217DEB81161}" dt="2021-06-16T22:26:19.216" v="1" actId="2710"/>
        <pc:sldMkLst>
          <pc:docMk/>
          <pc:sldMk cId="590075798" sldId="266"/>
        </pc:sldMkLst>
        <pc:spChg chg="mod">
          <ac:chgData name="Kate Alcock" userId="113a102b-5730-451e-b1df-9c28c5b38967" providerId="ADAL" clId="{1A8A7A3B-F020-4C8F-947A-B217DEB81161}" dt="2021-06-16T22:26:19.216" v="1" actId="2710"/>
          <ac:spMkLst>
            <pc:docMk/>
            <pc:sldMk cId="590075798" sldId="266"/>
            <ac:spMk id="3" creationId="{074FBB69-6612-4F02-9161-CEA52081BDF0}"/>
          </ac:spMkLst>
        </pc:spChg>
      </pc:sldChg>
      <pc:sldChg chg="modSp">
        <pc:chgData name="Kate Alcock" userId="113a102b-5730-451e-b1df-9c28c5b38967" providerId="ADAL" clId="{1A8A7A3B-F020-4C8F-947A-B217DEB81161}" dt="2021-06-16T22:29:42.547" v="43" actId="20577"/>
        <pc:sldMkLst>
          <pc:docMk/>
          <pc:sldMk cId="537077332" sldId="267"/>
        </pc:sldMkLst>
        <pc:graphicFrameChg chg="modGraphic">
          <ac:chgData name="Kate Alcock" userId="113a102b-5730-451e-b1df-9c28c5b38967" providerId="ADAL" clId="{1A8A7A3B-F020-4C8F-947A-B217DEB81161}" dt="2021-06-16T22:29:42.547" v="43" actId="20577"/>
          <ac:graphicFrameMkLst>
            <pc:docMk/>
            <pc:sldMk cId="537077332" sldId="267"/>
            <ac:graphicFrameMk id="4" creationId="{3379437A-2828-42AF-8D34-78DEDB3EB1F5}"/>
          </ac:graphicFrameMkLst>
        </pc:graphicFrameChg>
      </pc:sldChg>
      <pc:sldChg chg="modSp">
        <pc:chgData name="Kate Alcock" userId="113a102b-5730-451e-b1df-9c28c5b38967" providerId="ADAL" clId="{1A8A7A3B-F020-4C8F-947A-B217DEB81161}" dt="2021-06-16T22:28:11.941" v="33" actId="1076"/>
        <pc:sldMkLst>
          <pc:docMk/>
          <pc:sldMk cId="1779414788" sldId="270"/>
        </pc:sldMkLst>
        <pc:picChg chg="mod">
          <ac:chgData name="Kate Alcock" userId="113a102b-5730-451e-b1df-9c28c5b38967" providerId="ADAL" clId="{1A8A7A3B-F020-4C8F-947A-B217DEB81161}" dt="2021-06-16T22:28:11.941" v="33" actId="1076"/>
          <ac:picMkLst>
            <pc:docMk/>
            <pc:sldMk cId="1779414788" sldId="270"/>
            <ac:picMk id="9" creationId="{F7C738D5-3F1D-434E-ACEB-DB4D9B4DFB27}"/>
          </ac:picMkLst>
        </pc:picChg>
      </pc:sldChg>
      <pc:sldChg chg="modSp">
        <pc:chgData name="Kate Alcock" userId="113a102b-5730-451e-b1df-9c28c5b38967" providerId="ADAL" clId="{1A8A7A3B-F020-4C8F-947A-B217DEB81161}" dt="2021-06-16T22:27:34.699" v="32" actId="20577"/>
        <pc:sldMkLst>
          <pc:docMk/>
          <pc:sldMk cId="3450621587" sldId="272"/>
        </pc:sldMkLst>
        <pc:spChg chg="mod">
          <ac:chgData name="Kate Alcock" userId="113a102b-5730-451e-b1df-9c28c5b38967" providerId="ADAL" clId="{1A8A7A3B-F020-4C8F-947A-B217DEB81161}" dt="2021-06-16T22:26:32.565" v="2" actId="1076"/>
          <ac:spMkLst>
            <pc:docMk/>
            <pc:sldMk cId="3450621587" sldId="272"/>
            <ac:spMk id="2" creationId="{023E1ACC-1F29-4AF5-91C2-EA57B1821147}"/>
          </ac:spMkLst>
        </pc:spChg>
        <pc:spChg chg="mod">
          <ac:chgData name="Kate Alcock" userId="113a102b-5730-451e-b1df-9c28c5b38967" providerId="ADAL" clId="{1A8A7A3B-F020-4C8F-947A-B217DEB81161}" dt="2021-06-16T22:27:34.699" v="32" actId="20577"/>
          <ac:spMkLst>
            <pc:docMk/>
            <pc:sldMk cId="3450621587" sldId="272"/>
            <ac:spMk id="3" creationId="{074FBB69-6612-4F02-9161-CEA52081BDF0}"/>
          </ac:spMkLst>
        </pc:spChg>
      </pc:sldChg>
    </pc:docChg>
  </pc:docChgLst>
  <pc:docChgLst>
    <pc:chgData name="Kate Alcock" userId="S::kate.alcock@southmelbourneps.vic.edu.au::113a102b-5730-451e-b1df-9c28c5b38967" providerId="AD" clId="Web-{C98BB99F-306C-B000-CAC1-A1CB38ED8D4C}"/>
    <pc:docChg chg="modSld">
      <pc:chgData name="Kate Alcock" userId="S::kate.alcock@southmelbourneps.vic.edu.au::113a102b-5730-451e-b1df-9c28c5b38967" providerId="AD" clId="Web-{C98BB99F-306C-B000-CAC1-A1CB38ED8D4C}" dt="2021-03-31T04:40:33.959" v="407" actId="20577"/>
      <pc:docMkLst>
        <pc:docMk/>
      </pc:docMkLst>
      <pc:sldChg chg="addSp delSp modSp">
        <pc:chgData name="Kate Alcock" userId="S::kate.alcock@southmelbourneps.vic.edu.au::113a102b-5730-451e-b1df-9c28c5b38967" providerId="AD" clId="Web-{C98BB99F-306C-B000-CAC1-A1CB38ED8D4C}" dt="2021-03-31T04:35:39.998" v="1"/>
        <pc:sldMkLst>
          <pc:docMk/>
          <pc:sldMk cId="1820144767" sldId="258"/>
        </pc:sldMkLst>
        <pc:picChg chg="add del mod">
          <ac:chgData name="Kate Alcock" userId="S::kate.alcock@southmelbourneps.vic.edu.au::113a102b-5730-451e-b1df-9c28c5b38967" providerId="AD" clId="Web-{C98BB99F-306C-B000-CAC1-A1CB38ED8D4C}" dt="2021-03-31T04:35:39.998" v="1"/>
          <ac:picMkLst>
            <pc:docMk/>
            <pc:sldMk cId="1820144767" sldId="258"/>
            <ac:picMk id="4" creationId="{0375F1C6-F912-4616-8C00-0DDA7C9B23DC}"/>
          </ac:picMkLst>
        </pc:picChg>
      </pc:sldChg>
      <pc:sldChg chg="modSp">
        <pc:chgData name="Kate Alcock" userId="S::kate.alcock@southmelbourneps.vic.edu.au::113a102b-5730-451e-b1df-9c28c5b38967" providerId="AD" clId="Web-{C98BB99F-306C-B000-CAC1-A1CB38ED8D4C}" dt="2021-03-31T04:40:33.959" v="407" actId="20577"/>
        <pc:sldMkLst>
          <pc:docMk/>
          <pc:sldMk cId="1779414788" sldId="270"/>
        </pc:sldMkLst>
        <pc:spChg chg="mod">
          <ac:chgData name="Kate Alcock" userId="S::kate.alcock@southmelbourneps.vic.edu.au::113a102b-5730-451e-b1df-9c28c5b38967" providerId="AD" clId="Web-{C98BB99F-306C-B000-CAC1-A1CB38ED8D4C}" dt="2021-03-31T04:40:33.959" v="407" actId="20577"/>
          <ac:spMkLst>
            <pc:docMk/>
            <pc:sldMk cId="1779414788" sldId="270"/>
            <ac:spMk id="3" creationId="{074FBB69-6612-4F02-9161-CEA52081BDF0}"/>
          </ac:spMkLst>
        </pc:spChg>
      </pc:sldChg>
    </pc:docChg>
  </pc:docChgLst>
  <pc:docChgLst>
    <pc:chgData name="Joanna May" userId="S::joanna.may@southmelbourneps.vic.edu.au::dd655d79-f6cd-441e-b250-fe44e33d1401" providerId="AD" clId="Web-{0302F3EA-7853-4FA3-96DE-EA1CEE0A6C10}"/>
    <pc:docChg chg="modSld">
      <pc:chgData name="Joanna May" userId="S::joanna.may@southmelbourneps.vic.edu.au::dd655d79-f6cd-441e-b250-fe44e33d1401" providerId="AD" clId="Web-{0302F3EA-7853-4FA3-96DE-EA1CEE0A6C10}" dt="2021-03-26T02:54:45.059" v="790" actId="20577"/>
      <pc:docMkLst>
        <pc:docMk/>
      </pc:docMkLst>
      <pc:sldChg chg="addSp delSp modSp">
        <pc:chgData name="Joanna May" userId="S::joanna.may@southmelbourneps.vic.edu.au::dd655d79-f6cd-441e-b250-fe44e33d1401" providerId="AD" clId="Web-{0302F3EA-7853-4FA3-96DE-EA1CEE0A6C10}" dt="2021-03-26T02:51:53.091" v="584" actId="20577"/>
        <pc:sldMkLst>
          <pc:docMk/>
          <pc:sldMk cId="1820144767" sldId="258"/>
        </pc:sldMkLst>
        <pc:spChg chg="add del mod">
          <ac:chgData name="Joanna May" userId="S::joanna.may@southmelbourneps.vic.edu.au::dd655d79-f6cd-441e-b250-fe44e33d1401" providerId="AD" clId="Web-{0302F3EA-7853-4FA3-96DE-EA1CEE0A6C10}" dt="2021-03-26T02:51:53.091" v="584" actId="20577"/>
          <ac:spMkLst>
            <pc:docMk/>
            <pc:sldMk cId="1820144767" sldId="258"/>
            <ac:spMk id="3" creationId="{074FBB69-6612-4F02-9161-CEA52081BDF0}"/>
          </ac:spMkLst>
        </pc:spChg>
        <pc:spChg chg="add del mod">
          <ac:chgData name="Joanna May" userId="S::joanna.may@southmelbourneps.vic.edu.au::dd655d79-f6cd-441e-b250-fe44e33d1401" providerId="AD" clId="Web-{0302F3EA-7853-4FA3-96DE-EA1CEE0A6C10}" dt="2021-03-26T02:51:18.903" v="573"/>
          <ac:spMkLst>
            <pc:docMk/>
            <pc:sldMk cId="1820144767" sldId="258"/>
            <ac:spMk id="8" creationId="{34A8019B-B431-4E7B-B2D4-28DF3141AEBE}"/>
          </ac:spMkLst>
        </pc:spChg>
        <pc:picChg chg="add del mod">
          <ac:chgData name="Joanna May" userId="S::joanna.may@southmelbourneps.vic.edu.au::dd655d79-f6cd-441e-b250-fe44e33d1401" providerId="AD" clId="Web-{0302F3EA-7853-4FA3-96DE-EA1CEE0A6C10}" dt="2021-03-26T02:49:47.794" v="558"/>
          <ac:picMkLst>
            <pc:docMk/>
            <pc:sldMk cId="1820144767" sldId="258"/>
            <ac:picMk id="4" creationId="{BC733A72-7C1A-408B-AE21-806FAAF71BA8}"/>
          </ac:picMkLst>
        </pc:picChg>
        <pc:picChg chg="add mod">
          <ac:chgData name="Joanna May" userId="S::joanna.may@southmelbourneps.vic.edu.au::dd655d79-f6cd-441e-b250-fe44e33d1401" providerId="AD" clId="Web-{0302F3EA-7853-4FA3-96DE-EA1CEE0A6C10}" dt="2021-03-26T02:50:42.185" v="569" actId="1076"/>
          <ac:picMkLst>
            <pc:docMk/>
            <pc:sldMk cId="1820144767" sldId="258"/>
            <ac:picMk id="5" creationId="{6C59E57A-8837-4BF5-BB7E-7A199280DA6E}"/>
          </ac:picMkLst>
        </pc:picChg>
        <pc:picChg chg="add mod">
          <ac:chgData name="Joanna May" userId="S::joanna.may@southmelbourneps.vic.edu.au::dd655d79-f6cd-441e-b250-fe44e33d1401" providerId="AD" clId="Web-{0302F3EA-7853-4FA3-96DE-EA1CEE0A6C10}" dt="2021-03-26T02:50:55.950" v="571" actId="1076"/>
          <ac:picMkLst>
            <pc:docMk/>
            <pc:sldMk cId="1820144767" sldId="258"/>
            <ac:picMk id="6" creationId="{F2F202EE-4CAF-4524-8D95-A627FBC4A161}"/>
          </ac:picMkLst>
        </pc:picChg>
      </pc:sldChg>
      <pc:sldChg chg="modSp">
        <pc:chgData name="Joanna May" userId="S::joanna.may@southmelbourneps.vic.edu.au::dd655d79-f6cd-441e-b250-fe44e33d1401" providerId="AD" clId="Web-{0302F3EA-7853-4FA3-96DE-EA1CEE0A6C10}" dt="2021-03-26T02:54:45.059" v="790" actId="20577"/>
        <pc:sldMkLst>
          <pc:docMk/>
          <pc:sldMk cId="505125271" sldId="269"/>
        </pc:sldMkLst>
        <pc:spChg chg="mod">
          <ac:chgData name="Joanna May" userId="S::joanna.may@southmelbourneps.vic.edu.au::dd655d79-f6cd-441e-b250-fe44e33d1401" providerId="AD" clId="Web-{0302F3EA-7853-4FA3-96DE-EA1CEE0A6C10}" dt="2021-03-26T02:54:45.059" v="790" actId="20577"/>
          <ac:spMkLst>
            <pc:docMk/>
            <pc:sldMk cId="505125271" sldId="269"/>
            <ac:spMk id="3" creationId="{074FBB69-6612-4F02-9161-CEA52081BDF0}"/>
          </ac:spMkLst>
        </pc:spChg>
      </pc:sldChg>
    </pc:docChg>
  </pc:docChgLst>
  <pc:docChgLst>
    <pc:chgData name="Madeleine Morrison" userId="76149b45-f29f-4266-b3f0-86094e536fee" providerId="ADAL" clId="{CE174E30-F163-A540-A714-A90A54111431}"/>
    <pc:docChg chg="modSld">
      <pc:chgData name="Madeleine Morrison" userId="76149b45-f29f-4266-b3f0-86094e536fee" providerId="ADAL" clId="{CE174E30-F163-A540-A714-A90A54111431}" dt="2021-03-26T04:04:24.429" v="30" actId="478"/>
      <pc:docMkLst>
        <pc:docMk/>
      </pc:docMkLst>
      <pc:sldChg chg="addSp delSp modSp mod">
        <pc:chgData name="Madeleine Morrison" userId="76149b45-f29f-4266-b3f0-86094e536fee" providerId="ADAL" clId="{CE174E30-F163-A540-A714-A90A54111431}" dt="2021-03-26T04:04:24.429" v="30" actId="478"/>
        <pc:sldMkLst>
          <pc:docMk/>
          <pc:sldMk cId="1779414788" sldId="270"/>
        </pc:sldMkLst>
        <pc:spChg chg="mod">
          <ac:chgData name="Madeleine Morrison" userId="76149b45-f29f-4266-b3f0-86094e536fee" providerId="ADAL" clId="{CE174E30-F163-A540-A714-A90A54111431}" dt="2021-03-26T04:04:08.887" v="25" actId="20577"/>
          <ac:spMkLst>
            <pc:docMk/>
            <pc:sldMk cId="1779414788" sldId="270"/>
            <ac:spMk id="3" creationId="{074FBB69-6612-4F02-9161-CEA52081BDF0}"/>
          </ac:spMkLst>
        </pc:spChg>
        <pc:picChg chg="add del mod">
          <ac:chgData name="Madeleine Morrison" userId="76149b45-f29f-4266-b3f0-86094e536fee" providerId="ADAL" clId="{CE174E30-F163-A540-A714-A90A54111431}" dt="2021-03-26T04:04:24.429" v="30" actId="478"/>
          <ac:picMkLst>
            <pc:docMk/>
            <pc:sldMk cId="1779414788" sldId="270"/>
            <ac:picMk id="4" creationId="{3758AEFD-32FB-E14D-894B-E7C4B118CA25}"/>
          </ac:picMkLst>
        </pc:picChg>
        <pc:picChg chg="add mod">
          <ac:chgData name="Madeleine Morrison" userId="76149b45-f29f-4266-b3f0-86094e536fee" providerId="ADAL" clId="{CE174E30-F163-A540-A714-A90A54111431}" dt="2021-03-26T04:04:11.619" v="26" actId="1076"/>
          <ac:picMkLst>
            <pc:docMk/>
            <pc:sldMk cId="1779414788" sldId="270"/>
            <ac:picMk id="1026" creationId="{E7DEB099-C947-BC4F-94BC-18CCF3C1A04F}"/>
          </ac:picMkLst>
        </pc:picChg>
      </pc:sldChg>
    </pc:docChg>
  </pc:docChgLst>
  <pc:docChgLst>
    <pc:chgData name="Kate Alcock" userId="113a102b-5730-451e-b1df-9c28c5b38967" providerId="ADAL" clId="{C39A993D-C9BC-424F-84BD-57D4EA044932}"/>
    <pc:docChg chg="custSel modSld">
      <pc:chgData name="Kate Alcock" userId="113a102b-5730-451e-b1df-9c28c5b38967" providerId="ADAL" clId="{C39A993D-C9BC-424F-84BD-57D4EA044932}" dt="2021-06-21T22:08:23.690" v="21" actId="1076"/>
      <pc:docMkLst>
        <pc:docMk/>
      </pc:docMkLst>
      <pc:sldChg chg="addSp delSp modSp">
        <pc:chgData name="Kate Alcock" userId="113a102b-5730-451e-b1df-9c28c5b38967" providerId="ADAL" clId="{C39A993D-C9BC-424F-84BD-57D4EA044932}" dt="2021-06-21T22:08:14.666" v="19" actId="1076"/>
        <pc:sldMkLst>
          <pc:docMk/>
          <pc:sldMk cId="1820144767" sldId="258"/>
        </pc:sldMkLst>
        <pc:spChg chg="mod">
          <ac:chgData name="Kate Alcock" userId="113a102b-5730-451e-b1df-9c28c5b38967" providerId="ADAL" clId="{C39A993D-C9BC-424F-84BD-57D4EA044932}" dt="2021-06-21T22:07:58.196" v="15" actId="14100"/>
          <ac:spMkLst>
            <pc:docMk/>
            <pc:sldMk cId="1820144767" sldId="258"/>
            <ac:spMk id="3" creationId="{074FBB69-6612-4F02-9161-CEA52081BDF0}"/>
          </ac:spMkLst>
        </pc:spChg>
        <pc:picChg chg="del">
          <ac:chgData name="Kate Alcock" userId="113a102b-5730-451e-b1df-9c28c5b38967" providerId="ADAL" clId="{C39A993D-C9BC-424F-84BD-57D4EA044932}" dt="2021-06-21T22:07:54.861" v="14" actId="478"/>
          <ac:picMkLst>
            <pc:docMk/>
            <pc:sldMk cId="1820144767" sldId="258"/>
            <ac:picMk id="5" creationId="{89DEF8C4-61EC-4900-970A-44280AB5F8EE}"/>
          </ac:picMkLst>
        </pc:picChg>
        <pc:picChg chg="del">
          <ac:chgData name="Kate Alcock" userId="113a102b-5730-451e-b1df-9c28c5b38967" providerId="ADAL" clId="{C39A993D-C9BC-424F-84BD-57D4EA044932}" dt="2021-06-21T22:07:53.024" v="13" actId="478"/>
          <ac:picMkLst>
            <pc:docMk/>
            <pc:sldMk cId="1820144767" sldId="258"/>
            <ac:picMk id="6" creationId="{55D2D3D4-E379-4F80-A6AE-D097F7AFB837}"/>
          </ac:picMkLst>
        </pc:picChg>
        <pc:picChg chg="add mod">
          <ac:chgData name="Kate Alcock" userId="113a102b-5730-451e-b1df-9c28c5b38967" providerId="ADAL" clId="{C39A993D-C9BC-424F-84BD-57D4EA044932}" dt="2021-06-21T22:08:14.666" v="19" actId="1076"/>
          <ac:picMkLst>
            <pc:docMk/>
            <pc:sldMk cId="1820144767" sldId="258"/>
            <ac:picMk id="7" creationId="{6BAFEB68-FB28-482B-A520-1A385A5A9C79}"/>
          </ac:picMkLst>
        </pc:picChg>
      </pc:sldChg>
      <pc:sldChg chg="modSp">
        <pc:chgData name="Kate Alcock" userId="113a102b-5730-451e-b1df-9c28c5b38967" providerId="ADAL" clId="{C39A993D-C9BC-424F-84BD-57D4EA044932}" dt="2021-06-21T22:00:03.207" v="2" actId="1076"/>
        <pc:sldMkLst>
          <pc:docMk/>
          <pc:sldMk cId="2745435118" sldId="268"/>
        </pc:sldMkLst>
        <pc:spChg chg="mod">
          <ac:chgData name="Kate Alcock" userId="113a102b-5730-451e-b1df-9c28c5b38967" providerId="ADAL" clId="{C39A993D-C9BC-424F-84BD-57D4EA044932}" dt="2021-06-21T22:00:03.207" v="2" actId="1076"/>
          <ac:spMkLst>
            <pc:docMk/>
            <pc:sldMk cId="2745435118" sldId="268"/>
            <ac:spMk id="6" creationId="{9D80A019-6777-4A47-9529-F0FB176B003F}"/>
          </ac:spMkLst>
        </pc:spChg>
        <pc:graphicFrameChg chg="mod">
          <ac:chgData name="Kate Alcock" userId="113a102b-5730-451e-b1df-9c28c5b38967" providerId="ADAL" clId="{C39A993D-C9BC-424F-84BD-57D4EA044932}" dt="2021-06-21T22:00:00.183" v="1" actId="1076"/>
          <ac:graphicFrameMkLst>
            <pc:docMk/>
            <pc:sldMk cId="2745435118" sldId="268"/>
            <ac:graphicFrameMk id="4" creationId="{9DA2BEB6-F986-41F4-83AB-AB6975610E8C}"/>
          </ac:graphicFrameMkLst>
        </pc:graphicFrameChg>
      </pc:sldChg>
      <pc:sldChg chg="modSp">
        <pc:chgData name="Kate Alcock" userId="113a102b-5730-451e-b1df-9c28c5b38967" providerId="ADAL" clId="{C39A993D-C9BC-424F-84BD-57D4EA044932}" dt="2021-06-21T21:59:40.771" v="0" actId="255"/>
        <pc:sldMkLst>
          <pc:docMk/>
          <pc:sldMk cId="505125271" sldId="269"/>
        </pc:sldMkLst>
        <pc:spChg chg="mod">
          <ac:chgData name="Kate Alcock" userId="113a102b-5730-451e-b1df-9c28c5b38967" providerId="ADAL" clId="{C39A993D-C9BC-424F-84BD-57D4EA044932}" dt="2021-06-21T21:59:40.771" v="0" actId="255"/>
          <ac:spMkLst>
            <pc:docMk/>
            <pc:sldMk cId="505125271" sldId="269"/>
            <ac:spMk id="3" creationId="{074FBB69-6612-4F02-9161-CEA52081BDF0}"/>
          </ac:spMkLst>
        </pc:spChg>
      </pc:sldChg>
      <pc:sldChg chg="addSp modSp">
        <pc:chgData name="Kate Alcock" userId="113a102b-5730-451e-b1df-9c28c5b38967" providerId="ADAL" clId="{C39A993D-C9BC-424F-84BD-57D4EA044932}" dt="2021-06-21T22:07:46.926" v="12" actId="1076"/>
        <pc:sldMkLst>
          <pc:docMk/>
          <pc:sldMk cId="1779414788" sldId="270"/>
        </pc:sldMkLst>
        <pc:picChg chg="add mod">
          <ac:chgData name="Kate Alcock" userId="113a102b-5730-451e-b1df-9c28c5b38967" providerId="ADAL" clId="{C39A993D-C9BC-424F-84BD-57D4EA044932}" dt="2021-06-21T22:07:44.644" v="11" actId="1076"/>
          <ac:picMkLst>
            <pc:docMk/>
            <pc:sldMk cId="1779414788" sldId="270"/>
            <ac:picMk id="5" creationId="{E1836BC3-382A-4A46-B060-77B8CA257AFA}"/>
          </ac:picMkLst>
        </pc:picChg>
        <pc:picChg chg="mod">
          <ac:chgData name="Kate Alcock" userId="113a102b-5730-451e-b1df-9c28c5b38967" providerId="ADAL" clId="{C39A993D-C9BC-424F-84BD-57D4EA044932}" dt="2021-06-21T22:07:46.926" v="12" actId="1076"/>
          <ac:picMkLst>
            <pc:docMk/>
            <pc:sldMk cId="1779414788" sldId="270"/>
            <ac:picMk id="9" creationId="{F7C738D5-3F1D-434E-ACEB-DB4D9B4DFB27}"/>
          </ac:picMkLst>
        </pc:picChg>
      </pc:sldChg>
      <pc:sldChg chg="modSp">
        <pc:chgData name="Kate Alcock" userId="113a102b-5730-451e-b1df-9c28c5b38967" providerId="ADAL" clId="{C39A993D-C9BC-424F-84BD-57D4EA044932}" dt="2021-06-21T22:00:18.164" v="5" actId="1076"/>
        <pc:sldMkLst>
          <pc:docMk/>
          <pc:sldMk cId="1451661025" sldId="271"/>
        </pc:sldMkLst>
        <pc:spChg chg="mod">
          <ac:chgData name="Kate Alcock" userId="113a102b-5730-451e-b1df-9c28c5b38967" providerId="ADAL" clId="{C39A993D-C9BC-424F-84BD-57D4EA044932}" dt="2021-06-21T22:00:18.164" v="5" actId="1076"/>
          <ac:spMkLst>
            <pc:docMk/>
            <pc:sldMk cId="1451661025" sldId="271"/>
            <ac:spMk id="4" creationId="{4DAAB177-71DE-446B-AF5C-524355A6A9AD}"/>
          </ac:spMkLst>
        </pc:spChg>
      </pc:sldChg>
      <pc:sldChg chg="modSp">
        <pc:chgData name="Kate Alcock" userId="113a102b-5730-451e-b1df-9c28c5b38967" providerId="ADAL" clId="{C39A993D-C9BC-424F-84BD-57D4EA044932}" dt="2021-06-21T22:08:23.690" v="21" actId="1076"/>
        <pc:sldMkLst>
          <pc:docMk/>
          <pc:sldMk cId="3450621587" sldId="272"/>
        </pc:sldMkLst>
        <pc:picChg chg="mod">
          <ac:chgData name="Kate Alcock" userId="113a102b-5730-451e-b1df-9c28c5b38967" providerId="ADAL" clId="{C39A993D-C9BC-424F-84BD-57D4EA044932}" dt="2021-06-21T22:08:23.690" v="21" actId="1076"/>
          <ac:picMkLst>
            <pc:docMk/>
            <pc:sldMk cId="3450621587" sldId="272"/>
            <ac:picMk id="5" creationId="{AFF3B805-F985-C74F-8E98-5FE9590663E6}"/>
          </ac:picMkLst>
        </pc:picChg>
      </pc:sldChg>
    </pc:docChg>
  </pc:docChgLst>
  <pc:docChgLst>
    <pc:chgData name="Ross Macdonald" userId="S::ross.macdonald@southmelbourneps.vic.edu.au::389f11ec-a05e-4682-9c11-2465c4daa165" providerId="AD" clId="Web-{38C9AC0E-179F-1546-C201-0B9C88CCB6B3}"/>
    <pc:docChg chg="modSld">
      <pc:chgData name="Ross Macdonald" userId="S::ross.macdonald@southmelbourneps.vic.edu.au::389f11ec-a05e-4682-9c11-2465c4daa165" providerId="AD" clId="Web-{38C9AC0E-179F-1546-C201-0B9C88CCB6B3}" dt="2021-09-14T03:41:12.572" v="93"/>
      <pc:docMkLst>
        <pc:docMk/>
      </pc:docMkLst>
      <pc:sldChg chg="modSp">
        <pc:chgData name="Ross Macdonald" userId="S::ross.macdonald@southmelbourneps.vic.edu.au::389f11ec-a05e-4682-9c11-2465c4daa165" providerId="AD" clId="Web-{38C9AC0E-179F-1546-C201-0B9C88CCB6B3}" dt="2021-09-14T03:41:12.572" v="93"/>
        <pc:sldMkLst>
          <pc:docMk/>
          <pc:sldMk cId="2745435118" sldId="268"/>
        </pc:sldMkLst>
        <pc:graphicFrameChg chg="mod modGraphic">
          <ac:chgData name="Ross Macdonald" userId="S::ross.macdonald@southmelbourneps.vic.edu.au::389f11ec-a05e-4682-9c11-2465c4daa165" providerId="AD" clId="Web-{38C9AC0E-179F-1546-C201-0B9C88CCB6B3}" dt="2021-09-14T03:41:12.572" v="93"/>
          <ac:graphicFrameMkLst>
            <pc:docMk/>
            <pc:sldMk cId="2745435118" sldId="268"/>
            <ac:graphicFrameMk id="4" creationId="{9DA2BEB6-F986-41F4-83AB-AB6975610E8C}"/>
          </ac:graphicFrameMkLst>
        </pc:graphicFrameChg>
      </pc:sldChg>
    </pc:docChg>
  </pc:docChgLst>
  <pc:docChgLst>
    <pc:chgData name="Joanna May" userId="S::joanna.may@southmelbourneps.vic.edu.au::dd655d79-f6cd-441e-b250-fe44e33d1401" providerId="AD" clId="Web-{77B5A105-273F-0501-5714-50A9073BE45B}"/>
    <pc:docChg chg="modSld">
      <pc:chgData name="Joanna May" userId="S::joanna.may@southmelbourneps.vic.edu.au::dd655d79-f6cd-441e-b250-fe44e33d1401" providerId="AD" clId="Web-{77B5A105-273F-0501-5714-50A9073BE45B}" dt="2021-03-26T04:41:46.486" v="995"/>
      <pc:docMkLst>
        <pc:docMk/>
      </pc:docMkLst>
      <pc:sldChg chg="modSp">
        <pc:chgData name="Joanna May" userId="S::joanna.may@southmelbourneps.vic.edu.au::dd655d79-f6cd-441e-b250-fe44e33d1401" providerId="AD" clId="Web-{77B5A105-273F-0501-5714-50A9073BE45B}" dt="2021-03-26T04:41:46.486" v="995"/>
        <pc:sldMkLst>
          <pc:docMk/>
          <pc:sldMk cId="2745435118" sldId="268"/>
        </pc:sldMkLst>
        <pc:graphicFrameChg chg="mod modGraphic">
          <ac:chgData name="Joanna May" userId="S::joanna.may@southmelbourneps.vic.edu.au::dd655d79-f6cd-441e-b250-fe44e33d1401" providerId="AD" clId="Web-{77B5A105-273F-0501-5714-50A9073BE45B}" dt="2021-03-26T04:41:46.486" v="995"/>
          <ac:graphicFrameMkLst>
            <pc:docMk/>
            <pc:sldMk cId="2745435118" sldId="268"/>
            <ac:graphicFrameMk id="4" creationId="{9DA2BEB6-F986-41F4-83AB-AB6975610E8C}"/>
          </ac:graphicFrameMkLst>
        </pc:graphicFrameChg>
      </pc:sldChg>
      <pc:sldChg chg="modSp">
        <pc:chgData name="Joanna May" userId="S::joanna.may@southmelbourneps.vic.edu.au::dd655d79-f6cd-441e-b250-fe44e33d1401" providerId="AD" clId="Web-{77B5A105-273F-0501-5714-50A9073BE45B}" dt="2021-03-26T04:26:47.227" v="637" actId="20577"/>
        <pc:sldMkLst>
          <pc:docMk/>
          <pc:sldMk cId="505125271" sldId="269"/>
        </pc:sldMkLst>
        <pc:spChg chg="mod">
          <ac:chgData name="Joanna May" userId="S::joanna.may@southmelbourneps.vic.edu.au::dd655d79-f6cd-441e-b250-fe44e33d1401" providerId="AD" clId="Web-{77B5A105-273F-0501-5714-50A9073BE45B}" dt="2021-03-26T04:26:47.227" v="637" actId="20577"/>
          <ac:spMkLst>
            <pc:docMk/>
            <pc:sldMk cId="505125271" sldId="269"/>
            <ac:spMk id="3" creationId="{074FBB69-6612-4F02-9161-CEA52081BDF0}"/>
          </ac:spMkLst>
        </pc:spChg>
      </pc:sldChg>
    </pc:docChg>
  </pc:docChgLst>
  <pc:docChgLst>
    <pc:chgData name="Stephanie Lord" userId="S::stephanie.lord@southmelbourneps.vic.edu.au::ab0ecf36-c0f1-4673-91f1-8eaf1ccfb243" providerId="AD" clId="Web-{084DA1F7-9E9F-48BC-82FE-DC8D466B49CA}"/>
    <pc:docChg chg="modSld">
      <pc:chgData name="Stephanie Lord" userId="S::stephanie.lord@southmelbourneps.vic.edu.au::ab0ecf36-c0f1-4673-91f1-8eaf1ccfb243" providerId="AD" clId="Web-{084DA1F7-9E9F-48BC-82FE-DC8D466B49CA}" dt="2021-03-31T04:39:40.550" v="438" actId="14100"/>
      <pc:docMkLst>
        <pc:docMk/>
      </pc:docMkLst>
      <pc:sldChg chg="delSp modSp">
        <pc:chgData name="Stephanie Lord" userId="S::stephanie.lord@southmelbourneps.vic.edu.au::ab0ecf36-c0f1-4673-91f1-8eaf1ccfb243" providerId="AD" clId="Web-{084DA1F7-9E9F-48BC-82FE-DC8D466B49CA}" dt="2021-03-31T04:38:31.189" v="375" actId="1076"/>
        <pc:sldMkLst>
          <pc:docMk/>
          <pc:sldMk cId="1820144767" sldId="258"/>
        </pc:sldMkLst>
        <pc:spChg chg="mod">
          <ac:chgData name="Stephanie Lord" userId="S::stephanie.lord@southmelbourneps.vic.edu.au::ab0ecf36-c0f1-4673-91f1-8eaf1ccfb243" providerId="AD" clId="Web-{084DA1F7-9E9F-48BC-82FE-DC8D466B49CA}" dt="2021-03-31T04:38:31.189" v="375" actId="1076"/>
          <ac:spMkLst>
            <pc:docMk/>
            <pc:sldMk cId="1820144767" sldId="258"/>
            <ac:spMk id="3" creationId="{074FBB69-6612-4F02-9161-CEA52081BDF0}"/>
          </ac:spMkLst>
        </pc:spChg>
        <pc:picChg chg="del">
          <ac:chgData name="Stephanie Lord" userId="S::stephanie.lord@southmelbourneps.vic.edu.au::ab0ecf36-c0f1-4673-91f1-8eaf1ccfb243" providerId="AD" clId="Web-{084DA1F7-9E9F-48BC-82FE-DC8D466B49CA}" dt="2021-03-31T04:38:23.939" v="373"/>
          <ac:picMkLst>
            <pc:docMk/>
            <pc:sldMk cId="1820144767" sldId="258"/>
            <ac:picMk id="5" creationId="{6C59E57A-8837-4BF5-BB7E-7A199280DA6E}"/>
          </ac:picMkLst>
        </pc:picChg>
        <pc:picChg chg="del">
          <ac:chgData name="Stephanie Lord" userId="S::stephanie.lord@southmelbourneps.vic.edu.au::ab0ecf36-c0f1-4673-91f1-8eaf1ccfb243" providerId="AD" clId="Web-{084DA1F7-9E9F-48BC-82FE-DC8D466B49CA}" dt="2021-03-31T04:38:22.860" v="372"/>
          <ac:picMkLst>
            <pc:docMk/>
            <pc:sldMk cId="1820144767" sldId="258"/>
            <ac:picMk id="6" creationId="{F2F202EE-4CAF-4524-8D95-A627FBC4A161}"/>
          </ac:picMkLst>
        </pc:picChg>
      </pc:sldChg>
      <pc:sldChg chg="modSp">
        <pc:chgData name="Stephanie Lord" userId="S::stephanie.lord@southmelbourneps.vic.edu.au::ab0ecf36-c0f1-4673-91f1-8eaf1ccfb243" providerId="AD" clId="Web-{084DA1F7-9E9F-48BC-82FE-DC8D466B49CA}" dt="2021-03-31T04:39:40.550" v="438" actId="14100"/>
        <pc:sldMkLst>
          <pc:docMk/>
          <pc:sldMk cId="505125271" sldId="269"/>
        </pc:sldMkLst>
        <pc:spChg chg="mod">
          <ac:chgData name="Stephanie Lord" userId="S::stephanie.lord@southmelbourneps.vic.edu.au::ab0ecf36-c0f1-4673-91f1-8eaf1ccfb243" providerId="AD" clId="Web-{084DA1F7-9E9F-48BC-82FE-DC8D466B49CA}" dt="2021-03-31T04:39:40.550" v="438" actId="14100"/>
          <ac:spMkLst>
            <pc:docMk/>
            <pc:sldMk cId="505125271" sldId="269"/>
            <ac:spMk id="3" creationId="{074FBB69-6612-4F02-9161-CEA52081BDF0}"/>
          </ac:spMkLst>
        </pc:spChg>
      </pc:sldChg>
    </pc:docChg>
  </pc:docChgLst>
  <pc:docChgLst>
    <pc:chgData name="Stephanie Lord" userId="S::stephanie.lord@southmelbourneps.vic.edu.au::ab0ecf36-c0f1-4673-91f1-8eaf1ccfb243" providerId="AD" clId="Web-{AC4D10FD-0081-31B7-14D1-8A55D129F802}"/>
    <pc:docChg chg="modSld">
      <pc:chgData name="Stephanie Lord" userId="S::stephanie.lord@southmelbourneps.vic.edu.au::ab0ecf36-c0f1-4673-91f1-8eaf1ccfb243" providerId="AD" clId="Web-{AC4D10FD-0081-31B7-14D1-8A55D129F802}" dt="2021-09-14T05:50:31.408" v="7"/>
      <pc:docMkLst>
        <pc:docMk/>
      </pc:docMkLst>
      <pc:sldChg chg="modSp">
        <pc:chgData name="Stephanie Lord" userId="S::stephanie.lord@southmelbourneps.vic.edu.au::ab0ecf36-c0f1-4673-91f1-8eaf1ccfb243" providerId="AD" clId="Web-{AC4D10FD-0081-31B7-14D1-8A55D129F802}" dt="2021-09-14T05:50:31.408" v="7"/>
        <pc:sldMkLst>
          <pc:docMk/>
          <pc:sldMk cId="2745435118" sldId="268"/>
        </pc:sldMkLst>
        <pc:graphicFrameChg chg="mod modGraphic">
          <ac:chgData name="Stephanie Lord" userId="S::stephanie.lord@southmelbourneps.vic.edu.au::ab0ecf36-c0f1-4673-91f1-8eaf1ccfb243" providerId="AD" clId="Web-{AC4D10FD-0081-31B7-14D1-8A55D129F802}" dt="2021-09-14T05:50:31.408" v="7"/>
          <ac:graphicFrameMkLst>
            <pc:docMk/>
            <pc:sldMk cId="2745435118" sldId="268"/>
            <ac:graphicFrameMk id="4" creationId="{9DA2BEB6-F986-41F4-83AB-AB6975610E8C}"/>
          </ac:graphicFrameMkLst>
        </pc:graphicFrameChg>
      </pc:sldChg>
    </pc:docChg>
  </pc:docChgLst>
  <pc:docChgLst>
    <pc:chgData name="Ciona Cox" userId="S::ciona.cox@southmelbourneps.vic.edu.au::9456c35c-ce7a-4f22-b065-11040e345572" providerId="AD" clId="Web-{158FD249-C73B-63BE-BE4D-D8BE22FDAE3C}"/>
    <pc:docChg chg="modSld">
      <pc:chgData name="Ciona Cox" userId="S::ciona.cox@southmelbourneps.vic.edu.au::9456c35c-ce7a-4f22-b065-11040e345572" providerId="AD" clId="Web-{158FD249-C73B-63BE-BE4D-D8BE22FDAE3C}" dt="2021-06-16T05:38:10.435" v="462" actId="14100"/>
      <pc:docMkLst>
        <pc:docMk/>
      </pc:docMkLst>
      <pc:sldChg chg="addSp delSp modSp">
        <pc:chgData name="Ciona Cox" userId="S::ciona.cox@southmelbourneps.vic.edu.au::9456c35c-ce7a-4f22-b065-11040e345572" providerId="AD" clId="Web-{158FD249-C73B-63BE-BE4D-D8BE22FDAE3C}" dt="2021-06-16T05:38:10.435" v="462" actId="14100"/>
        <pc:sldMkLst>
          <pc:docMk/>
          <pc:sldMk cId="1820144767" sldId="258"/>
        </pc:sldMkLst>
        <pc:spChg chg="mod">
          <ac:chgData name="Ciona Cox" userId="S::ciona.cox@southmelbourneps.vic.edu.au::9456c35c-ce7a-4f22-b065-11040e345572" providerId="AD" clId="Web-{158FD249-C73B-63BE-BE4D-D8BE22FDAE3C}" dt="2021-06-16T05:38:04.622" v="461" actId="14100"/>
          <ac:spMkLst>
            <pc:docMk/>
            <pc:sldMk cId="1820144767" sldId="258"/>
            <ac:spMk id="3" creationId="{074FBB69-6612-4F02-9161-CEA52081BDF0}"/>
          </ac:spMkLst>
        </pc:spChg>
        <pc:spChg chg="del">
          <ac:chgData name="Ciona Cox" userId="S::ciona.cox@southmelbourneps.vic.edu.au::9456c35c-ce7a-4f22-b065-11040e345572" providerId="AD" clId="Web-{158FD249-C73B-63BE-BE4D-D8BE22FDAE3C}" dt="2021-06-16T05:35:02.157" v="453"/>
          <ac:spMkLst>
            <pc:docMk/>
            <pc:sldMk cId="1820144767" sldId="258"/>
            <ac:spMk id="4" creationId="{5CFA530B-9862-F247-92A9-2B71852698D4}"/>
          </ac:spMkLst>
        </pc:spChg>
        <pc:spChg chg="add del mod">
          <ac:chgData name="Ciona Cox" userId="S::ciona.cox@southmelbourneps.vic.edu.au::9456c35c-ce7a-4f22-b065-11040e345572" providerId="AD" clId="Web-{158FD249-C73B-63BE-BE4D-D8BE22FDAE3C}" dt="2021-06-16T05:38:00.028" v="460"/>
          <ac:spMkLst>
            <pc:docMk/>
            <pc:sldMk cId="1820144767" sldId="258"/>
            <ac:spMk id="6" creationId="{3E214B67-A126-4FC7-83A1-6D4EE96C52E8}"/>
          </ac:spMkLst>
        </pc:spChg>
        <pc:picChg chg="add mod">
          <ac:chgData name="Ciona Cox" userId="S::ciona.cox@southmelbourneps.vic.edu.au::9456c35c-ce7a-4f22-b065-11040e345572" providerId="AD" clId="Web-{158FD249-C73B-63BE-BE4D-D8BE22FDAE3C}" dt="2021-06-16T05:38:10.435" v="462" actId="14100"/>
          <ac:picMkLst>
            <pc:docMk/>
            <pc:sldMk cId="1820144767" sldId="258"/>
            <ac:picMk id="5" creationId="{89DEF8C4-61EC-4900-970A-44280AB5F8EE}"/>
          </ac:picMkLst>
        </pc:picChg>
        <pc:picChg chg="del">
          <ac:chgData name="Ciona Cox" userId="S::ciona.cox@southmelbourneps.vic.edu.au::9456c35c-ce7a-4f22-b065-11040e345572" providerId="AD" clId="Web-{158FD249-C73B-63BE-BE4D-D8BE22FDAE3C}" dt="2021-06-16T05:34:59.735" v="452"/>
          <ac:picMkLst>
            <pc:docMk/>
            <pc:sldMk cId="1820144767" sldId="258"/>
            <ac:picMk id="2052" creationId="{2546548A-46F7-9D48-8182-1341B3DBD63F}"/>
          </ac:picMkLst>
        </pc:picChg>
      </pc:sldChg>
    </pc:docChg>
  </pc:docChgLst>
  <pc:docChgLst>
    <pc:chgData name="Kate Alcock" userId="S::kate.alcock@southmelbourneps.vic.edu.au::113a102b-5730-451e-b1df-9c28c5b38967" providerId="AD" clId="Web-{85EE3262-B151-4B24-9621-F8CD5291907C}"/>
    <pc:docChg chg="modSld">
      <pc:chgData name="Kate Alcock" userId="S::kate.alcock@southmelbourneps.vic.edu.au::113a102b-5730-451e-b1df-9c28c5b38967" providerId="AD" clId="Web-{85EE3262-B151-4B24-9621-F8CD5291907C}" dt="2021-09-16T06:42:44.381" v="0" actId="1076"/>
      <pc:docMkLst>
        <pc:docMk/>
      </pc:docMkLst>
      <pc:sldChg chg="modSp">
        <pc:chgData name="Kate Alcock" userId="S::kate.alcock@southmelbourneps.vic.edu.au::113a102b-5730-451e-b1df-9c28c5b38967" providerId="AD" clId="Web-{85EE3262-B151-4B24-9621-F8CD5291907C}" dt="2021-09-16T06:42:44.381" v="0" actId="1076"/>
        <pc:sldMkLst>
          <pc:docMk/>
          <pc:sldMk cId="537077332" sldId="267"/>
        </pc:sldMkLst>
        <pc:spChg chg="mod">
          <ac:chgData name="Kate Alcock" userId="S::kate.alcock@southmelbourneps.vic.edu.au::113a102b-5730-451e-b1df-9c28c5b38967" providerId="AD" clId="Web-{85EE3262-B151-4B24-9621-F8CD5291907C}" dt="2021-09-16T06:42:44.381" v="0" actId="1076"/>
          <ac:spMkLst>
            <pc:docMk/>
            <pc:sldMk cId="537077332" sldId="267"/>
            <ac:spMk id="3" creationId="{0A3DD943-AA72-4F8D-91F8-B6DA0A52C7FC}"/>
          </ac:spMkLst>
        </pc:spChg>
      </pc:sldChg>
    </pc:docChg>
  </pc:docChgLst>
  <pc:docChgLst>
    <pc:chgData name="Stephanie Lord" userId="S::stephanie.lord@southmelbourneps.vic.edu.au::ab0ecf36-c0f1-4673-91f1-8eaf1ccfb243" providerId="AD" clId="Web-{993E32C0-07A1-7139-5447-8AF552E74404}"/>
    <pc:docChg chg="modSld">
      <pc:chgData name="Stephanie Lord" userId="S::stephanie.lord@southmelbourneps.vic.edu.au::ab0ecf36-c0f1-4673-91f1-8eaf1ccfb243" providerId="AD" clId="Web-{993E32C0-07A1-7139-5447-8AF552E74404}" dt="2021-06-16T05:34:59.642" v="991" actId="1076"/>
      <pc:docMkLst>
        <pc:docMk/>
      </pc:docMkLst>
      <pc:sldChg chg="modSp">
        <pc:chgData name="Stephanie Lord" userId="S::stephanie.lord@southmelbourneps.vic.edu.au::ab0ecf36-c0f1-4673-91f1-8eaf1ccfb243" providerId="AD" clId="Web-{993E32C0-07A1-7139-5447-8AF552E74404}" dt="2021-06-16T05:34:59.642" v="991" actId="1076"/>
        <pc:sldMkLst>
          <pc:docMk/>
          <pc:sldMk cId="3450621587" sldId="272"/>
        </pc:sldMkLst>
        <pc:spChg chg="mod">
          <ac:chgData name="Stephanie Lord" userId="S::stephanie.lord@southmelbourneps.vic.edu.au::ab0ecf36-c0f1-4673-91f1-8eaf1ccfb243" providerId="AD" clId="Web-{993E32C0-07A1-7139-5447-8AF552E74404}" dt="2021-06-16T05:34:27.376" v="990" actId="20577"/>
          <ac:spMkLst>
            <pc:docMk/>
            <pc:sldMk cId="3450621587" sldId="272"/>
            <ac:spMk id="3" creationId="{074FBB69-6612-4F02-9161-CEA52081BDF0}"/>
          </ac:spMkLst>
        </pc:spChg>
        <pc:picChg chg="mod">
          <ac:chgData name="Stephanie Lord" userId="S::stephanie.lord@southmelbourneps.vic.edu.au::ab0ecf36-c0f1-4673-91f1-8eaf1ccfb243" providerId="AD" clId="Web-{993E32C0-07A1-7139-5447-8AF552E74404}" dt="2021-06-16T05:34:59.642" v="991" actId="1076"/>
          <ac:picMkLst>
            <pc:docMk/>
            <pc:sldMk cId="3450621587" sldId="272"/>
            <ac:picMk id="5" creationId="{AFF3B805-F985-C74F-8E98-5FE9590663E6}"/>
          </ac:picMkLst>
        </pc:picChg>
      </pc:sldChg>
    </pc:docChg>
  </pc:docChgLst>
  <pc:docChgLst>
    <pc:chgData name="Ciona Cox" userId="S::ciona.cox@southmelbourneps.vic.edu.au::9456c35c-ce7a-4f22-b065-11040e345572" providerId="AD" clId="Web-{C6A2FA31-6688-4A8A-A29C-D43106C93DBD}"/>
    <pc:docChg chg="modSld">
      <pc:chgData name="Ciona Cox" userId="S::ciona.cox@southmelbourneps.vic.edu.au::9456c35c-ce7a-4f22-b065-11040e345572" providerId="AD" clId="Web-{C6A2FA31-6688-4A8A-A29C-D43106C93DBD}" dt="2021-03-31T04:41:27.916" v="405" actId="20577"/>
      <pc:docMkLst>
        <pc:docMk/>
      </pc:docMkLst>
      <pc:sldChg chg="modSp">
        <pc:chgData name="Ciona Cox" userId="S::ciona.cox@southmelbourneps.vic.edu.au::9456c35c-ce7a-4f22-b065-11040e345572" providerId="AD" clId="Web-{C6A2FA31-6688-4A8A-A29C-D43106C93DBD}" dt="2021-03-31T04:41:27.916" v="405" actId="20577"/>
        <pc:sldMkLst>
          <pc:docMk/>
          <pc:sldMk cId="3450621587" sldId="272"/>
        </pc:sldMkLst>
        <pc:spChg chg="mod">
          <ac:chgData name="Ciona Cox" userId="S::ciona.cox@southmelbourneps.vic.edu.au::9456c35c-ce7a-4f22-b065-11040e345572" providerId="AD" clId="Web-{C6A2FA31-6688-4A8A-A29C-D43106C93DBD}" dt="2021-03-31T04:41:27.916" v="405" actId="20577"/>
          <ac:spMkLst>
            <pc:docMk/>
            <pc:sldMk cId="3450621587" sldId="272"/>
            <ac:spMk id="3" creationId="{074FBB69-6612-4F02-9161-CEA52081BDF0}"/>
          </ac:spMkLst>
        </pc:spChg>
      </pc:sldChg>
    </pc:docChg>
  </pc:docChgLst>
  <pc:docChgLst>
    <pc:chgData name="Kate Alcock" userId="113a102b-5730-451e-b1df-9c28c5b38967" providerId="ADAL" clId="{B672CDF5-C52F-EA46-9217-A2904BCA7637}"/>
    <pc:docChg chg="undo custSel modSld">
      <pc:chgData name="Kate Alcock" userId="113a102b-5730-451e-b1df-9c28c5b38967" providerId="ADAL" clId="{B672CDF5-C52F-EA46-9217-A2904BCA7637}" dt="2021-03-31T09:41:08.768" v="2000" actId="1076"/>
      <pc:docMkLst>
        <pc:docMk/>
      </pc:docMkLst>
      <pc:sldChg chg="modSp mod">
        <pc:chgData name="Kate Alcock" userId="113a102b-5730-451e-b1df-9c28c5b38967" providerId="ADAL" clId="{B672CDF5-C52F-EA46-9217-A2904BCA7637}" dt="2021-03-31T09:41:08.768" v="2000" actId="1076"/>
        <pc:sldMkLst>
          <pc:docMk/>
          <pc:sldMk cId="2632403272" sldId="256"/>
        </pc:sldMkLst>
        <pc:spChg chg="mod">
          <ac:chgData name="Kate Alcock" userId="113a102b-5730-451e-b1df-9c28c5b38967" providerId="ADAL" clId="{B672CDF5-C52F-EA46-9217-A2904BCA7637}" dt="2021-03-31T09:41:08.768" v="2000" actId="1076"/>
          <ac:spMkLst>
            <pc:docMk/>
            <pc:sldMk cId="2632403272" sldId="256"/>
            <ac:spMk id="2" creationId="{7C352CD2-6481-4A6B-ABF8-FBB88FC0D923}"/>
          </ac:spMkLst>
        </pc:spChg>
      </pc:sldChg>
      <pc:sldChg chg="addSp delSp modSp mod">
        <pc:chgData name="Kate Alcock" userId="113a102b-5730-451e-b1df-9c28c5b38967" providerId="ADAL" clId="{B672CDF5-C52F-EA46-9217-A2904BCA7637}" dt="2021-03-31T09:28:58.814" v="1152" actId="255"/>
        <pc:sldMkLst>
          <pc:docMk/>
          <pc:sldMk cId="1820144767" sldId="258"/>
        </pc:sldMkLst>
        <pc:spChg chg="mod">
          <ac:chgData name="Kate Alcock" userId="113a102b-5730-451e-b1df-9c28c5b38967" providerId="ADAL" clId="{B672CDF5-C52F-EA46-9217-A2904BCA7637}" dt="2021-03-31T09:28:58.814" v="1152" actId="255"/>
          <ac:spMkLst>
            <pc:docMk/>
            <pc:sldMk cId="1820144767" sldId="258"/>
            <ac:spMk id="3" creationId="{074FBB69-6612-4F02-9161-CEA52081BDF0}"/>
          </ac:spMkLst>
        </pc:spChg>
        <pc:spChg chg="add mod">
          <ac:chgData name="Kate Alcock" userId="113a102b-5730-451e-b1df-9c28c5b38967" providerId="ADAL" clId="{B672CDF5-C52F-EA46-9217-A2904BCA7637}" dt="2021-03-31T09:28:45.459" v="1150" actId="1076"/>
          <ac:spMkLst>
            <pc:docMk/>
            <pc:sldMk cId="1820144767" sldId="258"/>
            <ac:spMk id="4" creationId="{5CFA530B-9862-F247-92A9-2B71852698D4}"/>
          </ac:spMkLst>
        </pc:spChg>
        <pc:picChg chg="add del mod">
          <ac:chgData name="Kate Alcock" userId="113a102b-5730-451e-b1df-9c28c5b38967" providerId="ADAL" clId="{B672CDF5-C52F-EA46-9217-A2904BCA7637}" dt="2021-03-31T09:27:16.194" v="1098" actId="478"/>
          <ac:picMkLst>
            <pc:docMk/>
            <pc:sldMk cId="1820144767" sldId="258"/>
            <ac:picMk id="2050" creationId="{5283D1EF-1FF3-2F48-B147-F55C055A5EA1}"/>
          </ac:picMkLst>
        </pc:picChg>
        <pc:picChg chg="add mod">
          <ac:chgData name="Kate Alcock" userId="113a102b-5730-451e-b1df-9c28c5b38967" providerId="ADAL" clId="{B672CDF5-C52F-EA46-9217-A2904BCA7637}" dt="2021-03-31T09:28:18.304" v="1104" actId="1076"/>
          <ac:picMkLst>
            <pc:docMk/>
            <pc:sldMk cId="1820144767" sldId="258"/>
            <ac:picMk id="2052" creationId="{2546548A-46F7-9D48-8182-1341B3DBD63F}"/>
          </ac:picMkLst>
        </pc:picChg>
      </pc:sldChg>
      <pc:sldChg chg="addSp modSp mod">
        <pc:chgData name="Kate Alcock" userId="113a102b-5730-451e-b1df-9c28c5b38967" providerId="ADAL" clId="{B672CDF5-C52F-EA46-9217-A2904BCA7637}" dt="2021-03-31T09:34:50.857" v="1495" actId="1076"/>
        <pc:sldMkLst>
          <pc:docMk/>
          <pc:sldMk cId="590075798" sldId="266"/>
        </pc:sldMkLst>
        <pc:spChg chg="mod">
          <ac:chgData name="Kate Alcock" userId="113a102b-5730-451e-b1df-9c28c5b38967" providerId="ADAL" clId="{B672CDF5-C52F-EA46-9217-A2904BCA7637}" dt="2021-03-31T09:12:05.888" v="0" actId="1076"/>
          <ac:spMkLst>
            <pc:docMk/>
            <pc:sldMk cId="590075798" sldId="266"/>
            <ac:spMk id="2" creationId="{023E1ACC-1F29-4AF5-91C2-EA57B1821147}"/>
          </ac:spMkLst>
        </pc:spChg>
        <pc:spChg chg="mod">
          <ac:chgData name="Kate Alcock" userId="113a102b-5730-451e-b1df-9c28c5b38967" providerId="ADAL" clId="{B672CDF5-C52F-EA46-9217-A2904BCA7637}" dt="2021-03-31T09:33:18.480" v="1486" actId="255"/>
          <ac:spMkLst>
            <pc:docMk/>
            <pc:sldMk cId="590075798" sldId="266"/>
            <ac:spMk id="3" creationId="{074FBB69-6612-4F02-9161-CEA52081BDF0}"/>
          </ac:spMkLst>
        </pc:spChg>
        <pc:picChg chg="add mod">
          <ac:chgData name="Kate Alcock" userId="113a102b-5730-451e-b1df-9c28c5b38967" providerId="ADAL" clId="{B672CDF5-C52F-EA46-9217-A2904BCA7637}" dt="2021-03-31T09:34:50.857" v="1495" actId="1076"/>
          <ac:picMkLst>
            <pc:docMk/>
            <pc:sldMk cId="590075798" sldId="266"/>
            <ac:picMk id="5" creationId="{D6452035-79E8-A94F-9588-F1708F6A2836}"/>
          </ac:picMkLst>
        </pc:picChg>
      </pc:sldChg>
      <pc:sldChg chg="addSp delSp modSp mod">
        <pc:chgData name="Kate Alcock" userId="113a102b-5730-451e-b1df-9c28c5b38967" providerId="ADAL" clId="{B672CDF5-C52F-EA46-9217-A2904BCA7637}" dt="2021-03-31T09:39:06.269" v="1962" actId="404"/>
        <pc:sldMkLst>
          <pc:docMk/>
          <pc:sldMk cId="2745435118" sldId="268"/>
        </pc:sldMkLst>
        <pc:spChg chg="add del mod">
          <ac:chgData name="Kate Alcock" userId="113a102b-5730-451e-b1df-9c28c5b38967" providerId="ADAL" clId="{B672CDF5-C52F-EA46-9217-A2904BCA7637}" dt="2021-03-31T09:38:21.010" v="1810" actId="478"/>
          <ac:spMkLst>
            <pc:docMk/>
            <pc:sldMk cId="2745435118" sldId="268"/>
            <ac:spMk id="5" creationId="{A32F2F1D-F15A-164D-AFE8-17A59E827F33}"/>
          </ac:spMkLst>
        </pc:spChg>
        <pc:spChg chg="add mod">
          <ac:chgData name="Kate Alcock" userId="113a102b-5730-451e-b1df-9c28c5b38967" providerId="ADAL" clId="{B672CDF5-C52F-EA46-9217-A2904BCA7637}" dt="2021-03-31T09:39:06.269" v="1962" actId="404"/>
          <ac:spMkLst>
            <pc:docMk/>
            <pc:sldMk cId="2745435118" sldId="268"/>
            <ac:spMk id="6" creationId="{9D80A019-6777-4A47-9529-F0FB176B003F}"/>
          </ac:spMkLst>
        </pc:spChg>
        <pc:graphicFrameChg chg="add del mod modGraphic">
          <ac:chgData name="Kate Alcock" userId="113a102b-5730-451e-b1df-9c28c5b38967" providerId="ADAL" clId="{B672CDF5-C52F-EA46-9217-A2904BCA7637}" dt="2021-03-31T09:38:33.279" v="1814" actId="2165"/>
          <ac:graphicFrameMkLst>
            <pc:docMk/>
            <pc:sldMk cId="2745435118" sldId="268"/>
            <ac:graphicFrameMk id="4" creationId="{9DA2BEB6-F986-41F4-83AB-AB6975610E8C}"/>
          </ac:graphicFrameMkLst>
        </pc:graphicFrameChg>
      </pc:sldChg>
      <pc:sldChg chg="addSp modSp mod">
        <pc:chgData name="Kate Alcock" userId="113a102b-5730-451e-b1df-9c28c5b38967" providerId="ADAL" clId="{B672CDF5-C52F-EA46-9217-A2904BCA7637}" dt="2021-03-31T09:33:03.194" v="1485" actId="1076"/>
        <pc:sldMkLst>
          <pc:docMk/>
          <pc:sldMk cId="505125271" sldId="269"/>
        </pc:sldMkLst>
        <pc:spChg chg="mod">
          <ac:chgData name="Kate Alcock" userId="113a102b-5730-451e-b1df-9c28c5b38967" providerId="ADAL" clId="{B672CDF5-C52F-EA46-9217-A2904BCA7637}" dt="2021-03-31T09:31:58.683" v="1477" actId="20577"/>
          <ac:spMkLst>
            <pc:docMk/>
            <pc:sldMk cId="505125271" sldId="269"/>
            <ac:spMk id="3" creationId="{074FBB69-6612-4F02-9161-CEA52081BDF0}"/>
          </ac:spMkLst>
        </pc:spChg>
        <pc:picChg chg="add mod">
          <ac:chgData name="Kate Alcock" userId="113a102b-5730-451e-b1df-9c28c5b38967" providerId="ADAL" clId="{B672CDF5-C52F-EA46-9217-A2904BCA7637}" dt="2021-03-31T09:32:43.455" v="1480" actId="1076"/>
          <ac:picMkLst>
            <pc:docMk/>
            <pc:sldMk cId="505125271" sldId="269"/>
            <ac:picMk id="3074" creationId="{C1003C37-9848-7044-A5D2-53810A16CAE9}"/>
          </ac:picMkLst>
        </pc:picChg>
        <pc:picChg chg="add mod">
          <ac:chgData name="Kate Alcock" userId="113a102b-5730-451e-b1df-9c28c5b38967" providerId="ADAL" clId="{B672CDF5-C52F-EA46-9217-A2904BCA7637}" dt="2021-03-31T09:33:03.194" v="1485" actId="1076"/>
          <ac:picMkLst>
            <pc:docMk/>
            <pc:sldMk cId="505125271" sldId="269"/>
            <ac:picMk id="3076" creationId="{9731CBF4-CB14-8C41-8C1D-74ADFF1B9DF0}"/>
          </ac:picMkLst>
        </pc:picChg>
      </pc:sldChg>
      <pc:sldChg chg="addSp delSp modSp mod">
        <pc:chgData name="Kate Alcock" userId="113a102b-5730-451e-b1df-9c28c5b38967" providerId="ADAL" clId="{B672CDF5-C52F-EA46-9217-A2904BCA7637}" dt="2021-03-31T09:35:39.797" v="1509" actId="1076"/>
        <pc:sldMkLst>
          <pc:docMk/>
          <pc:sldMk cId="1779414788" sldId="270"/>
        </pc:sldMkLst>
        <pc:spChg chg="mod">
          <ac:chgData name="Kate Alcock" userId="113a102b-5730-451e-b1df-9c28c5b38967" providerId="ADAL" clId="{B672CDF5-C52F-EA46-9217-A2904BCA7637}" dt="2021-03-31T09:25:20.906" v="791" actId="1076"/>
          <ac:spMkLst>
            <pc:docMk/>
            <pc:sldMk cId="1779414788" sldId="270"/>
            <ac:spMk id="2" creationId="{023E1ACC-1F29-4AF5-91C2-EA57B1821147}"/>
          </ac:spMkLst>
        </pc:spChg>
        <pc:spChg chg="mod">
          <ac:chgData name="Kate Alcock" userId="113a102b-5730-451e-b1df-9c28c5b38967" providerId="ADAL" clId="{B672CDF5-C52F-EA46-9217-A2904BCA7637}" dt="2021-03-31T09:26:38.729" v="1094" actId="255"/>
          <ac:spMkLst>
            <pc:docMk/>
            <pc:sldMk cId="1779414788" sldId="270"/>
            <ac:spMk id="3" creationId="{074FBB69-6612-4F02-9161-CEA52081BDF0}"/>
          </ac:spMkLst>
        </pc:spChg>
        <pc:spChg chg="add del mod">
          <ac:chgData name="Kate Alcock" userId="113a102b-5730-451e-b1df-9c28c5b38967" providerId="ADAL" clId="{B672CDF5-C52F-EA46-9217-A2904BCA7637}" dt="2021-03-31T09:23:48.494" v="606" actId="478"/>
          <ac:spMkLst>
            <pc:docMk/>
            <pc:sldMk cId="1779414788" sldId="270"/>
            <ac:spMk id="5" creationId="{DDF436F7-65B5-524B-B455-E7B5BD18F93F}"/>
          </ac:spMkLst>
        </pc:spChg>
        <pc:spChg chg="add del mod">
          <ac:chgData name="Kate Alcock" userId="113a102b-5730-451e-b1df-9c28c5b38967" providerId="ADAL" clId="{B672CDF5-C52F-EA46-9217-A2904BCA7637}" dt="2021-03-31T09:24:03.011" v="611" actId="478"/>
          <ac:spMkLst>
            <pc:docMk/>
            <pc:sldMk cId="1779414788" sldId="270"/>
            <ac:spMk id="7" creationId="{B01FB1C4-7337-6341-8090-E2A2256D6E42}"/>
          </ac:spMkLst>
        </pc:spChg>
        <pc:graphicFrameChg chg="add del mod">
          <ac:chgData name="Kate Alcock" userId="113a102b-5730-451e-b1df-9c28c5b38967" providerId="ADAL" clId="{B672CDF5-C52F-EA46-9217-A2904BCA7637}" dt="2021-03-31T09:23:48.494" v="606" actId="478"/>
          <ac:graphicFrameMkLst>
            <pc:docMk/>
            <pc:sldMk cId="1779414788" sldId="270"/>
            <ac:graphicFrameMk id="4" creationId="{D58F5FD1-324B-5140-8B9B-A878669EA5E0}"/>
          </ac:graphicFrameMkLst>
        </pc:graphicFrameChg>
        <pc:graphicFrameChg chg="add del mod">
          <ac:chgData name="Kate Alcock" userId="113a102b-5730-451e-b1df-9c28c5b38967" providerId="ADAL" clId="{B672CDF5-C52F-EA46-9217-A2904BCA7637}" dt="2021-03-31T09:24:03.011" v="611" actId="478"/>
          <ac:graphicFrameMkLst>
            <pc:docMk/>
            <pc:sldMk cId="1779414788" sldId="270"/>
            <ac:graphicFrameMk id="6" creationId="{47E5E754-3A68-E84E-8A08-90653026CD54}"/>
          </ac:graphicFrameMkLst>
        </pc:graphicFrameChg>
        <pc:picChg chg="add mod">
          <ac:chgData name="Kate Alcock" userId="113a102b-5730-451e-b1df-9c28c5b38967" providerId="ADAL" clId="{B672CDF5-C52F-EA46-9217-A2904BCA7637}" dt="2021-03-31T09:35:39.797" v="1509" actId="1076"/>
          <ac:picMkLst>
            <pc:docMk/>
            <pc:sldMk cId="1779414788" sldId="270"/>
            <ac:picMk id="9" creationId="{F7C738D5-3F1D-434E-ACEB-DB4D9B4DFB27}"/>
          </ac:picMkLst>
        </pc:picChg>
        <pc:picChg chg="del">
          <ac:chgData name="Kate Alcock" userId="113a102b-5730-451e-b1df-9c28c5b38967" providerId="ADAL" clId="{B672CDF5-C52F-EA46-9217-A2904BCA7637}" dt="2021-03-31T09:25:08.882" v="788" actId="478"/>
          <ac:picMkLst>
            <pc:docMk/>
            <pc:sldMk cId="1779414788" sldId="270"/>
            <ac:picMk id="1026" creationId="{E7DEB099-C947-BC4F-94BC-18CCF3C1A04F}"/>
          </ac:picMkLst>
        </pc:picChg>
      </pc:sldChg>
      <pc:sldChg chg="addSp modSp mod">
        <pc:chgData name="Kate Alcock" userId="113a102b-5730-451e-b1df-9c28c5b38967" providerId="ADAL" clId="{B672CDF5-C52F-EA46-9217-A2904BCA7637}" dt="2021-03-31T09:40:44.017" v="1977" actId="20577"/>
        <pc:sldMkLst>
          <pc:docMk/>
          <pc:sldMk cId="1451661025" sldId="271"/>
        </pc:sldMkLst>
        <pc:spChg chg="mod">
          <ac:chgData name="Kate Alcock" userId="113a102b-5730-451e-b1df-9c28c5b38967" providerId="ADAL" clId="{B672CDF5-C52F-EA46-9217-A2904BCA7637}" dt="2021-03-31T09:40:44.017" v="1977" actId="20577"/>
          <ac:spMkLst>
            <pc:docMk/>
            <pc:sldMk cId="1451661025" sldId="271"/>
            <ac:spMk id="4" creationId="{4DAAB177-71DE-446B-AF5C-524355A6A9AD}"/>
          </ac:spMkLst>
        </pc:spChg>
        <pc:picChg chg="add mod">
          <ac:chgData name="Kate Alcock" userId="113a102b-5730-451e-b1df-9c28c5b38967" providerId="ADAL" clId="{B672CDF5-C52F-EA46-9217-A2904BCA7637}" dt="2021-03-31T09:40:29.074" v="1973" actId="1076"/>
          <ac:picMkLst>
            <pc:docMk/>
            <pc:sldMk cId="1451661025" sldId="271"/>
            <ac:picMk id="4098" creationId="{60009A51-18AA-4D4C-8099-36EB539875C3}"/>
          </ac:picMkLst>
        </pc:picChg>
      </pc:sldChg>
      <pc:sldChg chg="addSp modSp mod">
        <pc:chgData name="Kate Alcock" userId="113a102b-5730-451e-b1df-9c28c5b38967" providerId="ADAL" clId="{B672CDF5-C52F-EA46-9217-A2904BCA7637}" dt="2021-03-31T09:35:09.581" v="1501" actId="1076"/>
        <pc:sldMkLst>
          <pc:docMk/>
          <pc:sldMk cId="3450621587" sldId="272"/>
        </pc:sldMkLst>
        <pc:picChg chg="add mod">
          <ac:chgData name="Kate Alcock" userId="113a102b-5730-451e-b1df-9c28c5b38967" providerId="ADAL" clId="{B672CDF5-C52F-EA46-9217-A2904BCA7637}" dt="2021-03-31T09:35:09.581" v="1501" actId="1076"/>
          <ac:picMkLst>
            <pc:docMk/>
            <pc:sldMk cId="3450621587" sldId="272"/>
            <ac:picMk id="5" creationId="{AFF3B805-F985-C74F-8E98-5FE9590663E6}"/>
          </ac:picMkLst>
        </pc:picChg>
      </pc:sldChg>
    </pc:docChg>
  </pc:docChgLst>
  <pc:docChgLst>
    <pc:chgData name="Kate Alcock" userId="S::kate.alcock@southmelbourneps.vic.edu.au::113a102b-5730-451e-b1df-9c28c5b38967" providerId="AD" clId="Web-{8BF87607-8CB5-EF2C-3696-F222CE3A3CE9}"/>
    <pc:docChg chg="modSld">
      <pc:chgData name="Kate Alcock" userId="S::kate.alcock@southmelbourneps.vic.edu.au::113a102b-5730-451e-b1df-9c28c5b38967" providerId="AD" clId="Web-{8BF87607-8CB5-EF2C-3696-F222CE3A3CE9}" dt="2021-06-21T21:58:14.298" v="11" actId="20577"/>
      <pc:docMkLst>
        <pc:docMk/>
      </pc:docMkLst>
      <pc:sldChg chg="modSp">
        <pc:chgData name="Kate Alcock" userId="S::kate.alcock@southmelbourneps.vic.edu.au::113a102b-5730-451e-b1df-9c28c5b38967" providerId="AD" clId="Web-{8BF87607-8CB5-EF2C-3696-F222CE3A3CE9}" dt="2021-06-21T21:58:14.298" v="11" actId="20577"/>
        <pc:sldMkLst>
          <pc:docMk/>
          <pc:sldMk cId="1779414788" sldId="270"/>
        </pc:sldMkLst>
        <pc:spChg chg="mod">
          <ac:chgData name="Kate Alcock" userId="S::kate.alcock@southmelbourneps.vic.edu.au::113a102b-5730-451e-b1df-9c28c5b38967" providerId="AD" clId="Web-{8BF87607-8CB5-EF2C-3696-F222CE3A3CE9}" dt="2021-06-21T21:58:14.298" v="11" actId="20577"/>
          <ac:spMkLst>
            <pc:docMk/>
            <pc:sldMk cId="1779414788" sldId="270"/>
            <ac:spMk id="3" creationId="{074FBB69-6612-4F02-9161-CEA52081BDF0}"/>
          </ac:spMkLst>
        </pc:spChg>
      </pc:sldChg>
    </pc:docChg>
  </pc:docChgLst>
  <pc:docChgLst>
    <pc:chgData name="Madeleine Morrison" userId="S::madeleine.morrison@southmelbourneps.vic.edu.au::76149b45-f29f-4266-b3f0-86094e536fee" providerId="AD" clId="Web-{5A449DFD-1B54-4C7B-9B1C-9CFF07BA62E2}"/>
    <pc:docChg chg="modSld">
      <pc:chgData name="Madeleine Morrison" userId="S::madeleine.morrison@southmelbourneps.vic.edu.au::76149b45-f29f-4266-b3f0-86094e536fee" providerId="AD" clId="Web-{5A449DFD-1B54-4C7B-9B1C-9CFF07BA62E2}" dt="2021-03-26T03:41:20.442" v="1463"/>
      <pc:docMkLst>
        <pc:docMk/>
      </pc:docMkLst>
      <pc:sldChg chg="addSp delSp modSp">
        <pc:chgData name="Madeleine Morrison" userId="S::madeleine.morrison@southmelbourneps.vic.edu.au::76149b45-f29f-4266-b3f0-86094e536fee" providerId="AD" clId="Web-{5A449DFD-1B54-4C7B-9B1C-9CFF07BA62E2}" dt="2021-03-26T03:41:20.442" v="1463"/>
        <pc:sldMkLst>
          <pc:docMk/>
          <pc:sldMk cId="1779414788" sldId="270"/>
        </pc:sldMkLst>
        <pc:spChg chg="mod">
          <ac:chgData name="Madeleine Morrison" userId="S::madeleine.morrison@southmelbourneps.vic.edu.au::76149b45-f29f-4266-b3f0-86094e536fee" providerId="AD" clId="Web-{5A449DFD-1B54-4C7B-9B1C-9CFF07BA62E2}" dt="2021-03-26T03:20:20.523" v="1458" actId="20577"/>
          <ac:spMkLst>
            <pc:docMk/>
            <pc:sldMk cId="1779414788" sldId="270"/>
            <ac:spMk id="3" creationId="{074FBB69-6612-4F02-9161-CEA52081BDF0}"/>
          </ac:spMkLst>
        </pc:spChg>
        <pc:spChg chg="add del mod">
          <ac:chgData name="Madeleine Morrison" userId="S::madeleine.morrison@southmelbourneps.vic.edu.au::76149b45-f29f-4266-b3f0-86094e536fee" providerId="AD" clId="Web-{5A449DFD-1B54-4C7B-9B1C-9CFF07BA62E2}" dt="2021-03-26T03:41:20.442" v="1463"/>
          <ac:spMkLst>
            <pc:docMk/>
            <pc:sldMk cId="1779414788" sldId="270"/>
            <ac:spMk id="4" creationId="{86DA8677-222B-45AA-BA94-EBEFE30D9890}"/>
          </ac:spMkLst>
        </pc:spChg>
      </pc:sldChg>
    </pc:docChg>
  </pc:docChgLst>
  <pc:docChgLst>
    <pc:chgData name="Megan Hartwick" userId="S::megan.hartwick@southmelbourneps.vic.edu.au::e595cc07-d819-412c-808e-426b71de6c4e" providerId="AD" clId="Web-{7375390F-9776-0DDC-7662-6BCFF9E31F9E}"/>
    <pc:docChg chg="modSld">
      <pc:chgData name="Megan Hartwick" userId="S::megan.hartwick@southmelbourneps.vic.edu.au::e595cc07-d819-412c-808e-426b71de6c4e" providerId="AD" clId="Web-{7375390F-9776-0DDC-7662-6BCFF9E31F9E}" dt="2021-06-20T05:20:33.050" v="1197"/>
      <pc:docMkLst>
        <pc:docMk/>
      </pc:docMkLst>
      <pc:sldChg chg="modSp">
        <pc:chgData name="Megan Hartwick" userId="S::megan.hartwick@southmelbourneps.vic.edu.au::e595cc07-d819-412c-808e-426b71de6c4e" providerId="AD" clId="Web-{7375390F-9776-0DDC-7662-6BCFF9E31F9E}" dt="2021-06-20T05:20:33.050" v="1197"/>
        <pc:sldMkLst>
          <pc:docMk/>
          <pc:sldMk cId="2745435118" sldId="268"/>
        </pc:sldMkLst>
        <pc:spChg chg="mod">
          <ac:chgData name="Megan Hartwick" userId="S::megan.hartwick@southmelbourneps.vic.edu.au::e595cc07-d819-412c-808e-426b71de6c4e" providerId="AD" clId="Web-{7375390F-9776-0DDC-7662-6BCFF9E31F9E}" dt="2021-06-20T05:20:27.409" v="1175" actId="1076"/>
          <ac:spMkLst>
            <pc:docMk/>
            <pc:sldMk cId="2745435118" sldId="268"/>
            <ac:spMk id="6" creationId="{9D80A019-6777-4A47-9529-F0FB176B003F}"/>
          </ac:spMkLst>
        </pc:spChg>
        <pc:graphicFrameChg chg="mod modGraphic">
          <ac:chgData name="Megan Hartwick" userId="S::megan.hartwick@southmelbourneps.vic.edu.au::e595cc07-d819-412c-808e-426b71de6c4e" providerId="AD" clId="Web-{7375390F-9776-0DDC-7662-6BCFF9E31F9E}" dt="2021-06-20T05:20:33.050" v="1197"/>
          <ac:graphicFrameMkLst>
            <pc:docMk/>
            <pc:sldMk cId="2745435118" sldId="268"/>
            <ac:graphicFrameMk id="4" creationId="{9DA2BEB6-F986-41F4-83AB-AB6975610E8C}"/>
          </ac:graphicFrameMkLst>
        </pc:graphicFrameChg>
      </pc:sldChg>
      <pc:sldChg chg="modSp">
        <pc:chgData name="Megan Hartwick" userId="S::megan.hartwick@southmelbourneps.vic.edu.au::e595cc07-d819-412c-808e-426b71de6c4e" providerId="AD" clId="Web-{7375390F-9776-0DDC-7662-6BCFF9E31F9E}" dt="2021-06-20T05:13:58.550" v="231" actId="20577"/>
        <pc:sldMkLst>
          <pc:docMk/>
          <pc:sldMk cId="505125271" sldId="269"/>
        </pc:sldMkLst>
        <pc:spChg chg="mod">
          <ac:chgData name="Megan Hartwick" userId="S::megan.hartwick@southmelbourneps.vic.edu.au::e595cc07-d819-412c-808e-426b71de6c4e" providerId="AD" clId="Web-{7375390F-9776-0DDC-7662-6BCFF9E31F9E}" dt="2021-06-20T05:13:58.550" v="231" actId="20577"/>
          <ac:spMkLst>
            <pc:docMk/>
            <pc:sldMk cId="505125271" sldId="269"/>
            <ac:spMk id="3" creationId="{074FBB69-6612-4F02-9161-CEA52081BDF0}"/>
          </ac:spMkLst>
        </pc:spChg>
      </pc:sldChg>
    </pc:docChg>
  </pc:docChgLst>
  <pc:docChgLst>
    <pc:chgData name="Kate Alcock" userId="S::kate.alcock@southmelbourneps.vic.edu.au::113a102b-5730-451e-b1df-9c28c5b38967" providerId="AD" clId="Web-{CD613E90-D502-55F9-98BD-E77E77AFB252}"/>
    <pc:docChg chg="modSld">
      <pc:chgData name="Kate Alcock" userId="S::kate.alcock@southmelbourneps.vic.edu.au::113a102b-5730-451e-b1df-9c28c5b38967" providerId="AD" clId="Web-{CD613E90-D502-55F9-98BD-E77E77AFB252}" dt="2021-09-10T05:48:16.183" v="1948" actId="1076"/>
      <pc:docMkLst>
        <pc:docMk/>
      </pc:docMkLst>
      <pc:sldChg chg="modSp">
        <pc:chgData name="Kate Alcock" userId="S::kate.alcock@southmelbourneps.vic.edu.au::113a102b-5730-451e-b1df-9c28c5b38967" providerId="AD" clId="Web-{CD613E90-D502-55F9-98BD-E77E77AFB252}" dt="2021-09-10T05:28:58.621" v="646" actId="1076"/>
        <pc:sldMkLst>
          <pc:docMk/>
          <pc:sldMk cId="1820144767" sldId="258"/>
        </pc:sldMkLst>
        <pc:spChg chg="mod">
          <ac:chgData name="Kate Alcock" userId="S::kate.alcock@southmelbourneps.vic.edu.au::113a102b-5730-451e-b1df-9c28c5b38967" providerId="AD" clId="Web-{CD613E90-D502-55F9-98BD-E77E77AFB252}" dt="2021-09-10T05:27:28.509" v="444" actId="1076"/>
          <ac:spMkLst>
            <pc:docMk/>
            <pc:sldMk cId="1820144767" sldId="258"/>
            <ac:spMk id="2" creationId="{023E1ACC-1F29-4AF5-91C2-EA57B1821147}"/>
          </ac:spMkLst>
        </pc:spChg>
        <pc:spChg chg="mod">
          <ac:chgData name="Kate Alcock" userId="S::kate.alcock@southmelbourneps.vic.edu.au::113a102b-5730-451e-b1df-9c28c5b38967" providerId="AD" clId="Web-{CD613E90-D502-55F9-98BD-E77E77AFB252}" dt="2021-09-10T05:28:53.621" v="645" actId="20577"/>
          <ac:spMkLst>
            <pc:docMk/>
            <pc:sldMk cId="1820144767" sldId="258"/>
            <ac:spMk id="3" creationId="{074FBB69-6612-4F02-9161-CEA52081BDF0}"/>
          </ac:spMkLst>
        </pc:spChg>
        <pc:picChg chg="mod">
          <ac:chgData name="Kate Alcock" userId="S::kate.alcock@southmelbourneps.vic.edu.au::113a102b-5730-451e-b1df-9c28c5b38967" providerId="AD" clId="Web-{CD613E90-D502-55F9-98BD-E77E77AFB252}" dt="2021-09-10T05:28:58.621" v="646" actId="1076"/>
          <ac:picMkLst>
            <pc:docMk/>
            <pc:sldMk cId="1820144767" sldId="258"/>
            <ac:picMk id="7" creationId="{6BAFEB68-FB28-482B-A520-1A385A5A9C79}"/>
          </ac:picMkLst>
        </pc:picChg>
      </pc:sldChg>
      <pc:sldChg chg="addSp modSp">
        <pc:chgData name="Kate Alcock" userId="S::kate.alcock@southmelbourneps.vic.edu.au::113a102b-5730-451e-b1df-9c28c5b38967" providerId="AD" clId="Web-{CD613E90-D502-55F9-98BD-E77E77AFB252}" dt="2021-09-10T05:37:23.744" v="1161"/>
        <pc:sldMkLst>
          <pc:docMk/>
          <pc:sldMk cId="537077332" sldId="267"/>
        </pc:sldMkLst>
        <pc:spChg chg="add mod">
          <ac:chgData name="Kate Alcock" userId="S::kate.alcock@southmelbourneps.vic.edu.au::113a102b-5730-451e-b1df-9c28c5b38967" providerId="AD" clId="Web-{CD613E90-D502-55F9-98BD-E77E77AFB252}" dt="2021-09-10T05:33:47.191" v="907" actId="1076"/>
          <ac:spMkLst>
            <pc:docMk/>
            <pc:sldMk cId="537077332" sldId="267"/>
            <ac:spMk id="3" creationId="{0A3DD943-AA72-4F8D-91F8-B6DA0A52C7FC}"/>
          </ac:spMkLst>
        </pc:spChg>
        <pc:graphicFrameChg chg="mod modGraphic">
          <ac:chgData name="Kate Alcock" userId="S::kate.alcock@southmelbourneps.vic.edu.au::113a102b-5730-451e-b1df-9c28c5b38967" providerId="AD" clId="Web-{CD613E90-D502-55F9-98BD-E77E77AFB252}" dt="2021-09-10T05:37:23.744" v="1161"/>
          <ac:graphicFrameMkLst>
            <pc:docMk/>
            <pc:sldMk cId="537077332" sldId="267"/>
            <ac:graphicFrameMk id="4" creationId="{3379437A-2828-42AF-8D34-78DEDB3EB1F5}"/>
          </ac:graphicFrameMkLst>
        </pc:graphicFrameChg>
      </pc:sldChg>
      <pc:sldChg chg="modSp">
        <pc:chgData name="Kate Alcock" userId="S::kate.alcock@southmelbourneps.vic.edu.au::113a102b-5730-451e-b1df-9c28c5b38967" providerId="AD" clId="Web-{CD613E90-D502-55F9-98BD-E77E77AFB252}" dt="2021-09-10T05:48:16.183" v="1948" actId="1076"/>
        <pc:sldMkLst>
          <pc:docMk/>
          <pc:sldMk cId="2745435118" sldId="268"/>
        </pc:sldMkLst>
        <pc:spChg chg="mod">
          <ac:chgData name="Kate Alcock" userId="S::kate.alcock@southmelbourneps.vic.edu.au::113a102b-5730-451e-b1df-9c28c5b38967" providerId="AD" clId="Web-{CD613E90-D502-55F9-98BD-E77E77AFB252}" dt="2021-09-10T05:44:50.553" v="1809" actId="1076"/>
          <ac:spMkLst>
            <pc:docMk/>
            <pc:sldMk cId="2745435118" sldId="268"/>
            <ac:spMk id="2" creationId="{023E1ACC-1F29-4AF5-91C2-EA57B1821147}"/>
          </ac:spMkLst>
        </pc:spChg>
        <pc:spChg chg="mod">
          <ac:chgData name="Kate Alcock" userId="S::kate.alcock@southmelbourneps.vic.edu.au::113a102b-5730-451e-b1df-9c28c5b38967" providerId="AD" clId="Web-{CD613E90-D502-55F9-98BD-E77E77AFB252}" dt="2021-09-10T05:46:20.070" v="1853" actId="1076"/>
          <ac:spMkLst>
            <pc:docMk/>
            <pc:sldMk cId="2745435118" sldId="268"/>
            <ac:spMk id="6" creationId="{9D80A019-6777-4A47-9529-F0FB176B003F}"/>
          </ac:spMkLst>
        </pc:spChg>
        <pc:graphicFrameChg chg="mod modGraphic">
          <ac:chgData name="Kate Alcock" userId="S::kate.alcock@southmelbourneps.vic.edu.au::113a102b-5730-451e-b1df-9c28c5b38967" providerId="AD" clId="Web-{CD613E90-D502-55F9-98BD-E77E77AFB252}" dt="2021-09-10T05:48:16.183" v="1948" actId="1076"/>
          <ac:graphicFrameMkLst>
            <pc:docMk/>
            <pc:sldMk cId="2745435118" sldId="268"/>
            <ac:graphicFrameMk id="4" creationId="{9DA2BEB6-F986-41F4-83AB-AB6975610E8C}"/>
          </ac:graphicFrameMkLst>
        </pc:graphicFrameChg>
      </pc:sldChg>
      <pc:sldChg chg="modSp">
        <pc:chgData name="Kate Alcock" userId="S::kate.alcock@southmelbourneps.vic.edu.au::113a102b-5730-451e-b1df-9c28c5b38967" providerId="AD" clId="Web-{CD613E90-D502-55F9-98BD-E77E77AFB252}" dt="2021-09-10T05:32:38.127" v="896" actId="1076"/>
        <pc:sldMkLst>
          <pc:docMk/>
          <pc:sldMk cId="505125271" sldId="269"/>
        </pc:sldMkLst>
        <pc:spChg chg="mod">
          <ac:chgData name="Kate Alcock" userId="S::kate.alcock@southmelbourneps.vic.edu.au::113a102b-5730-451e-b1df-9c28c5b38967" providerId="AD" clId="Web-{CD613E90-D502-55F9-98BD-E77E77AFB252}" dt="2021-09-10T05:32:38.127" v="896" actId="1076"/>
          <ac:spMkLst>
            <pc:docMk/>
            <pc:sldMk cId="505125271" sldId="269"/>
            <ac:spMk id="3" creationId="{074FBB69-6612-4F02-9161-CEA52081BDF0}"/>
          </ac:spMkLst>
        </pc:spChg>
      </pc:sldChg>
      <pc:sldChg chg="modSp">
        <pc:chgData name="Kate Alcock" userId="S::kate.alcock@southmelbourneps.vic.edu.au::113a102b-5730-451e-b1df-9c28c5b38967" providerId="AD" clId="Web-{CD613E90-D502-55F9-98BD-E77E77AFB252}" dt="2021-09-10T05:33:20.675" v="905" actId="20577"/>
        <pc:sldMkLst>
          <pc:docMk/>
          <pc:sldMk cId="1451661025" sldId="271"/>
        </pc:sldMkLst>
        <pc:spChg chg="mod">
          <ac:chgData name="Kate Alcock" userId="S::kate.alcock@southmelbourneps.vic.edu.au::113a102b-5730-451e-b1df-9c28c5b38967" providerId="AD" clId="Web-{CD613E90-D502-55F9-98BD-E77E77AFB252}" dt="2021-09-10T05:33:20.675" v="905" actId="20577"/>
          <ac:spMkLst>
            <pc:docMk/>
            <pc:sldMk cId="1451661025" sldId="271"/>
            <ac:spMk id="4" creationId="{4DAAB177-71DE-446B-AF5C-524355A6A9AD}"/>
          </ac:spMkLst>
        </pc:spChg>
      </pc:sldChg>
    </pc:docChg>
  </pc:docChgLst>
  <pc:docChgLst>
    <pc:chgData name="Madeleine Morrison" userId="S::madeleine.morrison@southmelbourneps.vic.edu.au::76149b45-f29f-4266-b3f0-86094e536fee" providerId="AD" clId="Web-{37AE3147-774E-4616-A4F0-D45FDDD877FB}"/>
    <pc:docChg chg="modSld">
      <pc:chgData name="Madeleine Morrison" userId="S::madeleine.morrison@southmelbourneps.vic.edu.au::76149b45-f29f-4266-b3f0-86094e536fee" providerId="AD" clId="Web-{37AE3147-774E-4616-A4F0-D45FDDD877FB}" dt="2021-03-26T03:58:00.780" v="2" actId="14100"/>
      <pc:docMkLst>
        <pc:docMk/>
      </pc:docMkLst>
      <pc:sldChg chg="modSp">
        <pc:chgData name="Madeleine Morrison" userId="S::madeleine.morrison@southmelbourneps.vic.edu.au::76149b45-f29f-4266-b3f0-86094e536fee" providerId="AD" clId="Web-{37AE3147-774E-4616-A4F0-D45FDDD877FB}" dt="2021-03-26T03:58:00.780" v="2" actId="14100"/>
        <pc:sldMkLst>
          <pc:docMk/>
          <pc:sldMk cId="1779414788" sldId="270"/>
        </pc:sldMkLst>
        <pc:spChg chg="mod">
          <ac:chgData name="Madeleine Morrison" userId="S::madeleine.morrison@southmelbourneps.vic.edu.au::76149b45-f29f-4266-b3f0-86094e536fee" providerId="AD" clId="Web-{37AE3147-774E-4616-A4F0-D45FDDD877FB}" dt="2021-03-26T03:58:00.780" v="2" actId="14100"/>
          <ac:spMkLst>
            <pc:docMk/>
            <pc:sldMk cId="1779414788" sldId="270"/>
            <ac:spMk id="3" creationId="{074FBB69-6612-4F02-9161-CEA52081BDF0}"/>
          </ac:spMkLst>
        </pc:spChg>
        <pc:picChg chg="mod">
          <ac:chgData name="Madeleine Morrison" userId="S::madeleine.morrison@southmelbourneps.vic.edu.au::76149b45-f29f-4266-b3f0-86094e536fee" providerId="AD" clId="Web-{37AE3147-774E-4616-A4F0-D45FDDD877FB}" dt="2021-03-26T03:57:41.468" v="1" actId="1076"/>
          <ac:picMkLst>
            <pc:docMk/>
            <pc:sldMk cId="1779414788" sldId="270"/>
            <ac:picMk id="1026" creationId="{E7DEB099-C947-BC4F-94BC-18CCF3C1A04F}"/>
          </ac:picMkLst>
        </pc:picChg>
      </pc:sldChg>
    </pc:docChg>
  </pc:docChgLst>
  <pc:docChgLst>
    <pc:chgData name="Stephanie Lord" userId="S::stephanie.lord@southmelbourneps.vic.edu.au::ab0ecf36-c0f1-4673-91f1-8eaf1ccfb243" providerId="AD" clId="Web-{901B3F8D-BC3D-414E-5603-536FA70C5898}"/>
    <pc:docChg chg="modSld">
      <pc:chgData name="Stephanie Lord" userId="S::stephanie.lord@southmelbourneps.vic.edu.au::ab0ecf36-c0f1-4673-91f1-8eaf1ccfb243" providerId="AD" clId="Web-{901B3F8D-BC3D-414E-5603-536FA70C5898}" dt="2021-09-10T05:47:19.240" v="1296"/>
      <pc:docMkLst>
        <pc:docMk/>
      </pc:docMkLst>
      <pc:sldChg chg="modSp">
        <pc:chgData name="Stephanie Lord" userId="S::stephanie.lord@southmelbourneps.vic.edu.au::ab0ecf36-c0f1-4673-91f1-8eaf1ccfb243" providerId="AD" clId="Web-{901B3F8D-BC3D-414E-5603-536FA70C5898}" dt="2021-09-10T05:20:02.384" v="1" actId="20577"/>
        <pc:sldMkLst>
          <pc:docMk/>
          <pc:sldMk cId="2632403272" sldId="256"/>
        </pc:sldMkLst>
        <pc:spChg chg="mod">
          <ac:chgData name="Stephanie Lord" userId="S::stephanie.lord@southmelbourneps.vic.edu.au::ab0ecf36-c0f1-4673-91f1-8eaf1ccfb243" providerId="AD" clId="Web-{901B3F8D-BC3D-414E-5603-536FA70C5898}" dt="2021-09-10T05:20:02.384" v="1" actId="20577"/>
          <ac:spMkLst>
            <pc:docMk/>
            <pc:sldMk cId="2632403272" sldId="256"/>
            <ac:spMk id="2" creationId="{7C352CD2-6481-4A6B-ABF8-FBB88FC0D923}"/>
          </ac:spMkLst>
        </pc:spChg>
      </pc:sldChg>
      <pc:sldChg chg="modSp">
        <pc:chgData name="Stephanie Lord" userId="S::stephanie.lord@southmelbourneps.vic.edu.au::ab0ecf36-c0f1-4673-91f1-8eaf1ccfb243" providerId="AD" clId="Web-{901B3F8D-BC3D-414E-5603-536FA70C5898}" dt="2021-09-10T05:47:19.240" v="1296"/>
        <pc:sldMkLst>
          <pc:docMk/>
          <pc:sldMk cId="2745435118" sldId="268"/>
        </pc:sldMkLst>
        <pc:graphicFrameChg chg="mod modGraphic">
          <ac:chgData name="Stephanie Lord" userId="S::stephanie.lord@southmelbourneps.vic.edu.au::ab0ecf36-c0f1-4673-91f1-8eaf1ccfb243" providerId="AD" clId="Web-{901B3F8D-BC3D-414E-5603-536FA70C5898}" dt="2021-09-10T05:47:19.240" v="1296"/>
          <ac:graphicFrameMkLst>
            <pc:docMk/>
            <pc:sldMk cId="2745435118" sldId="268"/>
            <ac:graphicFrameMk id="4" creationId="{9DA2BEB6-F986-41F4-83AB-AB6975610E8C}"/>
          </ac:graphicFrameMkLst>
        </pc:graphicFrameChg>
      </pc:sldChg>
      <pc:sldChg chg="modSp">
        <pc:chgData name="Stephanie Lord" userId="S::stephanie.lord@southmelbourneps.vic.edu.au::ab0ecf36-c0f1-4673-91f1-8eaf1ccfb243" providerId="AD" clId="Web-{901B3F8D-BC3D-414E-5603-536FA70C5898}" dt="2021-09-10T05:42:05.954" v="1009" actId="20577"/>
        <pc:sldMkLst>
          <pc:docMk/>
          <pc:sldMk cId="1779414788" sldId="270"/>
        </pc:sldMkLst>
        <pc:spChg chg="mod">
          <ac:chgData name="Stephanie Lord" userId="S::stephanie.lord@southmelbourneps.vic.edu.au::ab0ecf36-c0f1-4673-91f1-8eaf1ccfb243" providerId="AD" clId="Web-{901B3F8D-BC3D-414E-5603-536FA70C5898}" dt="2021-09-10T05:42:05.954" v="1009" actId="20577"/>
          <ac:spMkLst>
            <pc:docMk/>
            <pc:sldMk cId="1779414788" sldId="270"/>
            <ac:spMk id="3" creationId="{074FBB69-6612-4F02-9161-CEA52081BDF0}"/>
          </ac:spMkLst>
        </pc:spChg>
        <pc:picChg chg="mod">
          <ac:chgData name="Stephanie Lord" userId="S::stephanie.lord@southmelbourneps.vic.edu.au::ab0ecf36-c0f1-4673-91f1-8eaf1ccfb243" providerId="AD" clId="Web-{901B3F8D-BC3D-414E-5603-536FA70C5898}" dt="2021-09-10T05:32:10.212" v="644" actId="1076"/>
          <ac:picMkLst>
            <pc:docMk/>
            <pc:sldMk cId="1779414788" sldId="270"/>
            <ac:picMk id="5" creationId="{E1836BC3-382A-4A46-B060-77B8CA257AFA}"/>
          </ac:picMkLst>
        </pc:picChg>
      </pc:sldChg>
    </pc:docChg>
  </pc:docChgLst>
  <pc:docChgLst>
    <pc:chgData name="Ross Macdonald" userId="S::ross.macdonald@southmelbourneps.vic.edu.au::389f11ec-a05e-4682-9c11-2465c4daa165" providerId="AD" clId="Web-{E70F1DA8-8147-C0E6-AA9B-BBAF8E4FCC0C}"/>
    <pc:docChg chg="modSld">
      <pc:chgData name="Ross Macdonald" userId="S::ross.macdonald@southmelbourneps.vic.edu.au::389f11ec-a05e-4682-9c11-2465c4daa165" providerId="AD" clId="Web-{E70F1DA8-8147-C0E6-AA9B-BBAF8E4FCC0C}" dt="2021-06-16T05:37:07.942" v="490" actId="20577"/>
      <pc:docMkLst>
        <pc:docMk/>
      </pc:docMkLst>
      <pc:sldChg chg="modSp">
        <pc:chgData name="Ross Macdonald" userId="S::ross.macdonald@southmelbourneps.vic.edu.au::389f11ec-a05e-4682-9c11-2465c4daa165" providerId="AD" clId="Web-{E70F1DA8-8147-C0E6-AA9B-BBAF8E4FCC0C}" dt="2021-06-16T05:37:07.942" v="490" actId="20577"/>
        <pc:sldMkLst>
          <pc:docMk/>
          <pc:sldMk cId="1779414788" sldId="270"/>
        </pc:sldMkLst>
        <pc:spChg chg="mod">
          <ac:chgData name="Ross Macdonald" userId="S::ross.macdonald@southmelbourneps.vic.edu.au::389f11ec-a05e-4682-9c11-2465c4daa165" providerId="AD" clId="Web-{E70F1DA8-8147-C0E6-AA9B-BBAF8E4FCC0C}" dt="2021-06-16T05:37:07.942" v="490" actId="20577"/>
          <ac:spMkLst>
            <pc:docMk/>
            <pc:sldMk cId="1779414788" sldId="270"/>
            <ac:spMk id="3" creationId="{074FBB69-6612-4F02-9161-CEA52081BDF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2DAA2A-D4B2-BE44-9A49-41F5C9640648}" type="datetimeFigureOut">
              <a:rPr lang="en-US" smtClean="0"/>
              <a:t>9/16/2021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BB9389-57A0-D145-A7B1-7DFD720A0698}" type="slidenum">
              <a:rPr lang="en-US" smtClean="0"/>
              <a:t>‹#›</a:t>
            </a:fld>
            <a:endParaRPr lang="en-US"/>
          </a:p>
        </p:txBody>
      </p:sp>
    </p:spTree>
    <p:extLst>
      <p:ext uri="{BB962C8B-B14F-4D97-AF65-F5344CB8AC3E}">
        <p14:creationId xmlns:p14="http://schemas.microsoft.com/office/powerpoint/2010/main" val="3379742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D40B46-E059-47B1-AE6D-98FE40D4C6ED}"/>
              </a:ext>
            </a:extLst>
          </p:cNvPr>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49C8CB70-F2F7-45B8-863C-BE0E139CB37D}"/>
              </a:ext>
            </a:extLst>
          </p:cNvPr>
          <p:cNvPicPr>
            <a:picLocks noChangeAspect="1"/>
          </p:cNvPicPr>
          <p:nvPr userDrawn="1"/>
        </p:nvPicPr>
        <p:blipFill>
          <a:blip r:embed="rId2"/>
          <a:stretch>
            <a:fillRect/>
          </a:stretch>
        </p:blipFill>
        <p:spPr>
          <a:xfrm>
            <a:off x="1466" y="0"/>
            <a:ext cx="9144000" cy="6877399"/>
          </a:xfrm>
          <a:prstGeom prst="rect">
            <a:avLst/>
          </a:prstGeom>
        </p:spPr>
      </p:pic>
      <p:sp>
        <p:nvSpPr>
          <p:cNvPr id="7" name="Subtitle 2">
            <a:extLst>
              <a:ext uri="{FF2B5EF4-FFF2-40B4-BE49-F238E27FC236}">
                <a16:creationId xmlns:a16="http://schemas.microsoft.com/office/drawing/2014/main" id="{2F7647A7-9D86-4E32-933B-FC02818949B0}"/>
              </a:ext>
            </a:extLst>
          </p:cNvPr>
          <p:cNvSpPr>
            <a:spLocks noGrp="1"/>
          </p:cNvSpPr>
          <p:nvPr>
            <p:ph type="subTitle" idx="1" hasCustomPrompt="1"/>
          </p:nvPr>
        </p:nvSpPr>
        <p:spPr>
          <a:xfrm>
            <a:off x="1468755" y="2183130"/>
            <a:ext cx="5852160" cy="2308860"/>
          </a:xfrm>
        </p:spPr>
        <p:txBody>
          <a:bodyPr/>
          <a:lstStyle>
            <a:lvl1pPr marL="0" indent="0" algn="l">
              <a:buNone/>
              <a:defRPr sz="3850" b="1">
                <a:solidFill>
                  <a:schemeClr val="bg1"/>
                </a:solidFill>
                <a:latin typeface="+mj-lt"/>
              </a:defRPr>
            </a:lvl1pPr>
            <a:lvl2pPr marL="0" indent="0" algn="l">
              <a:spcBef>
                <a:spcPts val="0"/>
              </a:spcBef>
              <a:buNone/>
              <a:defRPr sz="3850">
                <a:solidFill>
                  <a:schemeClr val="accent4"/>
                </a:solidFill>
              </a:defRPr>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Title</a:t>
            </a:r>
          </a:p>
          <a:p>
            <a:pPr lvl="1"/>
            <a:r>
              <a:rPr lang="en-US"/>
              <a:t>Subheading</a:t>
            </a:r>
            <a:endParaRPr lang="en-GB"/>
          </a:p>
        </p:txBody>
      </p:sp>
      <p:pic>
        <p:nvPicPr>
          <p:cNvPr id="3" name="Picture 2">
            <a:extLst>
              <a:ext uri="{FF2B5EF4-FFF2-40B4-BE49-F238E27FC236}">
                <a16:creationId xmlns:a16="http://schemas.microsoft.com/office/drawing/2014/main" id="{25EE2FD3-CCE5-4D85-8DD8-89CAC75CD19E}"/>
              </a:ext>
            </a:extLst>
          </p:cNvPr>
          <p:cNvPicPr>
            <a:picLocks noChangeAspect="1"/>
          </p:cNvPicPr>
          <p:nvPr userDrawn="1"/>
        </p:nvPicPr>
        <p:blipFill>
          <a:blip r:embed="rId3"/>
          <a:stretch>
            <a:fillRect/>
          </a:stretch>
        </p:blipFill>
        <p:spPr>
          <a:xfrm>
            <a:off x="387927" y="462177"/>
            <a:ext cx="3361070" cy="1331999"/>
          </a:xfrm>
          <a:prstGeom prst="rect">
            <a:avLst/>
          </a:prstGeom>
        </p:spPr>
      </p:pic>
    </p:spTree>
    <p:extLst>
      <p:ext uri="{BB962C8B-B14F-4D97-AF65-F5344CB8AC3E}">
        <p14:creationId xmlns:p14="http://schemas.microsoft.com/office/powerpoint/2010/main" val="3155748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C8CB70-F2F7-45B8-863C-BE0E139CB37D}"/>
              </a:ext>
            </a:extLst>
          </p:cNvPr>
          <p:cNvPicPr>
            <a:picLocks noChangeAspect="1"/>
          </p:cNvPicPr>
          <p:nvPr userDrawn="1"/>
        </p:nvPicPr>
        <p:blipFill>
          <a:blip r:embed="rId2"/>
          <a:stretch>
            <a:fillRect/>
          </a:stretch>
        </p:blipFill>
        <p:spPr>
          <a:xfrm>
            <a:off x="1466" y="0"/>
            <a:ext cx="9144000" cy="6877399"/>
          </a:xfrm>
          <a:prstGeom prst="rect">
            <a:avLst/>
          </a:prstGeom>
        </p:spPr>
      </p:pic>
      <p:sp>
        <p:nvSpPr>
          <p:cNvPr id="7" name="Subtitle 2">
            <a:extLst>
              <a:ext uri="{FF2B5EF4-FFF2-40B4-BE49-F238E27FC236}">
                <a16:creationId xmlns:a16="http://schemas.microsoft.com/office/drawing/2014/main" id="{2F7647A7-9D86-4E32-933B-FC02818949B0}"/>
              </a:ext>
            </a:extLst>
          </p:cNvPr>
          <p:cNvSpPr>
            <a:spLocks noGrp="1"/>
          </p:cNvSpPr>
          <p:nvPr>
            <p:ph type="subTitle" idx="1" hasCustomPrompt="1"/>
          </p:nvPr>
        </p:nvSpPr>
        <p:spPr>
          <a:xfrm>
            <a:off x="1468755" y="2183130"/>
            <a:ext cx="5852160" cy="2308860"/>
          </a:xfrm>
        </p:spPr>
        <p:txBody>
          <a:bodyPr/>
          <a:lstStyle>
            <a:lvl1pPr marL="0" indent="0" algn="l">
              <a:buNone/>
              <a:defRPr sz="3850" b="1">
                <a:solidFill>
                  <a:schemeClr val="tx1"/>
                </a:solidFill>
                <a:latin typeface="+mj-lt"/>
              </a:defRPr>
            </a:lvl1pPr>
            <a:lvl2pPr marL="0" indent="0" algn="l">
              <a:spcBef>
                <a:spcPts val="0"/>
              </a:spcBef>
              <a:buNone/>
              <a:defRPr sz="3850">
                <a:solidFill>
                  <a:schemeClr val="tx1"/>
                </a:solidFill>
              </a:defRPr>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Title</a:t>
            </a:r>
          </a:p>
          <a:p>
            <a:pPr lvl="1"/>
            <a:r>
              <a:rPr lang="en-US"/>
              <a:t>Subheading</a:t>
            </a:r>
            <a:endParaRPr lang="en-GB"/>
          </a:p>
        </p:txBody>
      </p:sp>
      <p:pic>
        <p:nvPicPr>
          <p:cNvPr id="10" name="Picture 9">
            <a:extLst>
              <a:ext uri="{FF2B5EF4-FFF2-40B4-BE49-F238E27FC236}">
                <a16:creationId xmlns:a16="http://schemas.microsoft.com/office/drawing/2014/main" id="{C7F2CF20-99B6-4C35-A300-03916B45D34B}"/>
              </a:ext>
            </a:extLst>
          </p:cNvPr>
          <p:cNvPicPr>
            <a:picLocks noChangeAspect="1"/>
          </p:cNvPicPr>
          <p:nvPr userDrawn="1"/>
        </p:nvPicPr>
        <p:blipFill>
          <a:blip r:embed="rId3"/>
          <a:stretch>
            <a:fillRect/>
          </a:stretch>
        </p:blipFill>
        <p:spPr>
          <a:xfrm>
            <a:off x="387927" y="462177"/>
            <a:ext cx="3359940" cy="1332000"/>
          </a:xfrm>
          <a:prstGeom prst="rect">
            <a:avLst/>
          </a:prstGeom>
        </p:spPr>
      </p:pic>
    </p:spTree>
    <p:extLst>
      <p:ext uri="{BB962C8B-B14F-4D97-AF65-F5344CB8AC3E}">
        <p14:creationId xmlns:p14="http://schemas.microsoft.com/office/powerpoint/2010/main" val="4060313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Title and content slide</a:t>
            </a:r>
            <a:endParaRPr lang="en-GB"/>
          </a:p>
        </p:txBody>
      </p:sp>
      <p:sp>
        <p:nvSpPr>
          <p:cNvPr id="10" name="Content Placeholder 9">
            <a:extLst>
              <a:ext uri="{FF2B5EF4-FFF2-40B4-BE49-F238E27FC236}">
                <a16:creationId xmlns:a16="http://schemas.microsoft.com/office/drawing/2014/main" id="{26433AED-CF8A-433C-9690-FBB8A2051DF5}"/>
              </a:ext>
            </a:extLst>
          </p:cNvPr>
          <p:cNvSpPr>
            <a:spLocks noGrp="1"/>
          </p:cNvSpPr>
          <p:nvPr>
            <p:ph sz="quarter" idx="14" hasCustomPrompt="1"/>
          </p:nvPr>
        </p:nvSpPr>
        <p:spPr>
          <a:xfrm>
            <a:off x="730250" y="1527175"/>
            <a:ext cx="7785100" cy="3759200"/>
          </a:xfrm>
        </p:spPr>
        <p:txBody>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lvl1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to add text, or on the relevant icon at the </a:t>
            </a:r>
            <a:r>
              <a:rPr lang="en-US" err="1"/>
              <a:t>centre</a:t>
            </a:r>
            <a:r>
              <a:rPr lang="en-US"/>
              <a:t> of the placeholder to add: Table / Chart / SmartArt / Image / Media. There are 5 type styles in the template, available as List Levels. Press the Increase / Decrease button in the paragraph section of the home ribbon to move through the styles</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890854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Two images</a:t>
            </a:r>
            <a:endParaRPr lang="en-GB"/>
          </a:p>
        </p:txBody>
      </p:sp>
      <p:sp>
        <p:nvSpPr>
          <p:cNvPr id="6" name="Text Placeholder 5">
            <a:extLst>
              <a:ext uri="{FF2B5EF4-FFF2-40B4-BE49-F238E27FC236}">
                <a16:creationId xmlns:a16="http://schemas.microsoft.com/office/drawing/2014/main" id="{59D4EC57-C7BD-40BD-9B6A-3EFF62218915}"/>
              </a:ext>
            </a:extLst>
          </p:cNvPr>
          <p:cNvSpPr>
            <a:spLocks noGrp="1"/>
          </p:cNvSpPr>
          <p:nvPr>
            <p:ph type="body" sz="quarter" idx="15"/>
          </p:nvPr>
        </p:nvSpPr>
        <p:spPr>
          <a:xfrm>
            <a:off x="730250" y="1527175"/>
            <a:ext cx="4687888" cy="375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Picture Placeholder 10">
            <a:extLst>
              <a:ext uri="{FF2B5EF4-FFF2-40B4-BE49-F238E27FC236}">
                <a16:creationId xmlns:a16="http://schemas.microsoft.com/office/drawing/2014/main" id="{32A908E7-4E33-4A7D-B26B-0E11A97EA961}"/>
              </a:ext>
            </a:extLst>
          </p:cNvPr>
          <p:cNvSpPr>
            <a:spLocks noGrp="1"/>
          </p:cNvSpPr>
          <p:nvPr>
            <p:ph type="pic" sz="quarter" idx="16"/>
          </p:nvPr>
        </p:nvSpPr>
        <p:spPr>
          <a:xfrm>
            <a:off x="5686425" y="1571625"/>
            <a:ext cx="2622550" cy="1743075"/>
          </a:xfrm>
          <a:solidFill>
            <a:schemeClr val="accent6">
              <a:lumMod val="20000"/>
              <a:lumOff val="80000"/>
            </a:schemeClr>
          </a:solidFill>
        </p:spPr>
        <p:txBody>
          <a:bodyPr/>
          <a:lstStyle>
            <a:lvl1pPr>
              <a:defRPr sz="1400"/>
            </a:lvl1pPr>
          </a:lstStyle>
          <a:p>
            <a:r>
              <a:rPr lang="en-US"/>
              <a:t>Click icon to add picture</a:t>
            </a:r>
            <a:endParaRPr lang="en-AU"/>
          </a:p>
        </p:txBody>
      </p:sp>
      <p:sp>
        <p:nvSpPr>
          <p:cNvPr id="12" name="Picture Placeholder 10">
            <a:extLst>
              <a:ext uri="{FF2B5EF4-FFF2-40B4-BE49-F238E27FC236}">
                <a16:creationId xmlns:a16="http://schemas.microsoft.com/office/drawing/2014/main" id="{519989A4-88A3-49F4-9712-6C97AA44ACE8}"/>
              </a:ext>
            </a:extLst>
          </p:cNvPr>
          <p:cNvSpPr>
            <a:spLocks noGrp="1"/>
          </p:cNvSpPr>
          <p:nvPr>
            <p:ph type="pic" sz="quarter" idx="17"/>
          </p:nvPr>
        </p:nvSpPr>
        <p:spPr>
          <a:xfrm>
            <a:off x="5686425" y="3543301"/>
            <a:ext cx="2622550" cy="1743075"/>
          </a:xfrm>
          <a:solidFill>
            <a:schemeClr val="accent6">
              <a:lumMod val="20000"/>
              <a:lumOff val="80000"/>
            </a:schemeClr>
          </a:solidFill>
        </p:spPr>
        <p:txBody>
          <a:bodyPr/>
          <a:lstStyle>
            <a:lvl1pPr>
              <a:defRPr sz="1400"/>
            </a:lvl1pPr>
          </a:lstStyle>
          <a:p>
            <a:r>
              <a:rPr lang="en-US"/>
              <a:t>Click icon to add picture</a:t>
            </a:r>
            <a:endParaRPr lang="en-AU"/>
          </a:p>
        </p:txBody>
      </p:sp>
    </p:spTree>
    <p:extLst>
      <p:ext uri="{BB962C8B-B14F-4D97-AF65-F5344CB8AC3E}">
        <p14:creationId xmlns:p14="http://schemas.microsoft.com/office/powerpoint/2010/main" val="4259368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One image</a:t>
            </a:r>
            <a:endParaRPr lang="en-GB"/>
          </a:p>
        </p:txBody>
      </p:sp>
      <p:sp>
        <p:nvSpPr>
          <p:cNvPr id="11" name="Picture Placeholder 10">
            <a:extLst>
              <a:ext uri="{FF2B5EF4-FFF2-40B4-BE49-F238E27FC236}">
                <a16:creationId xmlns:a16="http://schemas.microsoft.com/office/drawing/2014/main" id="{32A908E7-4E33-4A7D-B26B-0E11A97EA961}"/>
              </a:ext>
            </a:extLst>
          </p:cNvPr>
          <p:cNvSpPr>
            <a:spLocks noGrp="1"/>
          </p:cNvSpPr>
          <p:nvPr>
            <p:ph type="pic" sz="quarter" idx="16"/>
          </p:nvPr>
        </p:nvSpPr>
        <p:spPr>
          <a:xfrm>
            <a:off x="840105" y="1571625"/>
            <a:ext cx="7468870" cy="3686175"/>
          </a:xfrm>
          <a:solidFill>
            <a:schemeClr val="accent6">
              <a:lumMod val="20000"/>
              <a:lumOff val="80000"/>
            </a:schemeClr>
          </a:solidFill>
        </p:spPr>
        <p:txBody>
          <a:bodyPr/>
          <a:lstStyle>
            <a:lvl1pPr>
              <a:defRPr sz="1400"/>
            </a:lvl1pPr>
          </a:lstStyle>
          <a:p>
            <a:r>
              <a:rPr lang="en-US"/>
              <a:t>Click icon to add picture</a:t>
            </a:r>
            <a:endParaRPr lang="en-AU"/>
          </a:p>
        </p:txBody>
      </p:sp>
      <p:sp>
        <p:nvSpPr>
          <p:cNvPr id="8" name="Text Placeholder 7">
            <a:extLst>
              <a:ext uri="{FF2B5EF4-FFF2-40B4-BE49-F238E27FC236}">
                <a16:creationId xmlns:a16="http://schemas.microsoft.com/office/drawing/2014/main" id="{9472C0AA-4C68-4D39-A5CE-8B8F04011B05}"/>
              </a:ext>
            </a:extLst>
          </p:cNvPr>
          <p:cNvSpPr>
            <a:spLocks noGrp="1"/>
          </p:cNvSpPr>
          <p:nvPr>
            <p:ph type="body" sz="quarter" idx="13" hasCustomPrompt="1"/>
          </p:nvPr>
        </p:nvSpPr>
        <p:spPr>
          <a:xfrm>
            <a:off x="747745" y="5326063"/>
            <a:ext cx="7767604" cy="354647"/>
          </a:xfrm>
          <a:noFill/>
        </p:spPr>
        <p:txBody>
          <a:bodyPr/>
          <a:lstStyle>
            <a:lvl1pPr marL="0" indent="0">
              <a:spcBef>
                <a:spcPts val="0"/>
              </a:spcBef>
              <a:buFont typeface="Arial" panose="020B0604020202020204" pitchFamily="34" charset="0"/>
              <a:buNone/>
              <a:defRPr sz="1050">
                <a:latin typeface="+mn-lt"/>
              </a:defRPr>
            </a:lvl1pPr>
            <a:lvl2pPr marL="0" indent="0">
              <a:spcBef>
                <a:spcPts val="0"/>
              </a:spcBef>
              <a:buFont typeface="Arial" panose="020B0604020202020204" pitchFamily="34" charset="0"/>
              <a:buNone/>
              <a:defRPr sz="1050">
                <a:latin typeface="+mn-lt"/>
              </a:defRPr>
            </a:lvl2pPr>
            <a:lvl3pPr marL="0" indent="0">
              <a:spcBef>
                <a:spcPts val="0"/>
              </a:spcBef>
              <a:buFont typeface="Arial" panose="020B0604020202020204" pitchFamily="34" charset="0"/>
              <a:buNone/>
              <a:defRPr sz="1050">
                <a:latin typeface="+mn-lt"/>
              </a:defRPr>
            </a:lvl3pPr>
            <a:lvl4pPr marL="0" indent="0">
              <a:spcBef>
                <a:spcPts val="0"/>
              </a:spcBef>
              <a:buFont typeface="Arial" panose="020B0604020202020204" pitchFamily="34" charset="0"/>
              <a:buNone/>
              <a:defRPr sz="1050" b="0">
                <a:latin typeface="+mn-lt"/>
              </a:defRPr>
            </a:lvl4pPr>
            <a:lvl5pPr marL="0" indent="0">
              <a:spcBef>
                <a:spcPts val="0"/>
              </a:spcBef>
              <a:buNone/>
              <a:defRPr sz="1050">
                <a:latin typeface="+mn-lt"/>
              </a:defRPr>
            </a:lvl5pPr>
            <a:lvl6pPr marL="0" indent="0">
              <a:spcBef>
                <a:spcPts val="0"/>
              </a:spcBef>
              <a:buFont typeface="Arial" panose="020B0604020202020204" pitchFamily="34" charset="0"/>
              <a:buNone/>
              <a:defRPr sz="1050">
                <a:latin typeface="+mn-lt"/>
              </a:defRPr>
            </a:lvl6pPr>
            <a:lvl7pPr marL="0" indent="0">
              <a:spcBef>
                <a:spcPts val="0"/>
              </a:spcBef>
              <a:buFont typeface="Arial" panose="020B0604020202020204" pitchFamily="34" charset="0"/>
              <a:buNone/>
              <a:defRPr sz="1050">
                <a:latin typeface="+mn-lt"/>
              </a:defRPr>
            </a:lvl7pPr>
            <a:lvl8pPr marL="0" indent="0">
              <a:spcBef>
                <a:spcPts val="0"/>
              </a:spcBef>
              <a:buFont typeface="Arial" panose="020B0604020202020204" pitchFamily="34" charset="0"/>
              <a:buNone/>
              <a:defRPr sz="1050">
                <a:latin typeface="+mn-lt"/>
              </a:defRPr>
            </a:lvl8pPr>
            <a:lvl9pPr marL="0" indent="0">
              <a:spcBef>
                <a:spcPts val="0"/>
              </a:spcBef>
              <a:buFont typeface="Arial" panose="020B0604020202020204" pitchFamily="34" charset="0"/>
              <a:buNone/>
              <a:defRPr sz="1050">
                <a:latin typeface="+mn-lt"/>
              </a:defRPr>
            </a:lvl9pPr>
          </a:lstStyle>
          <a:p>
            <a:pPr lvl="0"/>
            <a:r>
              <a:rPr lang="en-US"/>
              <a:t>Click to add caption</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AU"/>
          </a:p>
        </p:txBody>
      </p:sp>
    </p:spTree>
    <p:extLst>
      <p:ext uri="{BB962C8B-B14F-4D97-AF65-F5344CB8AC3E}">
        <p14:creationId xmlns:p14="http://schemas.microsoft.com/office/powerpoint/2010/main" val="1547031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566B80A-6BA6-45A9-8C0C-AD8BAAC0C469}"/>
              </a:ext>
            </a:extLst>
          </p:cNvPr>
          <p:cNvPicPr>
            <a:picLocks noChangeAspect="1"/>
          </p:cNvPicPr>
          <p:nvPr userDrawn="1"/>
        </p:nvPicPr>
        <p:blipFill>
          <a:blip r:embed="rId2"/>
          <a:stretch>
            <a:fillRect/>
          </a:stretch>
        </p:blipFill>
        <p:spPr>
          <a:xfrm>
            <a:off x="1331999" y="1512714"/>
            <a:ext cx="6480000" cy="2541600"/>
          </a:xfrm>
          <a:prstGeom prst="rect">
            <a:avLst/>
          </a:prstGeom>
        </p:spPr>
      </p:pic>
    </p:spTree>
    <p:extLst>
      <p:ext uri="{BB962C8B-B14F-4D97-AF65-F5344CB8AC3E}">
        <p14:creationId xmlns:p14="http://schemas.microsoft.com/office/powerpoint/2010/main" val="3170458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slide 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7DDFA1-D2AA-4C9D-9072-64A83AA76DC4}"/>
              </a:ext>
            </a:extLst>
          </p:cNvPr>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38DD6BEE-E3A8-4593-B5D7-E1B5F4D0DDB1}"/>
              </a:ext>
            </a:extLst>
          </p:cNvPr>
          <p:cNvPicPr>
            <a:picLocks noChangeAspect="1"/>
          </p:cNvPicPr>
          <p:nvPr userDrawn="1"/>
        </p:nvPicPr>
        <p:blipFill>
          <a:blip r:embed="rId2"/>
          <a:stretch>
            <a:fillRect/>
          </a:stretch>
        </p:blipFill>
        <p:spPr>
          <a:xfrm>
            <a:off x="1331999" y="1512714"/>
            <a:ext cx="6480000" cy="2541600"/>
          </a:xfrm>
          <a:prstGeom prst="rect">
            <a:avLst/>
          </a:prstGeom>
        </p:spPr>
      </p:pic>
    </p:spTree>
    <p:extLst>
      <p:ext uri="{BB962C8B-B14F-4D97-AF65-F5344CB8AC3E}">
        <p14:creationId xmlns:p14="http://schemas.microsoft.com/office/powerpoint/2010/main" val="354618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0600" y="365127"/>
            <a:ext cx="7784749" cy="1059316"/>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p:cNvSpPr>
            <a:spLocks noGrp="1"/>
          </p:cNvSpPr>
          <p:nvPr>
            <p:ph type="body" idx="1"/>
          </p:nvPr>
        </p:nvSpPr>
        <p:spPr>
          <a:xfrm>
            <a:off x="730600" y="1526400"/>
            <a:ext cx="7784750" cy="3880655"/>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6" name="Slide Number Placeholder 5"/>
          <p:cNvSpPr>
            <a:spLocks noGrp="1"/>
          </p:cNvSpPr>
          <p:nvPr>
            <p:ph type="sldNum" sz="quarter" idx="4"/>
          </p:nvPr>
        </p:nvSpPr>
        <p:spPr>
          <a:xfrm>
            <a:off x="7941541" y="712222"/>
            <a:ext cx="573808" cy="365125"/>
          </a:xfrm>
          <a:prstGeom prst="rect">
            <a:avLst/>
          </a:prstGeom>
        </p:spPr>
        <p:txBody>
          <a:bodyPr vert="horz" lIns="91440" tIns="45720" rIns="91440" bIns="45720" rtlCol="0" anchor="ctr"/>
          <a:lstStyle>
            <a:lvl1pPr algn="r">
              <a:defRPr sz="900">
                <a:solidFill>
                  <a:schemeClr val="tx2"/>
                </a:solidFill>
              </a:defRPr>
            </a:lvl1pPr>
          </a:lstStyle>
          <a:p>
            <a:fld id="{F5AEA0E0-5CC6-4BD0-905C-A0021E419432}" type="slidenum">
              <a:rPr lang="en-GB" smtClean="0"/>
              <a:pPr/>
              <a:t>‹#›</a:t>
            </a:fld>
            <a:endParaRPr lang="en-GB"/>
          </a:p>
        </p:txBody>
      </p:sp>
      <p:pic>
        <p:nvPicPr>
          <p:cNvPr id="10" name="Picture 9">
            <a:extLst>
              <a:ext uri="{FF2B5EF4-FFF2-40B4-BE49-F238E27FC236}">
                <a16:creationId xmlns:a16="http://schemas.microsoft.com/office/drawing/2014/main" id="{89A64FE9-941A-4691-80D8-3601024025C3}"/>
              </a:ext>
            </a:extLst>
          </p:cNvPr>
          <p:cNvPicPr>
            <a:picLocks noChangeAspect="1"/>
          </p:cNvPicPr>
          <p:nvPr userDrawn="1"/>
        </p:nvPicPr>
        <p:blipFill>
          <a:blip r:embed="rId9"/>
          <a:stretch>
            <a:fillRect/>
          </a:stretch>
        </p:blipFill>
        <p:spPr>
          <a:xfrm>
            <a:off x="283866" y="5660343"/>
            <a:ext cx="8317523" cy="1021936"/>
          </a:xfrm>
          <a:prstGeom prst="rect">
            <a:avLst/>
          </a:prstGeom>
        </p:spPr>
      </p:pic>
    </p:spTree>
    <p:extLst>
      <p:ext uri="{BB962C8B-B14F-4D97-AF65-F5344CB8AC3E}">
        <p14:creationId xmlns:p14="http://schemas.microsoft.com/office/powerpoint/2010/main" val="2559479050"/>
      </p:ext>
    </p:extLst>
  </p:cSld>
  <p:clrMap bg1="lt1" tx1="dk1" bg2="lt2" tx2="dk2" accent1="accent1" accent2="accent2" accent3="accent3" accent4="accent4" accent5="accent5" accent6="accent6" hlink="hlink" folHlink="folHlink"/>
  <p:sldLayoutIdLst>
    <p:sldLayoutId id="2147483669" r:id="rId1"/>
    <p:sldLayoutId id="2147483674" r:id="rId2"/>
    <p:sldLayoutId id="2147483650" r:id="rId3"/>
    <p:sldLayoutId id="2147483675" r:id="rId4"/>
    <p:sldLayoutId id="2147483676" r:id="rId5"/>
    <p:sldLayoutId id="2147483677" r:id="rId6"/>
    <p:sldLayoutId id="2147483678" r:id="rId7"/>
  </p:sldLayoutIdLst>
  <p:txStyles>
    <p:titleStyle>
      <a:lvl1pPr algn="l" defTabSz="685800" rtl="0" eaLnBrk="1" latinLnBrk="0" hangingPunct="1">
        <a:lnSpc>
          <a:spcPct val="90000"/>
        </a:lnSpc>
        <a:spcBef>
          <a:spcPct val="0"/>
        </a:spcBef>
        <a:buNone/>
        <a:defRPr sz="3150" b="1" kern="1200">
          <a:solidFill>
            <a:schemeClr val="tx2"/>
          </a:solidFill>
          <a:latin typeface="+mj-lt"/>
          <a:ea typeface="+mj-ea"/>
          <a:cs typeface="+mj-cs"/>
        </a:defRPr>
      </a:lvl1pPr>
    </p:titleStyle>
    <p:bodyStyle>
      <a:lvl1pPr marL="0" indent="0" algn="l" defTabSz="685800" rtl="0" eaLnBrk="1" latinLnBrk="0" hangingPunct="1">
        <a:lnSpc>
          <a:spcPct val="100000"/>
        </a:lnSpc>
        <a:spcBef>
          <a:spcPts val="600"/>
        </a:spcBef>
        <a:buFont typeface="Arial" panose="020B0604020202020204" pitchFamily="34" charset="0"/>
        <a:buNone/>
        <a:defRPr sz="2450" kern="1200">
          <a:solidFill>
            <a:schemeClr val="tx1"/>
          </a:solidFill>
          <a:latin typeface="+mn-lt"/>
          <a:ea typeface="+mn-ea"/>
          <a:cs typeface="+mn-cs"/>
        </a:defRPr>
      </a:lvl1pPr>
      <a:lvl2pPr marL="288000" indent="-288000" algn="l" defTabSz="685800" rtl="0" eaLnBrk="1" latinLnBrk="0" hangingPunct="1">
        <a:lnSpc>
          <a:spcPct val="100000"/>
        </a:lnSpc>
        <a:spcBef>
          <a:spcPts val="1000"/>
        </a:spcBef>
        <a:buFont typeface="Arial" panose="020B0604020202020204" pitchFamily="34" charset="0"/>
        <a:buChar char="•"/>
        <a:defRPr sz="2450" kern="1200">
          <a:solidFill>
            <a:schemeClr val="tx1"/>
          </a:solidFill>
          <a:latin typeface="+mn-lt"/>
          <a:ea typeface="+mn-ea"/>
          <a:cs typeface="+mn-cs"/>
        </a:defRPr>
      </a:lvl2pPr>
      <a:lvl3pPr marL="0" indent="0" algn="l" defTabSz="685800" rtl="0" eaLnBrk="1" latinLnBrk="0" hangingPunct="1">
        <a:lnSpc>
          <a:spcPct val="100000"/>
        </a:lnSpc>
        <a:spcBef>
          <a:spcPts val="1200"/>
        </a:spcBef>
        <a:buFont typeface="Arial" panose="020B0604020202020204" pitchFamily="34" charset="0"/>
        <a:buNone/>
        <a:defRPr sz="1820" b="1" kern="1200">
          <a:solidFill>
            <a:schemeClr val="tx1"/>
          </a:solidFill>
          <a:latin typeface="+mj-lt"/>
          <a:ea typeface="+mn-ea"/>
          <a:cs typeface="+mn-cs"/>
        </a:defRPr>
      </a:lvl3pPr>
      <a:lvl4pPr marL="0" indent="0" algn="l" defTabSz="685800" rtl="0" eaLnBrk="1" latinLnBrk="0" hangingPunct="1">
        <a:lnSpc>
          <a:spcPct val="100000"/>
        </a:lnSpc>
        <a:spcBef>
          <a:spcPts val="450"/>
        </a:spcBef>
        <a:buFont typeface="Arial" panose="020B0604020202020204" pitchFamily="34" charset="0"/>
        <a:buNone/>
        <a:defRPr sz="1820" b="0" kern="1200">
          <a:solidFill>
            <a:schemeClr val="tx1"/>
          </a:solidFill>
          <a:latin typeface="+mn-lt"/>
          <a:ea typeface="+mn-ea"/>
          <a:cs typeface="+mn-cs"/>
        </a:defRPr>
      </a:lvl4pPr>
      <a:lvl5pPr marL="288000" indent="-288000" algn="l" defTabSz="685800" rtl="0" eaLnBrk="1" latinLnBrk="0" hangingPunct="1">
        <a:lnSpc>
          <a:spcPct val="100000"/>
        </a:lnSpc>
        <a:spcBef>
          <a:spcPts val="450"/>
        </a:spcBef>
        <a:buFont typeface="Arial" panose="020B0604020202020204" pitchFamily="34" charset="0"/>
        <a:buChar char="•"/>
        <a:defRPr sz="1820" kern="1200">
          <a:solidFill>
            <a:schemeClr val="tx1"/>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24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24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24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24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forms.office.com/Pages/ResponsePage.aspx?id=8YN0nbAkOE6lEKUMoyKh3QfMleUZ2CxBgI5Ca3HebE5UNERJV0RXOUk5STFETUhWTTRNMU5QRTdZVC4u"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C352CD2-6481-4A6B-ABF8-FBB88FC0D923}"/>
              </a:ext>
            </a:extLst>
          </p:cNvPr>
          <p:cNvSpPr>
            <a:spLocks noGrp="1"/>
          </p:cNvSpPr>
          <p:nvPr>
            <p:ph type="subTitle" idx="1"/>
          </p:nvPr>
        </p:nvSpPr>
        <p:spPr>
          <a:xfrm>
            <a:off x="1457248" y="1997779"/>
            <a:ext cx="6229504" cy="2308860"/>
          </a:xfrm>
        </p:spPr>
        <p:txBody>
          <a:bodyPr vert="horz" lIns="91440" tIns="45720" rIns="91440" bIns="45720" rtlCol="0" anchor="t">
            <a:noAutofit/>
          </a:bodyPr>
          <a:lstStyle/>
          <a:p>
            <a:r>
              <a:rPr lang="en-US"/>
              <a:t>Grade 3/4</a:t>
            </a:r>
          </a:p>
          <a:p>
            <a:r>
              <a:rPr lang="en-US"/>
              <a:t>Curriculum, Events and Excursions</a:t>
            </a:r>
          </a:p>
          <a:p>
            <a:r>
              <a:rPr lang="en-US">
                <a:solidFill>
                  <a:srgbClr val="FFFF00"/>
                </a:solidFill>
              </a:rPr>
              <a:t>Term 4, 2021</a:t>
            </a:r>
          </a:p>
        </p:txBody>
      </p:sp>
    </p:spTree>
    <p:extLst>
      <p:ext uri="{BB962C8B-B14F-4D97-AF65-F5344CB8AC3E}">
        <p14:creationId xmlns:p14="http://schemas.microsoft.com/office/powerpoint/2010/main" val="2632403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1ACC-1F29-4AF5-91C2-EA57B1821147}"/>
              </a:ext>
            </a:extLst>
          </p:cNvPr>
          <p:cNvSpPr>
            <a:spLocks noGrp="1"/>
          </p:cNvSpPr>
          <p:nvPr>
            <p:ph type="title"/>
          </p:nvPr>
        </p:nvSpPr>
        <p:spPr/>
        <p:txBody>
          <a:bodyPr/>
          <a:lstStyle/>
          <a:p>
            <a:r>
              <a:rPr lang="en-AU"/>
              <a:t>Other Notes and Reminders</a:t>
            </a:r>
          </a:p>
        </p:txBody>
      </p:sp>
      <p:sp>
        <p:nvSpPr>
          <p:cNvPr id="3" name="Content Placeholder 2">
            <a:extLst>
              <a:ext uri="{FF2B5EF4-FFF2-40B4-BE49-F238E27FC236}">
                <a16:creationId xmlns:a16="http://schemas.microsoft.com/office/drawing/2014/main" id="{074FBB69-6612-4F02-9161-CEA52081BDF0}"/>
              </a:ext>
            </a:extLst>
          </p:cNvPr>
          <p:cNvSpPr>
            <a:spLocks noGrp="1"/>
          </p:cNvSpPr>
          <p:nvPr>
            <p:ph sz="quarter" idx="14"/>
          </p:nvPr>
        </p:nvSpPr>
        <p:spPr/>
        <p:txBody>
          <a:bodyPr vert="horz" lIns="91440" tIns="45720" rIns="91440" bIns="45720" rtlCol="0" anchor="t">
            <a:noAutofit/>
          </a:bodyPr>
          <a:lstStyle/>
          <a:p>
            <a:pPr>
              <a:spcBef>
                <a:spcPts val="1200"/>
              </a:spcBef>
              <a:spcAft>
                <a:spcPts val="1200"/>
              </a:spcAft>
            </a:pPr>
            <a:endParaRPr lang="en-AU"/>
          </a:p>
          <a:p>
            <a:pPr lvl="3"/>
            <a:endParaRPr lang="en-AU"/>
          </a:p>
        </p:txBody>
      </p:sp>
      <p:sp>
        <p:nvSpPr>
          <p:cNvPr id="4" name="TextBox 3">
            <a:extLst>
              <a:ext uri="{FF2B5EF4-FFF2-40B4-BE49-F238E27FC236}">
                <a16:creationId xmlns:a16="http://schemas.microsoft.com/office/drawing/2014/main" id="{4DAAB177-71DE-446B-AF5C-524355A6A9AD}"/>
              </a:ext>
            </a:extLst>
          </p:cNvPr>
          <p:cNvSpPr txBox="1"/>
          <p:nvPr/>
        </p:nvSpPr>
        <p:spPr>
          <a:xfrm>
            <a:off x="509530" y="1113274"/>
            <a:ext cx="7064672" cy="6180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1200" b="1" dirty="0"/>
              <a:t>Homework</a:t>
            </a:r>
            <a:endParaRPr lang="en-US" sz="1200" dirty="0"/>
          </a:p>
          <a:p>
            <a:pPr marL="285750" indent="-285750">
              <a:lnSpc>
                <a:spcPct val="150000"/>
              </a:lnSpc>
              <a:buFont typeface="Arial"/>
              <a:buChar char="•"/>
            </a:pPr>
            <a:r>
              <a:rPr lang="en-US" sz="1200" dirty="0"/>
              <a:t>Students are expected to read for 30 minutes a night 4 x a week. The Homework Diary must be signed by a parent or </a:t>
            </a:r>
            <a:r>
              <a:rPr lang="en-US" sz="1200" dirty="0" err="1"/>
              <a:t>carer</a:t>
            </a:r>
            <a:r>
              <a:rPr lang="en-US" sz="1200" dirty="0"/>
              <a:t> to evidence this.</a:t>
            </a:r>
          </a:p>
          <a:p>
            <a:pPr marL="285750" indent="-285750">
              <a:lnSpc>
                <a:spcPct val="150000"/>
              </a:lnSpc>
              <a:buFont typeface="Arial"/>
              <a:buChar char="•"/>
            </a:pPr>
            <a:r>
              <a:rPr lang="en-US" sz="1200" dirty="0"/>
              <a:t>200 – 1000 points of Mathletics activities should be completed this week.</a:t>
            </a:r>
          </a:p>
          <a:p>
            <a:pPr marL="285750" indent="-285750">
              <a:lnSpc>
                <a:spcPct val="150000"/>
              </a:lnSpc>
              <a:buFont typeface="Arial"/>
              <a:buChar char="•"/>
            </a:pPr>
            <a:r>
              <a:rPr lang="en-US" sz="1200" dirty="0"/>
              <a:t>Spelling tasks should be completed using the spelling sheet Monday-Thursday for 10 minutes.</a:t>
            </a:r>
          </a:p>
          <a:p>
            <a:pPr marL="285750" indent="-285750">
              <a:lnSpc>
                <a:spcPct val="150000"/>
              </a:lnSpc>
              <a:buFont typeface="Arial"/>
              <a:buChar char="•"/>
            </a:pPr>
            <a:endParaRPr lang="en-US" sz="1200" dirty="0"/>
          </a:p>
          <a:p>
            <a:pPr>
              <a:lnSpc>
                <a:spcPct val="150000"/>
              </a:lnSpc>
            </a:pPr>
            <a:r>
              <a:rPr lang="en-US" sz="1200" b="1" dirty="0"/>
              <a:t>Uniform</a:t>
            </a:r>
          </a:p>
          <a:p>
            <a:pPr marL="285750" indent="-285750">
              <a:lnSpc>
                <a:spcPct val="150000"/>
              </a:lnSpc>
              <a:buFont typeface="Arial"/>
              <a:buChar char="•"/>
            </a:pPr>
            <a:r>
              <a:rPr lang="en-US" sz="1200" dirty="0"/>
              <a:t>All summer or all winter is required</a:t>
            </a:r>
          </a:p>
          <a:p>
            <a:pPr marL="285750" indent="-285750">
              <a:lnSpc>
                <a:spcPct val="150000"/>
              </a:lnSpc>
              <a:buFont typeface="Arial"/>
              <a:buChar char="•"/>
            </a:pPr>
            <a:r>
              <a:rPr lang="en-US" sz="1200" dirty="0"/>
              <a:t>All additional items should be navy </a:t>
            </a:r>
            <a:r>
              <a:rPr lang="en-US" sz="1200" b="1" dirty="0"/>
              <a:t>e.g. </a:t>
            </a:r>
            <a:r>
              <a:rPr lang="en-US" sz="1200" dirty="0"/>
              <a:t>socks/hair ties etc.</a:t>
            </a:r>
          </a:p>
          <a:p>
            <a:pPr marL="285750" indent="-285750">
              <a:lnSpc>
                <a:spcPct val="150000"/>
              </a:lnSpc>
              <a:buFont typeface="Arial"/>
              <a:buChar char="•"/>
            </a:pPr>
            <a:r>
              <a:rPr lang="en-US" sz="1200" dirty="0"/>
              <a:t>All jackets/jumpers etc. should be SMPS branded</a:t>
            </a:r>
          </a:p>
          <a:p>
            <a:pPr marL="285750" indent="-285750">
              <a:lnSpc>
                <a:spcPct val="150000"/>
              </a:lnSpc>
              <a:buFont typeface="Arial"/>
              <a:buChar char="•"/>
            </a:pPr>
            <a:r>
              <a:rPr lang="en-US" sz="1200" dirty="0"/>
              <a:t>Shoes must be black and polishable</a:t>
            </a:r>
          </a:p>
          <a:p>
            <a:pPr marL="285750" indent="-285750">
              <a:lnSpc>
                <a:spcPct val="150000"/>
              </a:lnSpc>
              <a:buFont typeface="Arial"/>
              <a:buChar char="•"/>
            </a:pPr>
            <a:r>
              <a:rPr lang="en-US" sz="1200" dirty="0"/>
              <a:t>Please see the uniform policy on the SMPS website for more information</a:t>
            </a:r>
          </a:p>
          <a:p>
            <a:pPr marL="285750" indent="-285750">
              <a:lnSpc>
                <a:spcPct val="150000"/>
              </a:lnSpc>
              <a:buFont typeface="Arial"/>
              <a:buChar char="•"/>
            </a:pPr>
            <a:endParaRPr lang="en-US" sz="1200" dirty="0">
              <a:ea typeface="+mn-lt"/>
              <a:cs typeface="+mn-lt"/>
            </a:endParaRPr>
          </a:p>
          <a:p>
            <a:pPr>
              <a:lnSpc>
                <a:spcPct val="150000"/>
              </a:lnSpc>
            </a:pPr>
            <a:r>
              <a:rPr lang="en-US" sz="1200" b="1" dirty="0">
                <a:ea typeface="+mn-lt"/>
                <a:cs typeface="+mn-lt"/>
              </a:rPr>
              <a:t>Communication</a:t>
            </a:r>
          </a:p>
          <a:p>
            <a:pPr marL="342900" indent="-342900">
              <a:spcBef>
                <a:spcPts val="1200"/>
              </a:spcBef>
              <a:spcAft>
                <a:spcPts val="1200"/>
              </a:spcAft>
              <a:buFont typeface="Arial,Sans-Serif"/>
              <a:buChar char="•"/>
            </a:pPr>
            <a:r>
              <a:rPr lang="en-US" sz="1200" dirty="0">
                <a:ea typeface="+mn-lt"/>
                <a:cs typeface="+mn-lt"/>
              </a:rPr>
              <a:t>Please continue to check the School Newsletter for Grade Level information and the Compass </a:t>
            </a:r>
            <a:r>
              <a:rPr lang="en-US" sz="1200" dirty="0" err="1">
                <a:ea typeface="+mn-lt"/>
                <a:cs typeface="+mn-lt"/>
              </a:rPr>
              <a:t>NewsFeed</a:t>
            </a:r>
            <a:r>
              <a:rPr lang="en-US" sz="1200" dirty="0">
                <a:ea typeface="+mn-lt"/>
                <a:cs typeface="+mn-lt"/>
              </a:rPr>
              <a:t> for immediate, high level information sharing.</a:t>
            </a:r>
          </a:p>
          <a:p>
            <a:pPr marL="285750" indent="-285750">
              <a:lnSpc>
                <a:spcPct val="150000"/>
              </a:lnSpc>
              <a:buFont typeface="Arial"/>
              <a:buChar char="•"/>
            </a:pPr>
            <a:endParaRPr lang="en-US" sz="1400" dirty="0"/>
          </a:p>
          <a:p>
            <a:pPr marL="285750" indent="-285750">
              <a:lnSpc>
                <a:spcPct val="150000"/>
              </a:lnSpc>
              <a:buFont typeface="Arial"/>
              <a:buChar char="•"/>
            </a:pPr>
            <a:endParaRPr lang="en-US" sz="1400"/>
          </a:p>
          <a:p>
            <a:pPr marL="285750" indent="-285750">
              <a:lnSpc>
                <a:spcPct val="150000"/>
              </a:lnSpc>
              <a:buFont typeface="Arial"/>
              <a:buChar char="•"/>
            </a:pPr>
            <a:endParaRPr lang="en-US" sz="1400"/>
          </a:p>
          <a:p>
            <a:pPr marL="285750" indent="-285750">
              <a:lnSpc>
                <a:spcPct val="150000"/>
              </a:lnSpc>
              <a:buFont typeface="Arial"/>
              <a:buChar char="•"/>
            </a:pPr>
            <a:endParaRPr lang="en-US" sz="1400"/>
          </a:p>
        </p:txBody>
      </p:sp>
      <p:pic>
        <p:nvPicPr>
          <p:cNvPr id="4098" name="Picture 2">
            <a:extLst>
              <a:ext uri="{FF2B5EF4-FFF2-40B4-BE49-F238E27FC236}">
                <a16:creationId xmlns:a16="http://schemas.microsoft.com/office/drawing/2014/main" id="{60009A51-18AA-4D4C-8099-36EB539875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1481" y="2619535"/>
            <a:ext cx="1835629" cy="2562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98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7495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1ACC-1F29-4AF5-91C2-EA57B1821147}"/>
              </a:ext>
            </a:extLst>
          </p:cNvPr>
          <p:cNvSpPr>
            <a:spLocks noGrp="1"/>
          </p:cNvSpPr>
          <p:nvPr>
            <p:ph type="title"/>
          </p:nvPr>
        </p:nvSpPr>
        <p:spPr>
          <a:xfrm>
            <a:off x="360804" y="91342"/>
            <a:ext cx="7784749" cy="1059316"/>
          </a:xfrm>
        </p:spPr>
        <p:txBody>
          <a:bodyPr/>
          <a:lstStyle/>
          <a:p>
            <a:r>
              <a:rPr lang="en-AU"/>
              <a:t>Reading Curriculum</a:t>
            </a:r>
          </a:p>
        </p:txBody>
      </p:sp>
      <p:sp>
        <p:nvSpPr>
          <p:cNvPr id="3" name="Content Placeholder 2">
            <a:extLst>
              <a:ext uri="{FF2B5EF4-FFF2-40B4-BE49-F238E27FC236}">
                <a16:creationId xmlns:a16="http://schemas.microsoft.com/office/drawing/2014/main" id="{074FBB69-6612-4F02-9161-CEA52081BDF0}"/>
              </a:ext>
            </a:extLst>
          </p:cNvPr>
          <p:cNvSpPr>
            <a:spLocks noGrp="1"/>
          </p:cNvSpPr>
          <p:nvPr>
            <p:ph sz="quarter" idx="14"/>
          </p:nvPr>
        </p:nvSpPr>
        <p:spPr>
          <a:xfrm>
            <a:off x="147544" y="887611"/>
            <a:ext cx="8914652" cy="4538285"/>
          </a:xfrm>
        </p:spPr>
        <p:txBody>
          <a:bodyPr vert="horz" lIns="91440" tIns="45720" rIns="91440" bIns="45720" rtlCol="0" anchor="t">
            <a:noAutofit/>
          </a:bodyPr>
          <a:lstStyle/>
          <a:p>
            <a:pPr>
              <a:lnSpc>
                <a:spcPct val="150000"/>
              </a:lnSpc>
            </a:pPr>
            <a:r>
              <a:rPr lang="en-AU" sz="1300"/>
              <a:t>I</a:t>
            </a:r>
            <a:r>
              <a:rPr lang="en-AU" sz="1400"/>
              <a:t>n Term 3, students will continue to develop comprehension strategies to better understand the purpose and meaning of texts. They will develop their ability to compare and contrast texts from different cultures and authors. Students will also correctly use forms of punctuations, including apostrophes and quotation marks. </a:t>
            </a:r>
          </a:p>
          <a:p>
            <a:pPr>
              <a:lnSpc>
                <a:spcPct val="150000"/>
              </a:lnSpc>
            </a:pPr>
            <a:endParaRPr lang="en-AU" sz="1400"/>
          </a:p>
          <a:p>
            <a:pPr>
              <a:lnSpc>
                <a:spcPct val="150000"/>
              </a:lnSpc>
            </a:pPr>
            <a:r>
              <a:rPr lang="en-AU" sz="1400"/>
              <a:t>Students will learn about the features of narrative texts, using </a:t>
            </a:r>
            <a:r>
              <a:rPr lang="en-AU" sz="1400" i="1"/>
              <a:t>The BFG</a:t>
            </a:r>
            <a:r>
              <a:rPr lang="en-AU" sz="1400"/>
              <a:t> as a mentor text. They will learn to identify a range of language features, including onomatopoeia and other poetic devices. Students will also revisit features of persuasive texts, including modal verbs and exaggeration.</a:t>
            </a:r>
          </a:p>
          <a:p>
            <a:pPr>
              <a:lnSpc>
                <a:spcPct val="150000"/>
              </a:lnSpc>
            </a:pPr>
            <a:endParaRPr lang="en-AU" sz="1400"/>
          </a:p>
          <a:p>
            <a:pPr>
              <a:lnSpc>
                <a:spcPct val="150000"/>
              </a:lnSpc>
            </a:pPr>
            <a:r>
              <a:rPr lang="en-AU" sz="1400"/>
              <a:t>Students will explore what authors and filmmakers use to create strong characters and settings through the use of descriptive language. This links to our Inquiry topic of </a:t>
            </a:r>
            <a:r>
              <a:rPr lang="en-AU" sz="1400" i="1"/>
              <a:t>Frame by Frame</a:t>
            </a:r>
            <a:r>
              <a:rPr lang="en-AU" sz="1400"/>
              <a:t>, where students will learn about storyboarding and animation.</a:t>
            </a:r>
            <a:endParaRPr lang="en-AU"/>
          </a:p>
          <a:p>
            <a:pPr>
              <a:lnSpc>
                <a:spcPct val="150000"/>
              </a:lnSpc>
            </a:pPr>
            <a:endParaRPr lang="en-AU" sz="1400"/>
          </a:p>
          <a:p>
            <a:pPr>
              <a:lnSpc>
                <a:spcPct val="150000"/>
              </a:lnSpc>
            </a:pPr>
            <a:endParaRPr lang="en-AU" sz="1400"/>
          </a:p>
          <a:p>
            <a:endParaRPr lang="en-AU" sz="1300"/>
          </a:p>
          <a:p>
            <a:endParaRPr lang="en-AU" sz="1300"/>
          </a:p>
        </p:txBody>
      </p:sp>
      <p:pic>
        <p:nvPicPr>
          <p:cNvPr id="5" name="Picture 4" descr="Icon&#10;&#10;Description automatically generated">
            <a:extLst>
              <a:ext uri="{FF2B5EF4-FFF2-40B4-BE49-F238E27FC236}">
                <a16:creationId xmlns:a16="http://schemas.microsoft.com/office/drawing/2014/main" id="{D6452035-79E8-A94F-9588-F1708F6A28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0478" y="91342"/>
            <a:ext cx="927793" cy="927793"/>
          </a:xfrm>
          <a:prstGeom prst="rect">
            <a:avLst/>
          </a:prstGeom>
        </p:spPr>
      </p:pic>
    </p:spTree>
    <p:extLst>
      <p:ext uri="{BB962C8B-B14F-4D97-AF65-F5344CB8AC3E}">
        <p14:creationId xmlns:p14="http://schemas.microsoft.com/office/powerpoint/2010/main" val="590075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1ACC-1F29-4AF5-91C2-EA57B1821147}"/>
              </a:ext>
            </a:extLst>
          </p:cNvPr>
          <p:cNvSpPr>
            <a:spLocks noGrp="1"/>
          </p:cNvSpPr>
          <p:nvPr>
            <p:ph type="title"/>
          </p:nvPr>
        </p:nvSpPr>
        <p:spPr>
          <a:xfrm>
            <a:off x="290334" y="0"/>
            <a:ext cx="7784749" cy="1059316"/>
          </a:xfrm>
        </p:spPr>
        <p:txBody>
          <a:bodyPr/>
          <a:lstStyle/>
          <a:p>
            <a:r>
              <a:rPr lang="en-AU"/>
              <a:t>Writing Curriculum</a:t>
            </a:r>
          </a:p>
        </p:txBody>
      </p:sp>
      <p:sp>
        <p:nvSpPr>
          <p:cNvPr id="3" name="Content Placeholder 2">
            <a:extLst>
              <a:ext uri="{FF2B5EF4-FFF2-40B4-BE49-F238E27FC236}">
                <a16:creationId xmlns:a16="http://schemas.microsoft.com/office/drawing/2014/main" id="{074FBB69-6612-4F02-9161-CEA52081BDF0}"/>
              </a:ext>
            </a:extLst>
          </p:cNvPr>
          <p:cNvSpPr>
            <a:spLocks noGrp="1"/>
          </p:cNvSpPr>
          <p:nvPr>
            <p:ph sz="quarter" idx="14"/>
          </p:nvPr>
        </p:nvSpPr>
        <p:spPr>
          <a:xfrm>
            <a:off x="243983" y="1059316"/>
            <a:ext cx="8176829" cy="4105245"/>
          </a:xfrm>
        </p:spPr>
        <p:txBody>
          <a:bodyPr vert="horz" lIns="91440" tIns="45720" rIns="91440" bIns="45720" rtlCol="0" anchor="t">
            <a:noAutofit/>
          </a:bodyPr>
          <a:lstStyle/>
          <a:p>
            <a:pPr>
              <a:lnSpc>
                <a:spcPct val="150000"/>
              </a:lnSpc>
            </a:pPr>
            <a:r>
              <a:rPr lang="en-AU" sz="1400"/>
              <a:t>In Writing, students will further develop their understanding of the structural features to use when creating narrative and persuasive texts. Students will engage in insightful and deep discussions with their peers, and in writing, around the text </a:t>
            </a:r>
            <a:r>
              <a:rPr lang="en-AU" sz="1400" i="1"/>
              <a:t>The BFG</a:t>
            </a:r>
            <a:r>
              <a:rPr lang="en-AU" sz="1400"/>
              <a:t>; making thoughtful connections to their lives and the world around them.</a:t>
            </a:r>
          </a:p>
          <a:p>
            <a:pPr>
              <a:lnSpc>
                <a:spcPct val="150000"/>
              </a:lnSpc>
            </a:pPr>
            <a:r>
              <a:rPr lang="en-AU" sz="1400"/>
              <a:t>Students will learn to create a storyboard in order to make their own stop motion video. This process will involve writing descriptive paragraphs about characters and setting. Students will continue developing their ability to edit their writing and provide feedback to their peers.</a:t>
            </a:r>
            <a:endParaRPr lang="en-AU"/>
          </a:p>
          <a:p>
            <a:pPr>
              <a:lnSpc>
                <a:spcPct val="150000"/>
              </a:lnSpc>
            </a:pPr>
            <a:r>
              <a:rPr lang="en-AU" sz="1400"/>
              <a:t>Finally, students will consolidate their learning on persuasive text by using the TEEL  structure and writing a </a:t>
            </a:r>
            <a:r>
              <a:rPr lang="en-AU" sz="1400" i="1"/>
              <a:t>Shark Tank-style pitch of an invention</a:t>
            </a:r>
            <a:endParaRPr lang="en-AU" sz="1400">
              <a:ea typeface="+mn-lt"/>
              <a:cs typeface="+mn-lt"/>
            </a:endParaRPr>
          </a:p>
          <a:p>
            <a:pPr>
              <a:lnSpc>
                <a:spcPct val="150000"/>
              </a:lnSpc>
            </a:pPr>
            <a:endParaRPr lang="en-AU" sz="1400">
              <a:ea typeface="+mn-lt"/>
              <a:cs typeface="+mn-lt"/>
            </a:endParaRPr>
          </a:p>
          <a:p>
            <a:pPr>
              <a:lnSpc>
                <a:spcPct val="150000"/>
              </a:lnSpc>
            </a:pPr>
            <a:endParaRPr lang="en-AU" sz="1400"/>
          </a:p>
          <a:p>
            <a:pPr>
              <a:lnSpc>
                <a:spcPct val="150000"/>
              </a:lnSpc>
            </a:pPr>
            <a:endParaRPr lang="en-AU" sz="1400"/>
          </a:p>
          <a:p>
            <a:pPr>
              <a:lnSpc>
                <a:spcPct val="150000"/>
              </a:lnSpc>
            </a:pPr>
            <a:endParaRPr lang="en-AU" sz="1400"/>
          </a:p>
        </p:txBody>
      </p:sp>
      <p:pic>
        <p:nvPicPr>
          <p:cNvPr id="5" name="Picture 4" descr="Icon&#10;&#10;Description automatically generated">
            <a:extLst>
              <a:ext uri="{FF2B5EF4-FFF2-40B4-BE49-F238E27FC236}">
                <a16:creationId xmlns:a16="http://schemas.microsoft.com/office/drawing/2014/main" id="{AFF3B805-F985-C74F-8E98-5FE959066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3083" y="4330528"/>
            <a:ext cx="1195458" cy="1195458"/>
          </a:xfrm>
          <a:prstGeom prst="rect">
            <a:avLst/>
          </a:prstGeom>
        </p:spPr>
      </p:pic>
    </p:spTree>
    <p:extLst>
      <p:ext uri="{BB962C8B-B14F-4D97-AF65-F5344CB8AC3E}">
        <p14:creationId xmlns:p14="http://schemas.microsoft.com/office/powerpoint/2010/main" val="3450621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1ACC-1F29-4AF5-91C2-EA57B1821147}"/>
              </a:ext>
            </a:extLst>
          </p:cNvPr>
          <p:cNvSpPr>
            <a:spLocks noGrp="1"/>
          </p:cNvSpPr>
          <p:nvPr>
            <p:ph type="title"/>
          </p:nvPr>
        </p:nvSpPr>
        <p:spPr>
          <a:xfrm>
            <a:off x="495326" y="8453"/>
            <a:ext cx="7784749" cy="1059316"/>
          </a:xfrm>
        </p:spPr>
        <p:txBody>
          <a:bodyPr/>
          <a:lstStyle/>
          <a:p>
            <a:r>
              <a:rPr lang="en-AU"/>
              <a:t>Mathematics Curriculum</a:t>
            </a:r>
          </a:p>
        </p:txBody>
      </p:sp>
      <p:sp>
        <p:nvSpPr>
          <p:cNvPr id="3" name="Content Placeholder 2">
            <a:extLst>
              <a:ext uri="{FF2B5EF4-FFF2-40B4-BE49-F238E27FC236}">
                <a16:creationId xmlns:a16="http://schemas.microsoft.com/office/drawing/2014/main" id="{074FBB69-6612-4F02-9161-CEA52081BDF0}"/>
              </a:ext>
            </a:extLst>
          </p:cNvPr>
          <p:cNvSpPr>
            <a:spLocks noGrp="1"/>
          </p:cNvSpPr>
          <p:nvPr>
            <p:ph sz="quarter" idx="14"/>
          </p:nvPr>
        </p:nvSpPr>
        <p:spPr>
          <a:xfrm>
            <a:off x="495326" y="829775"/>
            <a:ext cx="6944675" cy="5091888"/>
          </a:xfrm>
        </p:spPr>
        <p:txBody>
          <a:bodyPr vert="horz" lIns="91440" tIns="45720" rIns="91440" bIns="45720" rtlCol="0" anchor="t">
            <a:noAutofit/>
          </a:bodyPr>
          <a:lstStyle/>
          <a:p>
            <a:r>
              <a:rPr lang="en-AU" sz="1400"/>
              <a:t>During the term, students will be revisiting the relationship between addition, subtraction, multiplication and division, to increase their number fact recall fluency when calculating more challenging problems. </a:t>
            </a:r>
            <a:endParaRPr lang="en-US"/>
          </a:p>
          <a:p>
            <a:endParaRPr lang="en-AU" sz="1400"/>
          </a:p>
          <a:p>
            <a:r>
              <a:rPr lang="en-AU" sz="1400"/>
              <a:t>Students will explore units of measurement, such as length, mass, capacity and temperature, and calculate the area and volume of different shapes. They will have an exciting opportunity to apply this knowledge to designing their set for the Inquiry stock-motion animation.</a:t>
            </a:r>
            <a:br>
              <a:rPr lang="en-AU" sz="1400"/>
            </a:br>
            <a:endParaRPr lang="en-AU" sz="1400"/>
          </a:p>
          <a:p>
            <a:r>
              <a:rPr lang="en-AU" sz="1400"/>
              <a:t>Students will identify, compare and describe the features of two-dimensional and three-dimensional shapes and make models of three-dimensional shapes. Students will explore angles, symmetry and shapes in the built and natural environment and apply their knowledge to create artwork using symmetrical patterns and shapes. </a:t>
            </a:r>
            <a:endParaRPr lang="en-AU" sz="1400">
              <a:ea typeface="+mn-lt"/>
              <a:cs typeface="+mn-lt"/>
            </a:endParaRPr>
          </a:p>
          <a:p>
            <a:endParaRPr lang="en-AU" sz="1400"/>
          </a:p>
          <a:p>
            <a:r>
              <a:rPr lang="en-AU" sz="1400"/>
              <a:t>Students will learn to read and create maps. They will learn how to collect and interpret data displays and conduct their own data investigation by planning, collecting and organising data into a column graph.</a:t>
            </a:r>
            <a:endParaRPr lang="en-AU"/>
          </a:p>
        </p:txBody>
      </p:sp>
      <p:pic>
        <p:nvPicPr>
          <p:cNvPr id="9" name="Picture 8" descr="Icon&#10;&#10;Description automatically generated">
            <a:extLst>
              <a:ext uri="{FF2B5EF4-FFF2-40B4-BE49-F238E27FC236}">
                <a16:creationId xmlns:a16="http://schemas.microsoft.com/office/drawing/2014/main" id="{F7C738D5-3F1D-434E-ACEB-DB4D9B4DF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4508" y="1962659"/>
            <a:ext cx="1171134" cy="1171134"/>
          </a:xfrm>
          <a:prstGeom prst="rect">
            <a:avLst/>
          </a:prstGeom>
        </p:spPr>
      </p:pic>
      <p:pic>
        <p:nvPicPr>
          <p:cNvPr id="5" name="Picture 4">
            <a:extLst>
              <a:ext uri="{FF2B5EF4-FFF2-40B4-BE49-F238E27FC236}">
                <a16:creationId xmlns:a16="http://schemas.microsoft.com/office/drawing/2014/main" id="{E1836BC3-382A-4A46-B060-77B8CA257A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0009" y="3362526"/>
            <a:ext cx="1547338" cy="1547857"/>
          </a:xfrm>
          <a:prstGeom prst="rect">
            <a:avLst/>
          </a:prstGeom>
        </p:spPr>
      </p:pic>
    </p:spTree>
    <p:extLst>
      <p:ext uri="{BB962C8B-B14F-4D97-AF65-F5344CB8AC3E}">
        <p14:creationId xmlns:p14="http://schemas.microsoft.com/office/powerpoint/2010/main" val="1779414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1ACC-1F29-4AF5-91C2-EA57B1821147}"/>
              </a:ext>
            </a:extLst>
          </p:cNvPr>
          <p:cNvSpPr>
            <a:spLocks noGrp="1"/>
          </p:cNvSpPr>
          <p:nvPr>
            <p:ph type="title"/>
          </p:nvPr>
        </p:nvSpPr>
        <p:spPr>
          <a:xfrm>
            <a:off x="273400" y="2818"/>
            <a:ext cx="7784749" cy="1059316"/>
          </a:xfrm>
        </p:spPr>
        <p:txBody>
          <a:bodyPr/>
          <a:lstStyle/>
          <a:p>
            <a:r>
              <a:rPr lang="en-AU"/>
              <a:t>Inquiry Curriculum</a:t>
            </a:r>
          </a:p>
        </p:txBody>
      </p:sp>
      <p:sp>
        <p:nvSpPr>
          <p:cNvPr id="3" name="Content Placeholder 2">
            <a:extLst>
              <a:ext uri="{FF2B5EF4-FFF2-40B4-BE49-F238E27FC236}">
                <a16:creationId xmlns:a16="http://schemas.microsoft.com/office/drawing/2014/main" id="{074FBB69-6612-4F02-9161-CEA52081BDF0}"/>
              </a:ext>
            </a:extLst>
          </p:cNvPr>
          <p:cNvSpPr>
            <a:spLocks noGrp="1"/>
          </p:cNvSpPr>
          <p:nvPr>
            <p:ph sz="quarter" idx="14"/>
          </p:nvPr>
        </p:nvSpPr>
        <p:spPr>
          <a:xfrm>
            <a:off x="187136" y="898231"/>
            <a:ext cx="7956200" cy="2562200"/>
          </a:xfrm>
        </p:spPr>
        <p:txBody>
          <a:bodyPr vert="horz" lIns="91440" tIns="45720" rIns="91440" bIns="45720" rtlCol="0" anchor="t">
            <a:noAutofit/>
          </a:bodyPr>
          <a:lstStyle/>
          <a:p>
            <a:pPr>
              <a:lnSpc>
                <a:spcPct val="150000"/>
              </a:lnSpc>
            </a:pPr>
            <a:r>
              <a:rPr lang="en-AU" sz="1300"/>
              <a:t>Our Term 4 Inquiry unit is called </a:t>
            </a:r>
            <a:r>
              <a:rPr lang="en-AU" sz="1300" i="1"/>
              <a:t>Frame by Frame</a:t>
            </a:r>
            <a:r>
              <a:rPr lang="en-AU" sz="1300"/>
              <a:t>. In this unit, students will learn to plan, design, create and edit their very own stop-motion video. Students will develop an understanding and appreciation for what it means to create a story. They will become more confident with technology, attempting unfamiliar tasks with a 'give it a go' mentality. </a:t>
            </a:r>
          </a:p>
          <a:p>
            <a:pPr>
              <a:lnSpc>
                <a:spcPct val="150000"/>
              </a:lnSpc>
            </a:pPr>
            <a:r>
              <a:rPr lang="en-AU" sz="1300"/>
              <a:t>Our planned excursions and events will help to further the learning of the Inquiry unit. Students will be involved in an interactive character creation session with renowned illustrator Ben Wood. They will develop their ability to build sets and props with a visit from </a:t>
            </a:r>
            <a:r>
              <a:rPr lang="en-AU" sz="1300" i="1" err="1"/>
              <a:t>CraftPower</a:t>
            </a:r>
            <a:r>
              <a:rPr lang="en-AU" sz="1300"/>
              <a:t>.</a:t>
            </a:r>
          </a:p>
          <a:p>
            <a:pPr>
              <a:lnSpc>
                <a:spcPct val="150000"/>
              </a:lnSpc>
            </a:pPr>
            <a:r>
              <a:rPr lang="en-AU" sz="1300"/>
              <a:t>Towards the end of the term, students will trial new technology to plan, record and edit their own stop-motion animation. Their hard work will be shared at the Creativity Expo at the end of Term 4. </a:t>
            </a:r>
          </a:p>
        </p:txBody>
      </p:sp>
      <p:pic>
        <p:nvPicPr>
          <p:cNvPr id="7" name="Picture 6">
            <a:extLst>
              <a:ext uri="{FF2B5EF4-FFF2-40B4-BE49-F238E27FC236}">
                <a16:creationId xmlns:a16="http://schemas.microsoft.com/office/drawing/2014/main" id="{6BAFEB68-FB28-482B-A520-1A385A5A9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294" y="4167798"/>
            <a:ext cx="8534400" cy="1338308"/>
          </a:xfrm>
          <a:prstGeom prst="rect">
            <a:avLst/>
          </a:prstGeom>
        </p:spPr>
      </p:pic>
    </p:spTree>
    <p:extLst>
      <p:ext uri="{BB962C8B-B14F-4D97-AF65-F5344CB8AC3E}">
        <p14:creationId xmlns:p14="http://schemas.microsoft.com/office/powerpoint/2010/main" val="1820144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1ACC-1F29-4AF5-91C2-EA57B1821147}"/>
              </a:ext>
            </a:extLst>
          </p:cNvPr>
          <p:cNvSpPr>
            <a:spLocks noGrp="1"/>
          </p:cNvSpPr>
          <p:nvPr>
            <p:ph type="title"/>
          </p:nvPr>
        </p:nvSpPr>
        <p:spPr/>
        <p:txBody>
          <a:bodyPr/>
          <a:lstStyle/>
          <a:p>
            <a:r>
              <a:rPr lang="en-AU"/>
              <a:t>Prosocial Education</a:t>
            </a:r>
          </a:p>
        </p:txBody>
      </p:sp>
      <p:sp>
        <p:nvSpPr>
          <p:cNvPr id="3" name="Content Placeholder 2">
            <a:extLst>
              <a:ext uri="{FF2B5EF4-FFF2-40B4-BE49-F238E27FC236}">
                <a16:creationId xmlns:a16="http://schemas.microsoft.com/office/drawing/2014/main" id="{074FBB69-6612-4F02-9161-CEA52081BDF0}"/>
              </a:ext>
            </a:extLst>
          </p:cNvPr>
          <p:cNvSpPr>
            <a:spLocks noGrp="1"/>
          </p:cNvSpPr>
          <p:nvPr>
            <p:ph sz="quarter" idx="14"/>
          </p:nvPr>
        </p:nvSpPr>
        <p:spPr>
          <a:xfrm>
            <a:off x="730250" y="1386498"/>
            <a:ext cx="5710539" cy="3759200"/>
          </a:xfrm>
        </p:spPr>
        <p:txBody>
          <a:bodyPr vert="horz" lIns="91440" tIns="45720" rIns="91440" bIns="45720" rtlCol="0" anchor="t">
            <a:noAutofit/>
          </a:bodyPr>
          <a:lstStyle/>
          <a:p>
            <a:r>
              <a:rPr lang="en-AU" sz="1400"/>
              <a:t>In Term 4, Grade 3 and</a:t>
            </a:r>
            <a:r>
              <a:rPr lang="en-AU" sz="1400">
                <a:ea typeface="+mn-lt"/>
                <a:cs typeface="+mn-lt"/>
              </a:rPr>
              <a:t> 4 will work to gain an understanding of themselves and what makes them unique. They will learn to identify their own strengths, and to appreciate the strengths of others around them. Students will learn to practice persistence to push through challenges, and to set goals to improve on their personal qualities. </a:t>
            </a:r>
          </a:p>
          <a:p>
            <a:endParaRPr lang="en-US" sz="1400">
              <a:ea typeface="+mn-lt"/>
              <a:cs typeface="+mn-lt"/>
            </a:endParaRPr>
          </a:p>
          <a:p>
            <a:pPr fontAlgn="base"/>
            <a:r>
              <a:rPr lang="en-US" sz="1400">
                <a:ea typeface="+mn-lt"/>
                <a:cs typeface="+mn-lt"/>
              </a:rPr>
              <a:t>Our focus for the term is our school value of </a:t>
            </a:r>
            <a:r>
              <a:rPr lang="en-US" sz="1400" i="1">
                <a:ea typeface="+mn-lt"/>
                <a:cs typeface="+mn-lt"/>
              </a:rPr>
              <a:t>Learning</a:t>
            </a:r>
            <a:r>
              <a:rPr lang="en-US" sz="1400">
                <a:ea typeface="+mn-lt"/>
                <a:cs typeface="+mn-lt"/>
              </a:rPr>
              <a:t>. Grade 3 and 4 will use this school value to learn to…</a:t>
            </a:r>
          </a:p>
          <a:p>
            <a:pPr fontAlgn="base">
              <a:buFont typeface="Symbol" panose="020B0604020202020204" pitchFamily="34" charset="0"/>
              <a:buChar char="•"/>
            </a:pPr>
            <a:r>
              <a:rPr lang="en-GB" sz="1400">
                <a:ea typeface="+mn-lt"/>
                <a:cs typeface="+mn-lt"/>
              </a:rPr>
              <a:t> Be curious, creative and ask questions</a:t>
            </a:r>
            <a:endParaRPr lang="en-US" sz="1400">
              <a:ea typeface="+mn-lt"/>
              <a:cs typeface="+mn-lt"/>
            </a:endParaRPr>
          </a:p>
          <a:p>
            <a:pPr>
              <a:buFont typeface="Symbol" panose="020B0604020202020204" pitchFamily="34" charset="0"/>
              <a:buChar char="•"/>
            </a:pPr>
            <a:r>
              <a:rPr lang="en-GB" sz="1400">
                <a:ea typeface="+mn-lt"/>
                <a:cs typeface="+mn-lt"/>
              </a:rPr>
              <a:t> Explain their goals and thinking </a:t>
            </a:r>
            <a:endParaRPr lang="en-US" sz="1400">
              <a:ea typeface="+mn-lt"/>
              <a:cs typeface="+mn-lt"/>
            </a:endParaRPr>
          </a:p>
          <a:p>
            <a:pPr>
              <a:buFont typeface="Symbol" panose="020B0604020202020204" pitchFamily="34" charset="0"/>
              <a:buChar char="•"/>
            </a:pPr>
            <a:r>
              <a:rPr lang="en-GB" sz="1400">
                <a:ea typeface="+mn-lt"/>
                <a:cs typeface="+mn-lt"/>
              </a:rPr>
              <a:t> Actively participate so they can progress</a:t>
            </a:r>
            <a:endParaRPr lang="en-US" sz="1400">
              <a:ea typeface="+mn-lt"/>
              <a:cs typeface="+mn-lt"/>
            </a:endParaRPr>
          </a:p>
          <a:p>
            <a:pPr>
              <a:buFont typeface="Symbol" panose="020B0604020202020204" pitchFamily="34" charset="0"/>
              <a:buChar char="•"/>
            </a:pPr>
            <a:r>
              <a:rPr lang="en-GB" sz="1400">
                <a:ea typeface="+mn-lt"/>
                <a:cs typeface="+mn-lt"/>
              </a:rPr>
              <a:t> Push through challenges</a:t>
            </a:r>
            <a:endParaRPr lang="en-US" sz="1400">
              <a:ea typeface="+mn-lt"/>
              <a:cs typeface="+mn-lt"/>
            </a:endParaRPr>
          </a:p>
          <a:p>
            <a:pPr>
              <a:buFont typeface="Symbol" panose="020B0604020202020204" pitchFamily="34" charset="0"/>
              <a:buChar char="•"/>
            </a:pPr>
            <a:r>
              <a:rPr lang="en-GB" sz="1400">
                <a:ea typeface="+mn-lt"/>
                <a:cs typeface="+mn-lt"/>
              </a:rPr>
              <a:t> Do their personal best</a:t>
            </a:r>
            <a:endParaRPr lang="en-US" sz="1400">
              <a:ea typeface="+mn-lt"/>
              <a:cs typeface="+mn-lt"/>
            </a:endParaRPr>
          </a:p>
          <a:p>
            <a:pPr marL="285750" indent="-285750">
              <a:buFont typeface="Arial" panose="020B0604020202020204" pitchFamily="34" charset="0"/>
              <a:buChar char="•"/>
            </a:pPr>
            <a:endParaRPr lang="en-US" sz="1400">
              <a:ea typeface="+mn-lt"/>
              <a:cs typeface="+mn-lt"/>
            </a:endParaRPr>
          </a:p>
          <a:p>
            <a:pPr marL="285750" indent="-285750">
              <a:buFont typeface="Arial" panose="020B0604020202020204" pitchFamily="34" charset="0"/>
              <a:buChar char="•"/>
            </a:pPr>
            <a:endParaRPr lang="en-US" sz="1400">
              <a:ea typeface="+mn-lt"/>
              <a:cs typeface="+mn-lt"/>
            </a:endParaRPr>
          </a:p>
        </p:txBody>
      </p:sp>
      <p:pic>
        <p:nvPicPr>
          <p:cNvPr id="3074" name="Picture 2">
            <a:extLst>
              <a:ext uri="{FF2B5EF4-FFF2-40B4-BE49-F238E27FC236}">
                <a16:creationId xmlns:a16="http://schemas.microsoft.com/office/drawing/2014/main" id="{C1003C37-9848-7044-A5D2-53810A16CA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8246" y="3429000"/>
            <a:ext cx="1299992" cy="206440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9731CBF4-CB14-8C41-8C1D-74ADFF1B9D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277" y="2811189"/>
            <a:ext cx="1362146" cy="2682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125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1ACC-1F29-4AF5-91C2-EA57B1821147}"/>
              </a:ext>
            </a:extLst>
          </p:cNvPr>
          <p:cNvSpPr>
            <a:spLocks noGrp="1"/>
          </p:cNvSpPr>
          <p:nvPr>
            <p:ph type="title"/>
          </p:nvPr>
        </p:nvSpPr>
        <p:spPr/>
        <p:txBody>
          <a:bodyPr/>
          <a:lstStyle/>
          <a:p>
            <a:r>
              <a:rPr lang="en-AU"/>
              <a:t>Whole School Special Events</a:t>
            </a:r>
          </a:p>
        </p:txBody>
      </p:sp>
      <p:sp>
        <p:nvSpPr>
          <p:cNvPr id="3" name="TextBox 2">
            <a:extLst>
              <a:ext uri="{FF2B5EF4-FFF2-40B4-BE49-F238E27FC236}">
                <a16:creationId xmlns:a16="http://schemas.microsoft.com/office/drawing/2014/main" id="{0A3DD943-AA72-4F8D-91F8-B6DA0A52C7FC}"/>
              </a:ext>
            </a:extLst>
          </p:cNvPr>
          <p:cNvSpPr txBox="1"/>
          <p:nvPr/>
        </p:nvSpPr>
        <p:spPr>
          <a:xfrm>
            <a:off x="730600" y="3489018"/>
            <a:ext cx="7546427" cy="523220"/>
          </a:xfrm>
          <a:prstGeom prst="rect">
            <a:avLst/>
          </a:prstGeom>
          <a:noFill/>
        </p:spPr>
        <p:txBody>
          <a:bodyPr wrap="square" rtlCol="0">
            <a:spAutoFit/>
          </a:bodyPr>
          <a:lstStyle/>
          <a:p>
            <a:r>
              <a:rPr lang="en-US" sz="1400"/>
              <a:t>Please note that events and excursions are subject to change. Stay tuned to what is going on through </a:t>
            </a:r>
            <a:r>
              <a:rPr lang="en-US" sz="1400" err="1"/>
              <a:t>iNewsletters</a:t>
            </a:r>
            <a:r>
              <a:rPr lang="en-US" sz="1400"/>
              <a:t> and Compass Newsfeeds. </a:t>
            </a:r>
          </a:p>
        </p:txBody>
      </p:sp>
      <p:graphicFrame>
        <p:nvGraphicFramePr>
          <p:cNvPr id="6" name="Table 5">
            <a:extLst>
              <a:ext uri="{FF2B5EF4-FFF2-40B4-BE49-F238E27FC236}">
                <a16:creationId xmlns:a16="http://schemas.microsoft.com/office/drawing/2014/main" id="{5AA0538B-2466-48F3-8F56-3A4AF3ABA65A}"/>
              </a:ext>
            </a:extLst>
          </p:cNvPr>
          <p:cNvGraphicFramePr>
            <a:graphicFrameLocks noGrp="1"/>
          </p:cNvGraphicFramePr>
          <p:nvPr/>
        </p:nvGraphicFramePr>
        <p:xfrm>
          <a:off x="587716" y="1683005"/>
          <a:ext cx="7968567" cy="3491989"/>
        </p:xfrm>
        <a:graphic>
          <a:graphicData uri="http://schemas.openxmlformats.org/drawingml/2006/table">
            <a:tbl>
              <a:tblPr firstRow="1" bandRow="1">
                <a:tableStyleId>{5C22544A-7EE6-4342-B048-85BDC9FD1C3A}</a:tableStyleId>
              </a:tblPr>
              <a:tblGrid>
                <a:gridCol w="3517487">
                  <a:extLst>
                    <a:ext uri="{9D8B030D-6E8A-4147-A177-3AD203B41FA5}">
                      <a16:colId xmlns:a16="http://schemas.microsoft.com/office/drawing/2014/main" val="233473251"/>
                    </a:ext>
                  </a:extLst>
                </a:gridCol>
                <a:gridCol w="1442828">
                  <a:extLst>
                    <a:ext uri="{9D8B030D-6E8A-4147-A177-3AD203B41FA5}">
                      <a16:colId xmlns:a16="http://schemas.microsoft.com/office/drawing/2014/main" val="3029186217"/>
                    </a:ext>
                  </a:extLst>
                </a:gridCol>
                <a:gridCol w="3008252">
                  <a:extLst>
                    <a:ext uri="{9D8B030D-6E8A-4147-A177-3AD203B41FA5}">
                      <a16:colId xmlns:a16="http://schemas.microsoft.com/office/drawing/2014/main" val="3902601885"/>
                    </a:ext>
                  </a:extLst>
                </a:gridCol>
              </a:tblGrid>
              <a:tr h="441093">
                <a:tc>
                  <a:txBody>
                    <a:bodyPr/>
                    <a:lstStyle/>
                    <a:p>
                      <a:pPr algn="ctr" rtl="0" fontAlgn="base"/>
                      <a:r>
                        <a:rPr lang="en-AU">
                          <a:effectLst/>
                        </a:rPr>
                        <a:t>Event​​​</a:t>
                      </a:r>
                      <a:endParaRPr lang="en-AU" b="1" i="0">
                        <a:solidFill>
                          <a:srgbClr val="FFFFFF"/>
                        </a:solidFill>
                        <a:effectLst/>
                      </a:endParaRPr>
                    </a:p>
                  </a:txBody>
                  <a:tcPr anchor="ctr"/>
                </a:tc>
                <a:tc>
                  <a:txBody>
                    <a:bodyPr/>
                    <a:lstStyle/>
                    <a:p>
                      <a:pPr algn="ctr" rtl="0" fontAlgn="base"/>
                      <a:r>
                        <a:rPr lang="en-AU">
                          <a:effectLst/>
                        </a:rPr>
                        <a:t>Week​​​</a:t>
                      </a:r>
                      <a:endParaRPr lang="en-AU" b="1" i="0">
                        <a:solidFill>
                          <a:srgbClr val="FFFFFF"/>
                        </a:solidFill>
                        <a:effectLst/>
                      </a:endParaRPr>
                    </a:p>
                  </a:txBody>
                  <a:tcPr anchor="ctr"/>
                </a:tc>
                <a:tc>
                  <a:txBody>
                    <a:bodyPr/>
                    <a:lstStyle/>
                    <a:p>
                      <a:pPr algn="ctr" rtl="0" fontAlgn="base"/>
                      <a:r>
                        <a:rPr lang="en-AU">
                          <a:effectLst/>
                        </a:rPr>
                        <a:t>Date(s)​​​</a:t>
                      </a:r>
                      <a:endParaRPr lang="en-AU" b="1" i="0">
                        <a:solidFill>
                          <a:srgbClr val="FFFFFF"/>
                        </a:solidFill>
                        <a:effectLst/>
                      </a:endParaRPr>
                    </a:p>
                  </a:txBody>
                  <a:tcPr anchor="ctr"/>
                </a:tc>
                <a:extLst>
                  <a:ext uri="{0D108BD9-81ED-4DB2-BD59-A6C34878D82A}">
                    <a16:rowId xmlns:a16="http://schemas.microsoft.com/office/drawing/2014/main" val="1375356432"/>
                  </a:ext>
                </a:extLst>
              </a:tr>
              <a:tr h="762724">
                <a:tc>
                  <a:txBody>
                    <a:bodyPr/>
                    <a:lstStyle/>
                    <a:p>
                      <a:pPr algn="l" rtl="0" fontAlgn="base"/>
                      <a:r>
                        <a:rPr lang="en-AU">
                          <a:effectLst/>
                        </a:rPr>
                        <a:t>Numeracy Day​​</a:t>
                      </a:r>
                      <a:endParaRPr lang="en-AU" b="0" i="0">
                        <a:solidFill>
                          <a:srgbClr val="1B3668"/>
                        </a:solidFill>
                        <a:effectLst/>
                      </a:endParaRPr>
                    </a:p>
                  </a:txBody>
                  <a:tcPr anchor="ctr"/>
                </a:tc>
                <a:tc>
                  <a:txBody>
                    <a:bodyPr/>
                    <a:lstStyle/>
                    <a:p>
                      <a:pPr algn="ctr" rtl="0" fontAlgn="base"/>
                      <a:r>
                        <a:rPr lang="en-AU">
                          <a:effectLst/>
                        </a:rPr>
                        <a:t>4​​</a:t>
                      </a:r>
                      <a:endParaRPr lang="en-AU" b="0" i="0">
                        <a:solidFill>
                          <a:srgbClr val="1B3668"/>
                        </a:solidFill>
                        <a:effectLst/>
                      </a:endParaRPr>
                    </a:p>
                  </a:txBody>
                  <a:tcPr anchor="ctr"/>
                </a:tc>
                <a:tc>
                  <a:txBody>
                    <a:bodyPr/>
                    <a:lstStyle/>
                    <a:p>
                      <a:pPr algn="ctr" rtl="0" fontAlgn="base"/>
                      <a:r>
                        <a:rPr lang="en-AU">
                          <a:effectLst/>
                        </a:rPr>
                        <a:t>Thursday 28th October ​​​</a:t>
                      </a:r>
                      <a:endParaRPr lang="en-AU" b="0" i="0">
                        <a:solidFill>
                          <a:srgbClr val="1B3668"/>
                        </a:solidFill>
                        <a:effectLst/>
                      </a:endParaRPr>
                    </a:p>
                  </a:txBody>
                  <a:tcPr anchor="ctr"/>
                </a:tc>
                <a:extLst>
                  <a:ext uri="{0D108BD9-81ED-4DB2-BD59-A6C34878D82A}">
                    <a16:rowId xmlns:a16="http://schemas.microsoft.com/office/drawing/2014/main" val="3529456850"/>
                  </a:ext>
                </a:extLst>
              </a:tr>
              <a:tr h="762724">
                <a:tc>
                  <a:txBody>
                    <a:bodyPr/>
                    <a:lstStyle/>
                    <a:p>
                      <a:pPr algn="l" rtl="0" fontAlgn="base"/>
                      <a:r>
                        <a:rPr lang="en-AU">
                          <a:effectLst/>
                        </a:rPr>
                        <a:t>Remembrance Day​​</a:t>
                      </a:r>
                      <a:endParaRPr lang="en-AU" b="0" i="0">
                        <a:solidFill>
                          <a:srgbClr val="1B3668"/>
                        </a:solidFill>
                        <a:effectLst/>
                      </a:endParaRPr>
                    </a:p>
                  </a:txBody>
                  <a:tcPr/>
                </a:tc>
                <a:tc>
                  <a:txBody>
                    <a:bodyPr/>
                    <a:lstStyle/>
                    <a:p>
                      <a:pPr algn="ctr" rtl="0" fontAlgn="base"/>
                      <a:r>
                        <a:rPr lang="en-AU">
                          <a:effectLst/>
                        </a:rPr>
                        <a:t>6​​</a:t>
                      </a:r>
                      <a:endParaRPr lang="en-AU" b="0" i="0">
                        <a:solidFill>
                          <a:srgbClr val="1B3668"/>
                        </a:solidFill>
                        <a:effectLst/>
                      </a:endParaRPr>
                    </a:p>
                  </a:txBody>
                  <a:tcPr/>
                </a:tc>
                <a:tc>
                  <a:txBody>
                    <a:bodyPr/>
                    <a:lstStyle/>
                    <a:p>
                      <a:pPr algn="ctr" rtl="0" fontAlgn="base"/>
                      <a:r>
                        <a:rPr lang="en-AU">
                          <a:effectLst/>
                        </a:rPr>
                        <a:t>Thursday  11th November​​</a:t>
                      </a:r>
                      <a:endParaRPr lang="en-AU" b="0" i="0">
                        <a:solidFill>
                          <a:srgbClr val="1B3668"/>
                        </a:solidFill>
                        <a:effectLst/>
                      </a:endParaRPr>
                    </a:p>
                  </a:txBody>
                  <a:tcPr/>
                </a:tc>
                <a:extLst>
                  <a:ext uri="{0D108BD9-81ED-4DB2-BD59-A6C34878D82A}">
                    <a16:rowId xmlns:a16="http://schemas.microsoft.com/office/drawing/2014/main" val="265764381"/>
                  </a:ext>
                </a:extLst>
              </a:tr>
              <a:tr h="762724">
                <a:tc>
                  <a:txBody>
                    <a:bodyPr/>
                    <a:lstStyle/>
                    <a:p>
                      <a:pPr algn="l" rtl="0" fontAlgn="base"/>
                      <a:r>
                        <a:rPr lang="en-AU">
                          <a:effectLst/>
                        </a:rPr>
                        <a:t>House Athletics Day​​</a:t>
                      </a:r>
                      <a:endParaRPr lang="en-AU" b="0" i="0">
                        <a:solidFill>
                          <a:srgbClr val="1B3668"/>
                        </a:solidFill>
                        <a:effectLst/>
                      </a:endParaRPr>
                    </a:p>
                  </a:txBody>
                  <a:tcPr/>
                </a:tc>
                <a:tc>
                  <a:txBody>
                    <a:bodyPr/>
                    <a:lstStyle/>
                    <a:p>
                      <a:pPr algn="ctr" rtl="0" fontAlgn="base"/>
                      <a:r>
                        <a:rPr lang="en-AU">
                          <a:effectLst/>
                        </a:rPr>
                        <a:t>6​​</a:t>
                      </a:r>
                      <a:endParaRPr lang="en-AU" b="0" i="0">
                        <a:solidFill>
                          <a:srgbClr val="1B3668"/>
                        </a:solidFill>
                        <a:effectLst/>
                      </a:endParaRPr>
                    </a:p>
                  </a:txBody>
                  <a:tcPr/>
                </a:tc>
                <a:tc>
                  <a:txBody>
                    <a:bodyPr/>
                    <a:lstStyle/>
                    <a:p>
                      <a:pPr algn="ctr" rtl="0" fontAlgn="base"/>
                      <a:r>
                        <a:rPr lang="en-AU">
                          <a:effectLst/>
                        </a:rPr>
                        <a:t>Friday 12th November​​</a:t>
                      </a:r>
                      <a:endParaRPr lang="en-AU" b="0" i="0">
                        <a:solidFill>
                          <a:srgbClr val="1B3668"/>
                        </a:solidFill>
                        <a:effectLst/>
                      </a:endParaRPr>
                    </a:p>
                  </a:txBody>
                  <a:tcPr/>
                </a:tc>
                <a:extLst>
                  <a:ext uri="{0D108BD9-81ED-4DB2-BD59-A6C34878D82A}">
                    <a16:rowId xmlns:a16="http://schemas.microsoft.com/office/drawing/2014/main" val="2191979327"/>
                  </a:ext>
                </a:extLst>
              </a:tr>
              <a:tr h="762724">
                <a:tc>
                  <a:txBody>
                    <a:bodyPr/>
                    <a:lstStyle/>
                    <a:p>
                      <a:pPr algn="l" rtl="0" fontAlgn="base"/>
                      <a:r>
                        <a:rPr lang="en-AU">
                          <a:effectLst/>
                        </a:rPr>
                        <a:t>Step Up Day​​</a:t>
                      </a:r>
                      <a:endParaRPr lang="en-AU" b="0" i="0">
                        <a:solidFill>
                          <a:srgbClr val="1B3668"/>
                        </a:solidFill>
                        <a:effectLst/>
                      </a:endParaRPr>
                    </a:p>
                  </a:txBody>
                  <a:tcPr/>
                </a:tc>
                <a:tc>
                  <a:txBody>
                    <a:bodyPr/>
                    <a:lstStyle/>
                    <a:p>
                      <a:pPr algn="ctr" rtl="0" fontAlgn="base"/>
                      <a:r>
                        <a:rPr lang="en-AU">
                          <a:effectLst/>
                        </a:rPr>
                        <a:t>11​​</a:t>
                      </a:r>
                      <a:endParaRPr lang="en-AU" b="0" i="0">
                        <a:solidFill>
                          <a:srgbClr val="1B3668"/>
                        </a:solidFill>
                        <a:effectLst/>
                      </a:endParaRPr>
                    </a:p>
                  </a:txBody>
                  <a:tcPr/>
                </a:tc>
                <a:tc>
                  <a:txBody>
                    <a:bodyPr/>
                    <a:lstStyle/>
                    <a:p>
                      <a:pPr algn="ctr" rtl="0" fontAlgn="base"/>
                      <a:r>
                        <a:rPr lang="en-AU">
                          <a:effectLst/>
                        </a:rPr>
                        <a:t>Tuesday 14th December​​</a:t>
                      </a:r>
                      <a:endParaRPr lang="en-AU" b="0" i="0">
                        <a:solidFill>
                          <a:srgbClr val="1B3668"/>
                        </a:solidFill>
                        <a:effectLst/>
                      </a:endParaRPr>
                    </a:p>
                  </a:txBody>
                  <a:tcPr/>
                </a:tc>
                <a:extLst>
                  <a:ext uri="{0D108BD9-81ED-4DB2-BD59-A6C34878D82A}">
                    <a16:rowId xmlns:a16="http://schemas.microsoft.com/office/drawing/2014/main" val="2050419973"/>
                  </a:ext>
                </a:extLst>
              </a:tr>
            </a:tbl>
          </a:graphicData>
        </a:graphic>
      </p:graphicFrame>
      <p:sp>
        <p:nvSpPr>
          <p:cNvPr id="8" name="Content Placeholder 7">
            <a:extLst>
              <a:ext uri="{FF2B5EF4-FFF2-40B4-BE49-F238E27FC236}">
                <a16:creationId xmlns:a16="http://schemas.microsoft.com/office/drawing/2014/main" id="{8C563896-06C8-4BA1-A87D-1B2FB15AF312}"/>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537077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1ACC-1F29-4AF5-91C2-EA57B1821147}"/>
              </a:ext>
            </a:extLst>
          </p:cNvPr>
          <p:cNvSpPr>
            <a:spLocks noGrp="1"/>
          </p:cNvSpPr>
          <p:nvPr>
            <p:ph type="title"/>
          </p:nvPr>
        </p:nvSpPr>
        <p:spPr>
          <a:xfrm>
            <a:off x="307600" y="59127"/>
            <a:ext cx="7784749" cy="1059316"/>
          </a:xfrm>
        </p:spPr>
        <p:txBody>
          <a:bodyPr/>
          <a:lstStyle/>
          <a:p>
            <a:r>
              <a:rPr lang="en-AU"/>
              <a:t>Grade Level Events</a:t>
            </a:r>
          </a:p>
        </p:txBody>
      </p:sp>
      <p:graphicFrame>
        <p:nvGraphicFramePr>
          <p:cNvPr id="4" name="Content Placeholder 3">
            <a:extLst>
              <a:ext uri="{FF2B5EF4-FFF2-40B4-BE49-F238E27FC236}">
                <a16:creationId xmlns:a16="http://schemas.microsoft.com/office/drawing/2014/main" id="{9DA2BEB6-F986-41F4-83AB-AB6975610E8C}"/>
              </a:ext>
            </a:extLst>
          </p:cNvPr>
          <p:cNvGraphicFramePr>
            <a:graphicFrameLocks noGrp="1"/>
          </p:cNvGraphicFramePr>
          <p:nvPr>
            <p:ph sz="quarter" idx="14"/>
            <p:extLst>
              <p:ext uri="{D42A27DB-BD31-4B8C-83A1-F6EECF244321}">
                <p14:modId xmlns:p14="http://schemas.microsoft.com/office/powerpoint/2010/main" val="1954563943"/>
              </p:ext>
            </p:extLst>
          </p:nvPr>
        </p:nvGraphicFramePr>
        <p:xfrm>
          <a:off x="131754" y="801867"/>
          <a:ext cx="7563654" cy="4967262"/>
        </p:xfrm>
        <a:graphic>
          <a:graphicData uri="http://schemas.openxmlformats.org/drawingml/2006/table">
            <a:tbl>
              <a:tblPr firstRow="1" bandRow="1">
                <a:tableStyleId>{5C22544A-7EE6-4342-B048-85BDC9FD1C3A}</a:tableStyleId>
              </a:tblPr>
              <a:tblGrid>
                <a:gridCol w="3307953">
                  <a:extLst>
                    <a:ext uri="{9D8B030D-6E8A-4147-A177-3AD203B41FA5}">
                      <a16:colId xmlns:a16="http://schemas.microsoft.com/office/drawing/2014/main" val="2148554315"/>
                    </a:ext>
                  </a:extLst>
                </a:gridCol>
                <a:gridCol w="851045">
                  <a:extLst>
                    <a:ext uri="{9D8B030D-6E8A-4147-A177-3AD203B41FA5}">
                      <a16:colId xmlns:a16="http://schemas.microsoft.com/office/drawing/2014/main" val="3426384920"/>
                    </a:ext>
                  </a:extLst>
                </a:gridCol>
                <a:gridCol w="3404656">
                  <a:extLst>
                    <a:ext uri="{9D8B030D-6E8A-4147-A177-3AD203B41FA5}">
                      <a16:colId xmlns:a16="http://schemas.microsoft.com/office/drawing/2014/main" val="2469932067"/>
                    </a:ext>
                  </a:extLst>
                </a:gridCol>
              </a:tblGrid>
              <a:tr h="367785">
                <a:tc>
                  <a:txBody>
                    <a:bodyPr/>
                    <a:lstStyle/>
                    <a:p>
                      <a:pPr algn="ctr">
                        <a:lnSpc>
                          <a:spcPct val="100000"/>
                        </a:lnSpc>
                      </a:pPr>
                      <a:r>
                        <a:rPr lang="en-AU" sz="1200" dirty="0"/>
                        <a:t>Event</a:t>
                      </a:r>
                    </a:p>
                  </a:txBody>
                  <a:tcPr/>
                </a:tc>
                <a:tc>
                  <a:txBody>
                    <a:bodyPr/>
                    <a:lstStyle/>
                    <a:p>
                      <a:pPr algn="ctr">
                        <a:lnSpc>
                          <a:spcPct val="100000"/>
                        </a:lnSpc>
                      </a:pPr>
                      <a:r>
                        <a:rPr lang="en-AU" sz="1200" dirty="0"/>
                        <a:t>Week</a:t>
                      </a:r>
                    </a:p>
                  </a:txBody>
                  <a:tcPr/>
                </a:tc>
                <a:tc>
                  <a:txBody>
                    <a:bodyPr/>
                    <a:lstStyle/>
                    <a:p>
                      <a:pPr algn="ctr">
                        <a:lnSpc>
                          <a:spcPct val="100000"/>
                        </a:lnSpc>
                      </a:pPr>
                      <a:r>
                        <a:rPr lang="en-AU" sz="1200" dirty="0"/>
                        <a:t>Notes</a:t>
                      </a:r>
                    </a:p>
                  </a:txBody>
                  <a:tcPr/>
                </a:tc>
                <a:extLst>
                  <a:ext uri="{0D108BD9-81ED-4DB2-BD59-A6C34878D82A}">
                    <a16:rowId xmlns:a16="http://schemas.microsoft.com/office/drawing/2014/main" val="1502641277"/>
                  </a:ext>
                </a:extLst>
              </a:tr>
              <a:tr h="349713">
                <a:tc>
                  <a:txBody>
                    <a:bodyPr/>
                    <a:lstStyle/>
                    <a:p>
                      <a:pPr lvl="0">
                        <a:lnSpc>
                          <a:spcPct val="100000"/>
                        </a:lnSpc>
                        <a:buNone/>
                      </a:pPr>
                      <a:r>
                        <a:rPr lang="en-AU" sz="1200" dirty="0"/>
                        <a:t>Basketball Gala</a:t>
                      </a:r>
                    </a:p>
                  </a:txBody>
                  <a:tcPr/>
                </a:tc>
                <a:tc>
                  <a:txBody>
                    <a:bodyPr/>
                    <a:lstStyle/>
                    <a:p>
                      <a:pPr lvl="0">
                        <a:lnSpc>
                          <a:spcPct val="100000"/>
                        </a:lnSpc>
                        <a:buNone/>
                      </a:pPr>
                      <a:r>
                        <a:rPr lang="en-AU" sz="1200" dirty="0"/>
                        <a:t>1</a:t>
                      </a:r>
                    </a:p>
                  </a:txBody>
                  <a:tcPr/>
                </a:tc>
                <a:tc>
                  <a:txBody>
                    <a:bodyPr/>
                    <a:lstStyle/>
                    <a:p>
                      <a:pPr lvl="0">
                        <a:lnSpc>
                          <a:spcPct val="100000"/>
                        </a:lnSpc>
                        <a:buNone/>
                      </a:pPr>
                      <a:r>
                        <a:rPr lang="en-US" sz="1000" dirty="0"/>
                        <a:t>Students will put their basketball skills to the test in a friendly, interschool basketball contest at MSAC, </a:t>
                      </a:r>
                      <a:r>
                        <a:rPr lang="en-US" sz="1000" dirty="0" err="1"/>
                        <a:t>organised</a:t>
                      </a:r>
                      <a:r>
                        <a:rPr lang="en-US" sz="1000" dirty="0"/>
                        <a:t> by Mr. Callum. </a:t>
                      </a:r>
                      <a:endParaRPr lang="en-US" sz="1000"/>
                    </a:p>
                  </a:txBody>
                  <a:tcPr/>
                </a:tc>
                <a:extLst>
                  <a:ext uri="{0D108BD9-81ED-4DB2-BD59-A6C34878D82A}">
                    <a16:rowId xmlns:a16="http://schemas.microsoft.com/office/drawing/2014/main" val="131742395"/>
                  </a:ext>
                </a:extLst>
              </a:tr>
              <a:tr h="168430">
                <a:tc>
                  <a:txBody>
                    <a:bodyPr/>
                    <a:lstStyle/>
                    <a:p>
                      <a:pPr>
                        <a:lnSpc>
                          <a:spcPct val="100000"/>
                        </a:lnSpc>
                      </a:pPr>
                      <a:r>
                        <a:rPr lang="en-AU" sz="1200" dirty="0"/>
                        <a:t>Ben Wood Incursion</a:t>
                      </a:r>
                    </a:p>
                  </a:txBody>
                  <a:tcPr/>
                </a:tc>
                <a:tc>
                  <a:txBody>
                    <a:bodyPr/>
                    <a:lstStyle/>
                    <a:p>
                      <a:pPr lvl="0">
                        <a:lnSpc>
                          <a:spcPct val="100000"/>
                        </a:lnSpc>
                        <a:buNone/>
                      </a:pPr>
                      <a:r>
                        <a:rPr lang="en-AU" sz="1200" dirty="0"/>
                        <a:t>2</a:t>
                      </a:r>
                    </a:p>
                  </a:txBody>
                  <a:tcPr/>
                </a:tc>
                <a:tc>
                  <a:txBody>
                    <a:bodyPr/>
                    <a:lstStyle/>
                    <a:p>
                      <a:pPr lvl="0">
                        <a:lnSpc>
                          <a:spcPct val="100000"/>
                        </a:lnSpc>
                        <a:buNone/>
                      </a:pPr>
                      <a:r>
                        <a:rPr lang="en-AU" sz="1000" b="0" i="0" u="none" strike="noStrike" noProof="0" dirty="0">
                          <a:latin typeface="Montserrat Medium"/>
                        </a:rPr>
                        <a:t>Students will learn techniques for creating a story with pictures.</a:t>
                      </a:r>
                      <a:endParaRPr lang="en-US" dirty="0"/>
                    </a:p>
                  </a:txBody>
                  <a:tcPr/>
                </a:tc>
                <a:extLst>
                  <a:ext uri="{0D108BD9-81ED-4DB2-BD59-A6C34878D82A}">
                    <a16:rowId xmlns:a16="http://schemas.microsoft.com/office/drawing/2014/main" val="2755910123"/>
                  </a:ext>
                </a:extLst>
              </a:tr>
              <a:tr h="453434">
                <a:tc>
                  <a:txBody>
                    <a:bodyPr/>
                    <a:lstStyle/>
                    <a:p>
                      <a:pPr>
                        <a:lnSpc>
                          <a:spcPct val="100000"/>
                        </a:lnSpc>
                      </a:pPr>
                      <a:r>
                        <a:rPr lang="en-AU" sz="1200" i="0" dirty="0"/>
                        <a:t>Swimming</a:t>
                      </a:r>
                    </a:p>
                  </a:txBody>
                  <a:tcPr/>
                </a:tc>
                <a:tc>
                  <a:txBody>
                    <a:bodyPr/>
                    <a:lstStyle/>
                    <a:p>
                      <a:pPr lvl="0">
                        <a:lnSpc>
                          <a:spcPct val="100000"/>
                        </a:lnSpc>
                        <a:buNone/>
                      </a:pPr>
                      <a:r>
                        <a:rPr lang="en-AU" sz="1200" dirty="0"/>
                        <a:t>3</a:t>
                      </a:r>
                    </a:p>
                  </a:txBody>
                  <a:tcPr/>
                </a:tc>
                <a:tc>
                  <a:txBody>
                    <a:bodyPr/>
                    <a:lstStyle/>
                    <a:p>
                      <a:pPr>
                        <a:lnSpc>
                          <a:spcPct val="100000"/>
                        </a:lnSpc>
                      </a:pPr>
                      <a:r>
                        <a:rPr lang="en-AU" sz="1000" dirty="0"/>
                        <a:t>Students will participate in swimming lessons at MSAC. </a:t>
                      </a:r>
                      <a:endParaRPr lang="en-AU" sz="1000" dirty="0">
                        <a:highlight>
                          <a:srgbClr val="FFFF00"/>
                        </a:highlight>
                      </a:endParaRPr>
                    </a:p>
                  </a:txBody>
                  <a:tcPr/>
                </a:tc>
                <a:extLst>
                  <a:ext uri="{0D108BD9-81ED-4DB2-BD59-A6C34878D82A}">
                    <a16:rowId xmlns:a16="http://schemas.microsoft.com/office/drawing/2014/main" val="146467565"/>
                  </a:ext>
                </a:extLst>
              </a:tr>
              <a:tr h="465933">
                <a:tc>
                  <a:txBody>
                    <a:bodyPr/>
                    <a:lstStyle/>
                    <a:p>
                      <a:pPr lvl="0">
                        <a:lnSpc>
                          <a:spcPct val="100000"/>
                        </a:lnSpc>
                        <a:buNone/>
                      </a:pPr>
                      <a:r>
                        <a:rPr lang="en-AU" sz="1200" i="0" dirty="0"/>
                        <a:t>Sex Education Australia Parent Information Night</a:t>
                      </a:r>
                    </a:p>
                  </a:txBody>
                  <a:tcPr/>
                </a:tc>
                <a:tc>
                  <a:txBody>
                    <a:bodyPr/>
                    <a:lstStyle/>
                    <a:p>
                      <a:pPr lvl="0">
                        <a:lnSpc>
                          <a:spcPct val="100000"/>
                        </a:lnSpc>
                        <a:buNone/>
                      </a:pPr>
                      <a:r>
                        <a:rPr lang="en-AU" sz="1200" dirty="0"/>
                        <a:t>4</a:t>
                      </a:r>
                    </a:p>
                  </a:txBody>
                  <a:tcPr/>
                </a:tc>
                <a:tc>
                  <a:txBody>
                    <a:bodyPr/>
                    <a:lstStyle/>
                    <a:p>
                      <a:pPr lvl="0">
                        <a:lnSpc>
                          <a:spcPct val="100000"/>
                        </a:lnSpc>
                        <a:buNone/>
                      </a:pPr>
                      <a:r>
                        <a:rPr lang="en-AU" sz="1000" dirty="0"/>
                        <a:t>This parent-information session outlines what topics will be covered in student sessions, as well as tips for talking with children about their bodies.</a:t>
                      </a:r>
                    </a:p>
                  </a:txBody>
                  <a:tcPr/>
                </a:tc>
                <a:extLst>
                  <a:ext uri="{0D108BD9-81ED-4DB2-BD59-A6C34878D82A}">
                    <a16:rowId xmlns:a16="http://schemas.microsoft.com/office/drawing/2014/main" val="180852011"/>
                  </a:ext>
                </a:extLst>
              </a:tr>
              <a:tr h="465933">
                <a:tc>
                  <a:txBody>
                    <a:bodyPr/>
                    <a:lstStyle/>
                    <a:p>
                      <a:pPr lvl="0">
                        <a:lnSpc>
                          <a:spcPct val="100000"/>
                        </a:lnSpc>
                        <a:buNone/>
                      </a:pPr>
                      <a:r>
                        <a:rPr lang="en-AU" sz="1200" b="0" i="0" u="none" strike="noStrike" noProof="0" dirty="0">
                          <a:latin typeface="Montserrat Medium"/>
                        </a:rPr>
                        <a:t>Sex Education Australia Workshops</a:t>
                      </a:r>
                    </a:p>
                    <a:p>
                      <a:pPr lvl="0">
                        <a:lnSpc>
                          <a:spcPct val="100000"/>
                        </a:lnSpc>
                        <a:buNone/>
                      </a:pPr>
                      <a:endParaRPr lang="en-AU" sz="1200" b="0" i="0" u="none" strike="noStrike" noProof="0">
                        <a:latin typeface="Montserrat Medium"/>
                      </a:endParaRPr>
                    </a:p>
                  </a:txBody>
                  <a:tcPr/>
                </a:tc>
                <a:tc>
                  <a:txBody>
                    <a:bodyPr/>
                    <a:lstStyle/>
                    <a:p>
                      <a:pPr lvl="0">
                        <a:lnSpc>
                          <a:spcPct val="100000"/>
                        </a:lnSpc>
                        <a:buNone/>
                      </a:pPr>
                      <a:r>
                        <a:rPr lang="en-AU" sz="1200" dirty="0"/>
                        <a:t>6 - 8</a:t>
                      </a:r>
                    </a:p>
                  </a:txBody>
                  <a:tcPr/>
                </a:tc>
                <a:tc>
                  <a:txBody>
                    <a:bodyPr/>
                    <a:lstStyle/>
                    <a:p>
                      <a:pPr lvl="0">
                        <a:lnSpc>
                          <a:spcPct val="100000"/>
                        </a:lnSpc>
                        <a:buNone/>
                      </a:pPr>
                      <a:r>
                        <a:rPr lang="en-AU" sz="1000" dirty="0"/>
                        <a:t>Students will engage in the </a:t>
                      </a:r>
                      <a:r>
                        <a:rPr lang="en-AU" sz="1000" i="1" dirty="0"/>
                        <a:t>Living and Growing </a:t>
                      </a:r>
                      <a:r>
                        <a:rPr lang="en-AU" sz="1000" i="0" dirty="0"/>
                        <a:t>program - </a:t>
                      </a:r>
                      <a:r>
                        <a:rPr lang="en-AU" sz="1000" dirty="0"/>
                        <a:t> 3 sessions with a professional from Sex Education Australia. </a:t>
                      </a:r>
                      <a:endParaRPr lang="en-AU" sz="1000"/>
                    </a:p>
                  </a:txBody>
                  <a:tcPr/>
                </a:tc>
                <a:extLst>
                  <a:ext uri="{0D108BD9-81ED-4DB2-BD59-A6C34878D82A}">
                    <a16:rowId xmlns:a16="http://schemas.microsoft.com/office/drawing/2014/main" val="3032538461"/>
                  </a:ext>
                </a:extLst>
              </a:tr>
              <a:tr h="562585">
                <a:tc>
                  <a:txBody>
                    <a:bodyPr/>
                    <a:lstStyle/>
                    <a:p>
                      <a:pPr>
                        <a:lnSpc>
                          <a:spcPct val="100000"/>
                        </a:lnSpc>
                      </a:pPr>
                      <a:r>
                        <a:rPr lang="en-AU" sz="1200" dirty="0"/>
                        <a:t>The Intersection Excursion</a:t>
                      </a:r>
                    </a:p>
                  </a:txBody>
                  <a:tcPr/>
                </a:tc>
                <a:tc>
                  <a:txBody>
                    <a:bodyPr/>
                    <a:lstStyle/>
                    <a:p>
                      <a:pPr>
                        <a:lnSpc>
                          <a:spcPct val="100000"/>
                        </a:lnSpc>
                      </a:pPr>
                      <a:r>
                        <a:rPr lang="en-AU" sz="1200" dirty="0"/>
                        <a:t>7</a:t>
                      </a:r>
                    </a:p>
                  </a:txBody>
                  <a:tcPr/>
                </a:tc>
                <a:tc>
                  <a:txBody>
                    <a:bodyPr/>
                    <a:lstStyle/>
                    <a:p>
                      <a:pPr>
                        <a:lnSpc>
                          <a:spcPct val="100000"/>
                        </a:lnSpc>
                      </a:pPr>
                      <a:r>
                        <a:rPr lang="en-AU" sz="1000" dirty="0"/>
                        <a:t>Students will travel by tram into the CBD for a guided walk to learn about the impacts of homelessness in Melbourne.</a:t>
                      </a:r>
                    </a:p>
                  </a:txBody>
                  <a:tcPr/>
                </a:tc>
                <a:extLst>
                  <a:ext uri="{0D108BD9-81ED-4DB2-BD59-A6C34878D82A}">
                    <a16:rowId xmlns:a16="http://schemas.microsoft.com/office/drawing/2014/main" val="3319563908"/>
                  </a:ext>
                </a:extLst>
              </a:tr>
              <a:tr h="393405">
                <a:tc>
                  <a:txBody>
                    <a:bodyPr/>
                    <a:lstStyle/>
                    <a:p>
                      <a:pPr lvl="0">
                        <a:lnSpc>
                          <a:spcPct val="100000"/>
                        </a:lnSpc>
                        <a:buNone/>
                      </a:pPr>
                      <a:r>
                        <a:rPr lang="en-AU" sz="1200" dirty="0" err="1"/>
                        <a:t>CraftPower</a:t>
                      </a:r>
                      <a:r>
                        <a:rPr lang="en-AU" sz="1200" dirty="0"/>
                        <a:t> Incursion</a:t>
                      </a:r>
                    </a:p>
                  </a:txBody>
                  <a:tcPr/>
                </a:tc>
                <a:tc>
                  <a:txBody>
                    <a:bodyPr/>
                    <a:lstStyle/>
                    <a:p>
                      <a:pPr lvl="0">
                        <a:lnSpc>
                          <a:spcPct val="100000"/>
                        </a:lnSpc>
                        <a:buNone/>
                      </a:pPr>
                      <a:r>
                        <a:rPr lang="en-AU" sz="1200" dirty="0"/>
                        <a:t>8</a:t>
                      </a:r>
                    </a:p>
                  </a:txBody>
                  <a:tcPr/>
                </a:tc>
                <a:tc>
                  <a:txBody>
                    <a:bodyPr/>
                    <a:lstStyle/>
                    <a:p>
                      <a:pPr lvl="0">
                        <a:lnSpc>
                          <a:spcPct val="100000"/>
                        </a:lnSpc>
                        <a:buNone/>
                      </a:pPr>
                      <a:r>
                        <a:rPr lang="en-AU" sz="1000" dirty="0"/>
                        <a:t>Students will have the opportunity to use tools to build their own theatre and character.</a:t>
                      </a:r>
                    </a:p>
                  </a:txBody>
                  <a:tcPr/>
                </a:tc>
                <a:extLst>
                  <a:ext uri="{0D108BD9-81ED-4DB2-BD59-A6C34878D82A}">
                    <a16:rowId xmlns:a16="http://schemas.microsoft.com/office/drawing/2014/main" val="2387519573"/>
                  </a:ext>
                </a:extLst>
              </a:tr>
              <a:tr h="713098">
                <a:tc>
                  <a:txBody>
                    <a:bodyPr/>
                    <a:lstStyle/>
                    <a:p>
                      <a:pPr lvl="0">
                        <a:lnSpc>
                          <a:spcPct val="100000"/>
                        </a:lnSpc>
                        <a:buNone/>
                      </a:pPr>
                      <a:r>
                        <a:rPr lang="en-AU" sz="1200" dirty="0"/>
                        <a:t>ACMI Excursion</a:t>
                      </a:r>
                    </a:p>
                  </a:txBody>
                  <a:tcPr/>
                </a:tc>
                <a:tc>
                  <a:txBody>
                    <a:bodyPr/>
                    <a:lstStyle/>
                    <a:p>
                      <a:pPr lvl="0">
                        <a:lnSpc>
                          <a:spcPct val="100000"/>
                        </a:lnSpc>
                        <a:buNone/>
                      </a:pPr>
                      <a:r>
                        <a:rPr lang="en-AU" sz="1200" dirty="0"/>
                        <a:t>9</a:t>
                      </a:r>
                    </a:p>
                  </a:txBody>
                  <a:tcPr/>
                </a:tc>
                <a:tc>
                  <a:txBody>
                    <a:bodyPr/>
                    <a:lstStyle/>
                    <a:p>
                      <a:pPr lvl="0">
                        <a:lnSpc>
                          <a:spcPct val="100000"/>
                        </a:lnSpc>
                        <a:buNone/>
                      </a:pPr>
                      <a:r>
                        <a:rPr lang="en-AU" sz="1000" dirty="0"/>
                        <a:t>Students will travel by tram to ACMI to learn about the principles and science behind animation. They will make their own stop-motion animation.</a:t>
                      </a:r>
                    </a:p>
                  </a:txBody>
                  <a:tcPr/>
                </a:tc>
                <a:extLst>
                  <a:ext uri="{0D108BD9-81ED-4DB2-BD59-A6C34878D82A}">
                    <a16:rowId xmlns:a16="http://schemas.microsoft.com/office/drawing/2014/main" val="2264281198"/>
                  </a:ext>
                </a:extLst>
              </a:tr>
              <a:tr h="279560">
                <a:tc>
                  <a:txBody>
                    <a:bodyPr/>
                    <a:lstStyle/>
                    <a:p>
                      <a:pPr lvl="0">
                        <a:lnSpc>
                          <a:spcPct val="100000"/>
                        </a:lnSpc>
                        <a:buNone/>
                      </a:pPr>
                      <a:r>
                        <a:rPr lang="en-AU" sz="1200" dirty="0"/>
                        <a:t>Grade 3/4 Camp</a:t>
                      </a:r>
                    </a:p>
                  </a:txBody>
                  <a:tcPr/>
                </a:tc>
                <a:tc>
                  <a:txBody>
                    <a:bodyPr/>
                    <a:lstStyle/>
                    <a:p>
                      <a:pPr lvl="0">
                        <a:lnSpc>
                          <a:spcPct val="100000"/>
                        </a:lnSpc>
                        <a:buNone/>
                      </a:pPr>
                      <a:r>
                        <a:rPr lang="en-AU" sz="1200" dirty="0"/>
                        <a:t>10 </a:t>
                      </a:r>
                    </a:p>
                  </a:txBody>
                  <a:tcPr/>
                </a:tc>
                <a:tc>
                  <a:txBody>
                    <a:bodyPr/>
                    <a:lstStyle/>
                    <a:p>
                      <a:pPr lvl="0">
                        <a:lnSpc>
                          <a:spcPct val="100000"/>
                        </a:lnSpc>
                        <a:buNone/>
                      </a:pPr>
                      <a:r>
                        <a:rPr lang="en-AU" sz="1000" b="0" i="0" u="none" strike="noStrike" noProof="0" dirty="0">
                          <a:latin typeface="Montserrat Medium"/>
                        </a:rPr>
                        <a:t>*see Camp slide</a:t>
                      </a:r>
                      <a:endParaRPr lang="en-US" sz="1000" dirty="0"/>
                    </a:p>
                  </a:txBody>
                  <a:tcPr/>
                </a:tc>
                <a:extLst>
                  <a:ext uri="{0D108BD9-81ED-4DB2-BD59-A6C34878D82A}">
                    <a16:rowId xmlns:a16="http://schemas.microsoft.com/office/drawing/2014/main" val="1423521882"/>
                  </a:ext>
                </a:extLst>
              </a:tr>
            </a:tbl>
          </a:graphicData>
        </a:graphic>
      </p:graphicFrame>
      <p:sp>
        <p:nvSpPr>
          <p:cNvPr id="6" name="TextBox 5">
            <a:extLst>
              <a:ext uri="{FF2B5EF4-FFF2-40B4-BE49-F238E27FC236}">
                <a16:creationId xmlns:a16="http://schemas.microsoft.com/office/drawing/2014/main" id="{9D80A019-6777-4A47-9529-F0FB176B003F}"/>
              </a:ext>
            </a:extLst>
          </p:cNvPr>
          <p:cNvSpPr txBox="1"/>
          <p:nvPr/>
        </p:nvSpPr>
        <p:spPr>
          <a:xfrm>
            <a:off x="7871254" y="938034"/>
            <a:ext cx="1272746" cy="1869743"/>
          </a:xfrm>
          <a:prstGeom prst="rect">
            <a:avLst/>
          </a:prstGeom>
          <a:noFill/>
        </p:spPr>
        <p:txBody>
          <a:bodyPr wrap="square" lIns="91440" tIns="45720" rIns="91440" bIns="45720" rtlCol="0" anchor="t">
            <a:spAutoFit/>
          </a:bodyPr>
          <a:lstStyle/>
          <a:p>
            <a:r>
              <a:rPr lang="en-US" sz="1050"/>
              <a:t>Please note that events and excursions are subject to change. Stay tuned to what is going on through </a:t>
            </a:r>
            <a:r>
              <a:rPr lang="en-US" sz="1050" err="1"/>
              <a:t>iNewsletters</a:t>
            </a:r>
            <a:r>
              <a:rPr lang="en-US" sz="1050"/>
              <a:t> and Compass Newsfeeds. </a:t>
            </a:r>
          </a:p>
        </p:txBody>
      </p:sp>
    </p:spTree>
    <p:extLst>
      <p:ext uri="{BB962C8B-B14F-4D97-AF65-F5344CB8AC3E}">
        <p14:creationId xmlns:p14="http://schemas.microsoft.com/office/powerpoint/2010/main" val="2745435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1ACC-1F29-4AF5-91C2-EA57B1821147}"/>
              </a:ext>
            </a:extLst>
          </p:cNvPr>
          <p:cNvSpPr>
            <a:spLocks noGrp="1"/>
          </p:cNvSpPr>
          <p:nvPr>
            <p:ph type="title"/>
          </p:nvPr>
        </p:nvSpPr>
        <p:spPr/>
        <p:txBody>
          <a:bodyPr/>
          <a:lstStyle/>
          <a:p>
            <a:r>
              <a:rPr lang="en-AU"/>
              <a:t>Camp 2021</a:t>
            </a:r>
            <a:endParaRPr lang="en-US"/>
          </a:p>
        </p:txBody>
      </p:sp>
      <p:sp>
        <p:nvSpPr>
          <p:cNvPr id="3" name="Content Placeholder 2">
            <a:extLst>
              <a:ext uri="{FF2B5EF4-FFF2-40B4-BE49-F238E27FC236}">
                <a16:creationId xmlns:a16="http://schemas.microsoft.com/office/drawing/2014/main" id="{074FBB69-6612-4F02-9161-CEA52081BDF0}"/>
              </a:ext>
            </a:extLst>
          </p:cNvPr>
          <p:cNvSpPr>
            <a:spLocks noGrp="1"/>
          </p:cNvSpPr>
          <p:nvPr>
            <p:ph sz="quarter" idx="14"/>
          </p:nvPr>
        </p:nvSpPr>
        <p:spPr/>
        <p:txBody>
          <a:bodyPr vert="horz" lIns="91440" tIns="45720" rIns="91440" bIns="45720" rtlCol="0" anchor="t">
            <a:noAutofit/>
          </a:bodyPr>
          <a:lstStyle/>
          <a:p>
            <a:pPr>
              <a:spcBef>
                <a:spcPts val="1200"/>
              </a:spcBef>
              <a:spcAft>
                <a:spcPts val="1200"/>
              </a:spcAft>
            </a:pPr>
            <a:endParaRPr lang="en-AU"/>
          </a:p>
          <a:p>
            <a:pPr lvl="3"/>
            <a:endParaRPr lang="en-AU"/>
          </a:p>
        </p:txBody>
      </p:sp>
      <p:sp>
        <p:nvSpPr>
          <p:cNvPr id="4" name="TextBox 3">
            <a:extLst>
              <a:ext uri="{FF2B5EF4-FFF2-40B4-BE49-F238E27FC236}">
                <a16:creationId xmlns:a16="http://schemas.microsoft.com/office/drawing/2014/main" id="{4DAAB177-71DE-446B-AF5C-524355A6A9AD}"/>
              </a:ext>
            </a:extLst>
          </p:cNvPr>
          <p:cNvSpPr txBox="1"/>
          <p:nvPr/>
        </p:nvSpPr>
        <p:spPr>
          <a:xfrm>
            <a:off x="509530" y="1113274"/>
            <a:ext cx="7064672" cy="52265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a:buChar char="•"/>
            </a:pPr>
            <a:r>
              <a:rPr lang="en-US" sz="1400"/>
              <a:t>At this stage, we are still planning to go to YMCA Lady Northcote for Grade 3/4 Camp from </a:t>
            </a:r>
            <a:r>
              <a:rPr lang="en-US" sz="1400" b="1"/>
              <a:t>6th-8th December 2021</a:t>
            </a:r>
          </a:p>
          <a:p>
            <a:pPr marL="285750" indent="-285750">
              <a:lnSpc>
                <a:spcPct val="150000"/>
              </a:lnSpc>
              <a:buFont typeface="Arial"/>
              <a:buChar char="•"/>
            </a:pPr>
            <a:r>
              <a:rPr lang="en-US" sz="1400"/>
              <a:t>If camp is cancelled due to restrictions, your child's spot in Camp and any payment will be held for Camp 2022</a:t>
            </a:r>
            <a:endParaRPr lang="en-US" sz="1400" b="1"/>
          </a:p>
          <a:p>
            <a:pPr marL="285750" indent="-285750">
              <a:lnSpc>
                <a:spcPct val="150000"/>
              </a:lnSpc>
              <a:buFont typeface="Arial"/>
              <a:buChar char="•"/>
            </a:pPr>
            <a:r>
              <a:rPr lang="en-US" sz="1400"/>
              <a:t>Payment can be made in full or through monthly payments on Compass</a:t>
            </a:r>
          </a:p>
          <a:p>
            <a:pPr marL="285750" indent="-285750">
              <a:lnSpc>
                <a:spcPct val="150000"/>
              </a:lnSpc>
              <a:buFont typeface="Arial"/>
              <a:buChar char="•"/>
            </a:pPr>
            <a:r>
              <a:rPr lang="en-US" sz="1400"/>
              <a:t>Please complete your child's medical form by clicking </a:t>
            </a:r>
            <a:r>
              <a:rPr lang="en-US" sz="1400">
                <a:hlinkClick r:id="rId2"/>
              </a:rPr>
              <a:t>here</a:t>
            </a:r>
            <a:r>
              <a:rPr lang="en-US" sz="1400"/>
              <a:t>. This form must be completed by </a:t>
            </a:r>
            <a:r>
              <a:rPr lang="en-US" sz="1400" b="1"/>
              <a:t>Friday 5th November </a:t>
            </a:r>
          </a:p>
          <a:p>
            <a:pPr marL="285750" indent="-285750">
              <a:lnSpc>
                <a:spcPct val="150000"/>
              </a:lnSpc>
              <a:buFont typeface="Arial"/>
              <a:buChar char="•"/>
            </a:pPr>
            <a:r>
              <a:rPr lang="en-US" sz="1400"/>
              <a:t>A parent information night for camp will be held </a:t>
            </a:r>
            <a:r>
              <a:rPr lang="en-US" sz="1400" b="1"/>
              <a:t>Thursday 25th November. </a:t>
            </a:r>
            <a:r>
              <a:rPr lang="en-US" sz="1400"/>
              <a:t>This will most likely occur via WebEx</a:t>
            </a:r>
          </a:p>
          <a:p>
            <a:pPr marL="285750" indent="-285750">
              <a:lnSpc>
                <a:spcPct val="150000"/>
              </a:lnSpc>
              <a:buFont typeface="Arial"/>
              <a:buChar char="•"/>
            </a:pPr>
            <a:r>
              <a:rPr lang="en-US" sz="1400"/>
              <a:t>If you have any camp-related questions, please email your child's classroom teacher</a:t>
            </a:r>
          </a:p>
          <a:p>
            <a:pPr marL="285750" indent="-285750">
              <a:lnSpc>
                <a:spcPct val="150000"/>
              </a:lnSpc>
              <a:buFont typeface="Arial"/>
              <a:buChar char="•"/>
            </a:pPr>
            <a:endParaRPr lang="en-US" sz="1400"/>
          </a:p>
          <a:p>
            <a:pPr>
              <a:lnSpc>
                <a:spcPct val="150000"/>
              </a:lnSpc>
            </a:pPr>
            <a:endParaRPr lang="en-US" sz="1400" b="1"/>
          </a:p>
          <a:p>
            <a:pPr marL="285750" indent="-285750">
              <a:lnSpc>
                <a:spcPct val="150000"/>
              </a:lnSpc>
              <a:buFont typeface="Arial"/>
              <a:buChar char="•"/>
            </a:pPr>
            <a:endParaRPr lang="en-US" sz="1400"/>
          </a:p>
          <a:p>
            <a:pPr marL="285750" indent="-285750">
              <a:lnSpc>
                <a:spcPct val="150000"/>
              </a:lnSpc>
              <a:buFont typeface="Arial"/>
              <a:buChar char="•"/>
            </a:pPr>
            <a:endParaRPr lang="en-US" sz="1400"/>
          </a:p>
          <a:p>
            <a:pPr marL="285750" indent="-285750">
              <a:lnSpc>
                <a:spcPct val="150000"/>
              </a:lnSpc>
              <a:buFont typeface="Arial"/>
              <a:buChar char="•"/>
            </a:pPr>
            <a:endParaRPr lang="en-US" sz="1400"/>
          </a:p>
        </p:txBody>
      </p:sp>
      <p:pic>
        <p:nvPicPr>
          <p:cNvPr id="5" name="Picture 5" descr="A picture containing text, person&#10;&#10;Description automatically generated">
            <a:extLst>
              <a:ext uri="{FF2B5EF4-FFF2-40B4-BE49-F238E27FC236}">
                <a16:creationId xmlns:a16="http://schemas.microsoft.com/office/drawing/2014/main" id="{B58028EC-FF39-4901-9893-35F0AC8EDAAA}"/>
              </a:ext>
            </a:extLst>
          </p:cNvPr>
          <p:cNvPicPr>
            <a:picLocks noChangeAspect="1"/>
          </p:cNvPicPr>
          <p:nvPr/>
        </p:nvPicPr>
        <p:blipFill rotWithShape="1">
          <a:blip r:embed="rId3"/>
          <a:srcRect r="-348" b="7628"/>
          <a:stretch/>
        </p:blipFill>
        <p:spPr>
          <a:xfrm>
            <a:off x="6851965" y="3117736"/>
            <a:ext cx="2290543" cy="2347434"/>
          </a:xfrm>
          <a:prstGeom prst="rect">
            <a:avLst/>
          </a:prstGeom>
        </p:spPr>
      </p:pic>
    </p:spTree>
    <p:extLst>
      <p:ext uri="{BB962C8B-B14F-4D97-AF65-F5344CB8AC3E}">
        <p14:creationId xmlns:p14="http://schemas.microsoft.com/office/powerpoint/2010/main" val="1451661025"/>
      </p:ext>
    </p:extLst>
  </p:cSld>
  <p:clrMapOvr>
    <a:masterClrMapping/>
  </p:clrMapOvr>
</p:sld>
</file>

<file path=ppt/theme/theme1.xml><?xml version="1.0" encoding="utf-8"?>
<a:theme xmlns:a="http://schemas.openxmlformats.org/drawingml/2006/main" name="Office Theme">
  <a:themeElements>
    <a:clrScheme name="South Melbourne Primary">
      <a:dk1>
        <a:srgbClr val="1B3668"/>
      </a:dk1>
      <a:lt1>
        <a:sysClr val="window" lastClr="FFFFFF"/>
      </a:lt1>
      <a:dk2>
        <a:srgbClr val="77BD43"/>
      </a:dk2>
      <a:lt2>
        <a:srgbClr val="FFFFFF"/>
      </a:lt2>
      <a:accent1>
        <a:srgbClr val="00AFA9"/>
      </a:accent1>
      <a:accent2>
        <a:srgbClr val="1B3668"/>
      </a:accent2>
      <a:accent3>
        <a:srgbClr val="77BD43"/>
      </a:accent3>
      <a:accent4>
        <a:srgbClr val="FDE050"/>
      </a:accent4>
      <a:accent5>
        <a:srgbClr val="93D4D1"/>
      </a:accent5>
      <a:accent6>
        <a:srgbClr val="6299AF"/>
      </a:accent6>
      <a:hlink>
        <a:srgbClr val="1B3668"/>
      </a:hlink>
      <a:folHlink>
        <a:srgbClr val="1B3668"/>
      </a:folHlink>
    </a:clrScheme>
    <a:fontScheme name="South Melbourne Primary - bold headings">
      <a:majorFont>
        <a:latin typeface="Montserrat"/>
        <a:ea typeface=""/>
        <a:cs typeface=""/>
      </a:majorFont>
      <a:minorFont>
        <a:latin typeface="Montserrat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 Melbourne Primary-PowerPoint" id="{F0A7DB42-A9BC-414F-8195-376CD00DE47E}" vid="{4F7DDE14-BAFE-4D81-B0F1-39398CBE70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18E3641805A448B097BAFD85829019" ma:contentTypeVersion="30" ma:contentTypeDescription="Create a new document." ma:contentTypeScope="" ma:versionID="22aac69b0b60ced89243a69494b5501e">
  <xsd:schema xmlns:xsd="http://www.w3.org/2001/XMLSchema" xmlns:xs="http://www.w3.org/2001/XMLSchema" xmlns:p="http://schemas.microsoft.com/office/2006/metadata/properties" xmlns:ns2="fe3262ef-5469-4ec2-8a12-c40d690418bb" targetNamespace="http://schemas.microsoft.com/office/2006/metadata/properties" ma:root="true" ma:fieldsID="76c0bdee199fd1a185949b1f594634b1" ns2:_="">
    <xsd:import namespace="fe3262ef-5469-4ec2-8a12-c40d690418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3262ef-5469-4ec2-8a12-c40d690418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NotebookType" ma:index="12" nillable="true" ma:displayName="Notebook Type" ma:internalName="NotebookType">
      <xsd:simpleType>
        <xsd:restriction base="dms:Text"/>
      </xsd:simpleType>
    </xsd:element>
    <xsd:element name="FolderType" ma:index="13" nillable="true" ma:displayName="Folder Type" ma:internalName="FolderType">
      <xsd:simpleType>
        <xsd:restriction base="dms:Text"/>
      </xsd:simpleType>
    </xsd:element>
    <xsd:element name="CultureName" ma:index="14" nillable="true" ma:displayName="Culture Name" ma:internalName="CultureName">
      <xsd:simpleType>
        <xsd:restriction base="dms:Text"/>
      </xsd:simpleType>
    </xsd:element>
    <xsd:element name="AppVersion" ma:index="15" nillable="true" ma:displayName="App Version" ma:internalName="AppVersion">
      <xsd:simpleType>
        <xsd:restriction base="dms:Text"/>
      </xsd:simpleType>
    </xsd:element>
    <xsd:element name="TeamsChannelId" ma:index="16" nillable="true" ma:displayName="Teams Channel Id" ma:internalName="TeamsChannelId">
      <xsd:simpleType>
        <xsd:restriction base="dms:Text"/>
      </xsd:simpleType>
    </xsd:element>
    <xsd:element name="Owner" ma:index="17"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8" nillable="true" ma:displayName="Math Settings" ma:internalName="Math_Settings">
      <xsd:simpleType>
        <xsd:restriction base="dms:Text"/>
      </xsd:simpleType>
    </xsd:element>
    <xsd:element name="DefaultSectionNames" ma:index="19" nillable="true" ma:displayName="Default Section Names" ma:internalName="DefaultSectionNames">
      <xsd:simpleType>
        <xsd:restriction base="dms:Note">
          <xsd:maxLength value="255"/>
        </xsd:restriction>
      </xsd:simpleType>
    </xsd:element>
    <xsd:element name="Templates" ma:index="20" nillable="true" ma:displayName="Templates" ma:internalName="Templates">
      <xsd:simpleType>
        <xsd:restriction base="dms:Note">
          <xsd:maxLength value="255"/>
        </xsd:restriction>
      </xsd:simpleType>
    </xsd:element>
    <xsd:element name="Teachers" ma:index="21"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2"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3"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4" nillable="true" ma:displayName="Distribution Groups" ma:internalName="Distribution_Groups">
      <xsd:simpleType>
        <xsd:restriction base="dms:Note">
          <xsd:maxLength value="255"/>
        </xsd:restriction>
      </xsd:simpleType>
    </xsd:element>
    <xsd:element name="LMS_Mappings" ma:index="25" nillable="true" ma:displayName="LMS Mappings" ma:internalName="LMS_Mappings">
      <xsd:simpleType>
        <xsd:restriction base="dms:Note">
          <xsd:maxLength value="255"/>
        </xsd:restriction>
      </xsd:simpleType>
    </xsd:element>
    <xsd:element name="Invited_Teachers" ma:index="26" nillable="true" ma:displayName="Invited Teachers" ma:internalName="Invited_Teachers">
      <xsd:simpleType>
        <xsd:restriction base="dms:Note">
          <xsd:maxLength value="255"/>
        </xsd:restriction>
      </xsd:simpleType>
    </xsd:element>
    <xsd:element name="Invited_Students" ma:index="27" nillable="true" ma:displayName="Invited Students" ma:internalName="Invited_Students">
      <xsd:simpleType>
        <xsd:restriction base="dms:Note">
          <xsd:maxLength value="255"/>
        </xsd:restriction>
      </xsd:simpleType>
    </xsd:element>
    <xsd:element name="Self_Registration_Enabled" ma:index="28" nillable="true" ma:displayName="Self Registration Enabled" ma:internalName="Self_Registration_Enabled">
      <xsd:simpleType>
        <xsd:restriction base="dms:Boolean"/>
      </xsd:simpleType>
    </xsd:element>
    <xsd:element name="Has_Teacher_Only_SectionGroup" ma:index="29" nillable="true" ma:displayName="Has Teacher Only SectionGroup" ma:internalName="Has_Teacher_Only_SectionGroup">
      <xsd:simpleType>
        <xsd:restriction base="dms:Boolean"/>
      </xsd:simpleType>
    </xsd:element>
    <xsd:element name="Is_Collaboration_Space_Locked" ma:index="30" nillable="true" ma:displayName="Is Collaboration Space Locked" ma:internalName="Is_Collaboration_Space_Locked">
      <xsd:simpleType>
        <xsd:restriction base="dms:Boolean"/>
      </xsd:simpleType>
    </xsd:element>
    <xsd:element name="IsNotebookLocked" ma:index="31" nillable="true" ma:displayName="Is Notebook Locked" ma:internalName="IsNotebookLocked">
      <xsd:simpleType>
        <xsd:restriction base="dms:Boolean"/>
      </xsd:simpleType>
    </xsd:element>
    <xsd:element name="MediaServiceDateTaken" ma:index="32" nillable="true" ma:displayName="MediaServiceDateTaken" ma:hidden="true" ma:internalName="MediaServiceDateTaken" ma:readOnly="true">
      <xsd:simpleType>
        <xsd:restriction base="dms:Text"/>
      </xsd:simpleType>
    </xsd:element>
    <xsd:element name="MediaServiceAutoTags" ma:index="33" nillable="true" ma:displayName="Tags" ma:internalName="MediaServiceAutoTags"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ServiceLocation" ma:index="3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bookType xmlns="fe3262ef-5469-4ec2-8a12-c40d690418bb" xsi:nil="true"/>
    <CultureName xmlns="fe3262ef-5469-4ec2-8a12-c40d690418bb" xsi:nil="true"/>
    <Students xmlns="fe3262ef-5469-4ec2-8a12-c40d690418bb">
      <UserInfo>
        <DisplayName/>
        <AccountId xsi:nil="true"/>
        <AccountType/>
      </UserInfo>
    </Students>
    <Distribution_Groups xmlns="fe3262ef-5469-4ec2-8a12-c40d690418bb" xsi:nil="true"/>
    <TeamsChannelId xmlns="fe3262ef-5469-4ec2-8a12-c40d690418bb" xsi:nil="true"/>
    <IsNotebookLocked xmlns="fe3262ef-5469-4ec2-8a12-c40d690418bb" xsi:nil="true"/>
    <FolderType xmlns="fe3262ef-5469-4ec2-8a12-c40d690418bb" xsi:nil="true"/>
    <Student_Groups xmlns="fe3262ef-5469-4ec2-8a12-c40d690418bb">
      <UserInfo>
        <DisplayName/>
        <AccountId xsi:nil="true"/>
        <AccountType/>
      </UserInfo>
    </Student_Groups>
    <Self_Registration_Enabled xmlns="fe3262ef-5469-4ec2-8a12-c40d690418bb" xsi:nil="true"/>
    <DefaultSectionNames xmlns="fe3262ef-5469-4ec2-8a12-c40d690418bb" xsi:nil="true"/>
    <Is_Collaboration_Space_Locked xmlns="fe3262ef-5469-4ec2-8a12-c40d690418bb" xsi:nil="true"/>
    <Invited_Teachers xmlns="fe3262ef-5469-4ec2-8a12-c40d690418bb" xsi:nil="true"/>
    <AppVersion xmlns="fe3262ef-5469-4ec2-8a12-c40d690418bb" xsi:nil="true"/>
    <Invited_Students xmlns="fe3262ef-5469-4ec2-8a12-c40d690418bb" xsi:nil="true"/>
    <Math_Settings xmlns="fe3262ef-5469-4ec2-8a12-c40d690418bb" xsi:nil="true"/>
    <Templates xmlns="fe3262ef-5469-4ec2-8a12-c40d690418bb" xsi:nil="true"/>
    <Has_Teacher_Only_SectionGroup xmlns="fe3262ef-5469-4ec2-8a12-c40d690418bb" xsi:nil="true"/>
    <LMS_Mappings xmlns="fe3262ef-5469-4ec2-8a12-c40d690418bb" xsi:nil="true"/>
    <Owner xmlns="fe3262ef-5469-4ec2-8a12-c40d690418bb">
      <UserInfo>
        <DisplayName/>
        <AccountId xsi:nil="true"/>
        <AccountType/>
      </UserInfo>
    </Owner>
    <Teachers xmlns="fe3262ef-5469-4ec2-8a12-c40d690418bb">
      <UserInfo>
        <DisplayName/>
        <AccountId xsi:nil="true"/>
        <AccountType/>
      </UserInfo>
    </Teachers>
  </documentManagement>
</p:properties>
</file>

<file path=customXml/itemProps1.xml><?xml version="1.0" encoding="utf-8"?>
<ds:datastoreItem xmlns:ds="http://schemas.openxmlformats.org/officeDocument/2006/customXml" ds:itemID="{7452C587-9113-42C9-A6AD-F768279CCB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3262ef-5469-4ec2-8a12-c40d690418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7824BE-0299-4E96-887F-F16C4FC20153}">
  <ds:schemaRefs>
    <ds:schemaRef ds:uri="http://schemas.microsoft.com/sharepoint/v3/contenttype/forms"/>
  </ds:schemaRefs>
</ds:datastoreItem>
</file>

<file path=customXml/itemProps3.xml><?xml version="1.0" encoding="utf-8"?>
<ds:datastoreItem xmlns:ds="http://schemas.openxmlformats.org/officeDocument/2006/customXml" ds:itemID="{C87AB6D1-9325-4351-9CBB-7D8F6989F6D3}">
  <ds:schemaRefs>
    <ds:schemaRef ds:uri="c7154b7c-96b1-481d-89fa-069ca9c4d96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e3262ef-5469-4ec2-8a12-c40d690418bb"/>
  </ds:schemaRefs>
</ds:datastoreItem>
</file>

<file path=docProps/app.xml><?xml version="1.0" encoding="utf-8"?>
<Properties xmlns="http://schemas.openxmlformats.org/officeDocument/2006/extended-properties" xmlns:vt="http://schemas.openxmlformats.org/officeDocument/2006/docPropsVTypes">
  <Template>SMPS-PowerPoint Template</Template>
  <Application>Microsoft Office PowerPoint</Application>
  <PresentationFormat>On-screen Show (4:3)</PresentationFormat>
  <Slides>11</Slides>
  <Notes>0</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Reading Curriculum</vt:lpstr>
      <vt:lpstr>Writing Curriculum</vt:lpstr>
      <vt:lpstr>Mathematics Curriculum</vt:lpstr>
      <vt:lpstr>Inquiry Curriculum</vt:lpstr>
      <vt:lpstr>Prosocial Education</vt:lpstr>
      <vt:lpstr>Whole School Special Events</vt:lpstr>
      <vt:lpstr>Grade Level Events</vt:lpstr>
      <vt:lpstr>Camp 2021</vt:lpstr>
      <vt:lpstr>Other Notes and Reminders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Noel Creece</dc:creator>
  <cp:revision>19</cp:revision>
  <dcterms:created xsi:type="dcterms:W3CDTF">2021-02-08T21:13:45Z</dcterms:created>
  <dcterms:modified xsi:type="dcterms:W3CDTF">2021-09-17T04:08:50Z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0x0101004818E3641805A448B097BAFD85829019</vt:lpwstr>
  </property>
</Properties>
</file>