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6" r:id="rId6"/>
    <p:sldId id="264" r:id="rId7"/>
    <p:sldId id="295" r:id="rId8"/>
    <p:sldId id="291" r:id="rId9"/>
    <p:sldId id="292" r:id="rId10"/>
    <p:sldId id="293" r:id="rId11"/>
    <p:sldId id="294" r:id="rId12"/>
    <p:sldId id="266" r:id="rId13"/>
    <p:sldId id="296" r:id="rId14"/>
    <p:sldId id="297" r:id="rId15"/>
    <p:sldId id="301" r:id="rId16"/>
    <p:sldId id="298" r:id="rId17"/>
    <p:sldId id="300" r:id="rId18"/>
    <p:sldId id="299" r:id="rId19"/>
    <p:sldId id="272" r:id="rId20"/>
    <p:sldId id="289" r:id="rId21"/>
    <p:sldId id="282" r:id="rId22"/>
    <p:sldId id="283" r:id="rId23"/>
    <p:sldId id="290" r:id="rId24"/>
    <p:sldId id="276" r:id="rId25"/>
    <p:sldId id="284" r:id="rId26"/>
    <p:sldId id="285" r:id="rId27"/>
    <p:sldId id="279" r:id="rId28"/>
    <p:sldId id="286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79F17-55C0-406C-AF01-FEFB1EC6B8EE}" v="328" dt="2023-02-14T01:04:50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orry" userId="a3aed9e5-08c9-4ae7-b63d-97c43d5caa71" providerId="ADAL" clId="{5717C5D7-E9D4-4618-BD52-ACCC103C56A8}"/>
    <pc:docChg chg="custSel modSld">
      <pc:chgData name="Anne Corry" userId="a3aed9e5-08c9-4ae7-b63d-97c43d5caa71" providerId="ADAL" clId="{5717C5D7-E9D4-4618-BD52-ACCC103C56A8}" dt="2023-02-09T05:00:30.079" v="8" actId="27636"/>
      <pc:docMkLst>
        <pc:docMk/>
      </pc:docMkLst>
      <pc:sldChg chg="modSp mod">
        <pc:chgData name="Anne Corry" userId="a3aed9e5-08c9-4ae7-b63d-97c43d5caa71" providerId="ADAL" clId="{5717C5D7-E9D4-4618-BD52-ACCC103C56A8}" dt="2023-02-09T04:38:25.802" v="0" actId="20577"/>
        <pc:sldMkLst>
          <pc:docMk/>
          <pc:sldMk cId="35711333" sldId="291"/>
        </pc:sldMkLst>
        <pc:spChg chg="mod">
          <ac:chgData name="Anne Corry" userId="a3aed9e5-08c9-4ae7-b63d-97c43d5caa71" providerId="ADAL" clId="{5717C5D7-E9D4-4618-BD52-ACCC103C56A8}" dt="2023-02-09T04:38:25.802" v="0" actId="20577"/>
          <ac:spMkLst>
            <pc:docMk/>
            <pc:sldMk cId="35711333" sldId="291"/>
            <ac:spMk id="3" creationId="{00BF384E-24F9-1040-5616-F3F2DFEB5FEB}"/>
          </ac:spMkLst>
        </pc:spChg>
      </pc:sldChg>
      <pc:sldChg chg="modSp mod">
        <pc:chgData name="Anne Corry" userId="a3aed9e5-08c9-4ae7-b63d-97c43d5caa71" providerId="ADAL" clId="{5717C5D7-E9D4-4618-BD52-ACCC103C56A8}" dt="2023-02-09T04:38:39.836" v="3" actId="20577"/>
        <pc:sldMkLst>
          <pc:docMk/>
          <pc:sldMk cId="3621274143" sldId="293"/>
        </pc:sldMkLst>
        <pc:spChg chg="mod">
          <ac:chgData name="Anne Corry" userId="a3aed9e5-08c9-4ae7-b63d-97c43d5caa71" providerId="ADAL" clId="{5717C5D7-E9D4-4618-BD52-ACCC103C56A8}" dt="2023-02-09T04:38:39.836" v="3" actId="20577"/>
          <ac:spMkLst>
            <pc:docMk/>
            <pc:sldMk cId="3621274143" sldId="293"/>
            <ac:spMk id="3" creationId="{A7F13CAB-E17F-4051-CB39-241125EE26E3}"/>
          </ac:spMkLst>
        </pc:spChg>
      </pc:sldChg>
      <pc:sldChg chg="modSp mod">
        <pc:chgData name="Anne Corry" userId="a3aed9e5-08c9-4ae7-b63d-97c43d5caa71" providerId="ADAL" clId="{5717C5D7-E9D4-4618-BD52-ACCC103C56A8}" dt="2023-02-09T05:00:30.079" v="8" actId="27636"/>
        <pc:sldMkLst>
          <pc:docMk/>
          <pc:sldMk cId="1162691026" sldId="297"/>
        </pc:sldMkLst>
        <pc:spChg chg="mod">
          <ac:chgData name="Anne Corry" userId="a3aed9e5-08c9-4ae7-b63d-97c43d5caa71" providerId="ADAL" clId="{5717C5D7-E9D4-4618-BD52-ACCC103C56A8}" dt="2023-02-09T05:00:30.079" v="8" actId="27636"/>
          <ac:spMkLst>
            <pc:docMk/>
            <pc:sldMk cId="1162691026" sldId="297"/>
            <ac:spMk id="3" creationId="{CABF42F4-67FC-362E-AD74-505C6A20B27A}"/>
          </ac:spMkLst>
        </pc:spChg>
      </pc:sldChg>
    </pc:docChg>
  </pc:docChgLst>
  <pc:docChgLst>
    <pc:chgData name="Anne Corry" userId="a3aed9e5-08c9-4ae7-b63d-97c43d5caa71" providerId="ADAL" clId="{CEB79F17-55C0-406C-AF01-FEFB1EC6B8EE}"/>
    <pc:docChg chg="modSld">
      <pc:chgData name="Anne Corry" userId="a3aed9e5-08c9-4ae7-b63d-97c43d5caa71" providerId="ADAL" clId="{CEB79F17-55C0-406C-AF01-FEFB1EC6B8EE}" dt="2023-02-14T01:04:50.167" v="327" actId="20577"/>
      <pc:docMkLst>
        <pc:docMk/>
      </pc:docMkLst>
      <pc:sldChg chg="modSp">
        <pc:chgData name="Anne Corry" userId="a3aed9e5-08c9-4ae7-b63d-97c43d5caa71" providerId="ADAL" clId="{CEB79F17-55C0-406C-AF01-FEFB1EC6B8EE}" dt="2023-02-14T01:03:56.082" v="228" actId="20577"/>
        <pc:sldMkLst>
          <pc:docMk/>
          <pc:sldMk cId="279166729" sldId="276"/>
        </pc:sldMkLst>
        <pc:graphicFrameChg chg="mod">
          <ac:chgData name="Anne Corry" userId="a3aed9e5-08c9-4ae7-b63d-97c43d5caa71" providerId="ADAL" clId="{CEB79F17-55C0-406C-AF01-FEFB1EC6B8EE}" dt="2023-02-14T01:03:56.082" v="228" actId="20577"/>
          <ac:graphicFrameMkLst>
            <pc:docMk/>
            <pc:sldMk cId="279166729" sldId="276"/>
            <ac:graphicFrameMk id="5" creationId="{34DF6522-D0CC-46C5-9CE7-B2775E546BFB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3:01.845" v="90" actId="20577"/>
        <pc:sldMkLst>
          <pc:docMk/>
          <pc:sldMk cId="3922305732" sldId="282"/>
        </pc:sldMkLst>
        <pc:graphicFrameChg chg="mod">
          <ac:chgData name="Anne Corry" userId="a3aed9e5-08c9-4ae7-b63d-97c43d5caa71" providerId="ADAL" clId="{CEB79F17-55C0-406C-AF01-FEFB1EC6B8EE}" dt="2023-02-14T01:03:01.845" v="90" actId="20577"/>
          <ac:graphicFrameMkLst>
            <pc:docMk/>
            <pc:sldMk cId="3922305732" sldId="28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3:29.981" v="146" actId="20577"/>
        <pc:sldMkLst>
          <pc:docMk/>
          <pc:sldMk cId="305336943" sldId="283"/>
        </pc:sldMkLst>
        <pc:graphicFrameChg chg="mod">
          <ac:chgData name="Anne Corry" userId="a3aed9e5-08c9-4ae7-b63d-97c43d5caa71" providerId="ADAL" clId="{CEB79F17-55C0-406C-AF01-FEFB1EC6B8EE}" dt="2023-02-14T01:03:29.981" v="146" actId="20577"/>
          <ac:graphicFrameMkLst>
            <pc:docMk/>
            <pc:sldMk cId="305336943" sldId="283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4:04.220" v="245" actId="20577"/>
        <pc:sldMkLst>
          <pc:docMk/>
          <pc:sldMk cId="2420514254" sldId="284"/>
        </pc:sldMkLst>
        <pc:graphicFrameChg chg="mod">
          <ac:chgData name="Anne Corry" userId="a3aed9e5-08c9-4ae7-b63d-97c43d5caa71" providerId="ADAL" clId="{CEB79F17-55C0-406C-AF01-FEFB1EC6B8EE}" dt="2023-02-14T01:04:04.220" v="245" actId="20577"/>
          <ac:graphicFrameMkLst>
            <pc:docMk/>
            <pc:sldMk cId="2420514254" sldId="284"/>
            <ac:graphicFrameMk id="5" creationId="{34DF6522-D0CC-46C5-9CE7-B2775E546BFB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4:50.167" v="327" actId="20577"/>
        <pc:sldMkLst>
          <pc:docMk/>
          <pc:sldMk cId="2449702901" sldId="285"/>
        </pc:sldMkLst>
        <pc:graphicFrameChg chg="mod">
          <ac:chgData name="Anne Corry" userId="a3aed9e5-08c9-4ae7-b63d-97c43d5caa71" providerId="ADAL" clId="{CEB79F17-55C0-406C-AF01-FEFB1EC6B8EE}" dt="2023-02-14T01:04:50.167" v="327" actId="20577"/>
          <ac:graphicFrameMkLst>
            <pc:docMk/>
            <pc:sldMk cId="2449702901" sldId="285"/>
            <ac:graphicFrameMk id="5" creationId="{34DF6522-D0CC-46C5-9CE7-B2775E546BFB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2:39.121" v="42" actId="20577"/>
        <pc:sldMkLst>
          <pc:docMk/>
          <pc:sldMk cId="1713150329" sldId="289"/>
        </pc:sldMkLst>
        <pc:graphicFrameChg chg="mod">
          <ac:chgData name="Anne Corry" userId="a3aed9e5-08c9-4ae7-b63d-97c43d5caa71" providerId="ADAL" clId="{CEB79F17-55C0-406C-AF01-FEFB1EC6B8EE}" dt="2023-02-14T01:02:39.121" v="42" actId="20577"/>
          <ac:graphicFrameMkLst>
            <pc:docMk/>
            <pc:sldMk cId="1713150329" sldId="289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CEB79F17-55C0-406C-AF01-FEFB1EC6B8EE}" dt="2023-02-14T01:03:47.597" v="215" actId="20577"/>
        <pc:sldMkLst>
          <pc:docMk/>
          <pc:sldMk cId="913059392" sldId="290"/>
        </pc:sldMkLst>
        <pc:graphicFrameChg chg="mod">
          <ac:chgData name="Anne Corry" userId="a3aed9e5-08c9-4ae7-b63d-97c43d5caa71" providerId="ADAL" clId="{CEB79F17-55C0-406C-AF01-FEFB1EC6B8EE}" dt="2023-02-14T01:03:47.597" v="215" actId="20577"/>
          <ac:graphicFrameMkLst>
            <pc:docMk/>
            <pc:sldMk cId="913059392" sldId="290"/>
            <ac:graphicFrameMk id="5" creationId="{DAC6C5DD-4545-4937-A1C7-7FF84A271BF8}"/>
          </ac:graphicFrameMkLst>
        </pc:graphicFrameChg>
      </pc:sldChg>
    </pc:docChg>
  </pc:docChgLst>
  <pc:docChgLst>
    <pc:chgData name="Anne Corry" userId="S::02298944@mgc.vic.edu.au::a3aed9e5-08c9-4ae7-b63d-97c43d5caa71" providerId="AD" clId="Web-{2B671E8F-4472-455B-A87A-FB5ADFAC4924}"/>
    <pc:docChg chg="addSld modSld">
      <pc:chgData name="Anne Corry" userId="S::02298944@mgc.vic.edu.au::a3aed9e5-08c9-4ae7-b63d-97c43d5caa71" providerId="AD" clId="Web-{2B671E8F-4472-455B-A87A-FB5ADFAC4924}" dt="2023-02-09T06:05:11.212" v="219" actId="20577"/>
      <pc:docMkLst>
        <pc:docMk/>
      </pc:docMkLst>
      <pc:sldChg chg="modSp">
        <pc:chgData name="Anne Corry" userId="S::02298944@mgc.vic.edu.au::a3aed9e5-08c9-4ae7-b63d-97c43d5caa71" providerId="AD" clId="Web-{2B671E8F-4472-455B-A87A-FB5ADFAC4924}" dt="2023-02-09T06:00:03.804" v="163" actId="20577"/>
        <pc:sldMkLst>
          <pc:docMk/>
          <pc:sldMk cId="35711333" sldId="291"/>
        </pc:sldMkLst>
        <pc:spChg chg="mod">
          <ac:chgData name="Anne Corry" userId="S::02298944@mgc.vic.edu.au::a3aed9e5-08c9-4ae7-b63d-97c43d5caa71" providerId="AD" clId="Web-{2B671E8F-4472-455B-A87A-FB5ADFAC4924}" dt="2023-02-09T06:00:03.804" v="163" actId="20577"/>
          <ac:spMkLst>
            <pc:docMk/>
            <pc:sldMk cId="35711333" sldId="291"/>
            <ac:spMk id="2" creationId="{D28B27DC-E22B-4E6C-3F6E-E699970116AB}"/>
          </ac:spMkLst>
        </pc:spChg>
        <pc:spChg chg="mod">
          <ac:chgData name="Anne Corry" userId="S::02298944@mgc.vic.edu.au::a3aed9e5-08c9-4ae7-b63d-97c43d5caa71" providerId="AD" clId="Web-{2B671E8F-4472-455B-A87A-FB5ADFAC4924}" dt="2023-02-09T05:54:28.816" v="136" actId="20577"/>
          <ac:spMkLst>
            <pc:docMk/>
            <pc:sldMk cId="35711333" sldId="291"/>
            <ac:spMk id="3" creationId="{00BF384E-24F9-1040-5616-F3F2DFEB5FEB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0:20.836" v="166" actId="20577"/>
        <pc:sldMkLst>
          <pc:docMk/>
          <pc:sldMk cId="1559637923" sldId="292"/>
        </pc:sldMkLst>
        <pc:spChg chg="mod">
          <ac:chgData name="Anne Corry" userId="S::02298944@mgc.vic.edu.au::a3aed9e5-08c9-4ae7-b63d-97c43d5caa71" providerId="AD" clId="Web-{2B671E8F-4472-455B-A87A-FB5ADFAC4924}" dt="2023-02-09T06:00:20.836" v="166" actId="20577"/>
          <ac:spMkLst>
            <pc:docMk/>
            <pc:sldMk cId="1559637923" sldId="292"/>
            <ac:spMk id="2" creationId="{837D0023-B7B3-7241-EBAE-2F8D79D526CE}"/>
          </ac:spMkLst>
        </pc:spChg>
        <pc:spChg chg="mod">
          <ac:chgData name="Anne Corry" userId="S::02298944@mgc.vic.edu.au::a3aed9e5-08c9-4ae7-b63d-97c43d5caa71" providerId="AD" clId="Web-{2B671E8F-4472-455B-A87A-FB5ADFAC4924}" dt="2023-02-09T05:51:54.417" v="128" actId="20577"/>
          <ac:spMkLst>
            <pc:docMk/>
            <pc:sldMk cId="1559637923" sldId="292"/>
            <ac:spMk id="3" creationId="{72566A6C-77EC-A8EB-C24F-15B141085DE4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0:30.727" v="173" actId="20577"/>
        <pc:sldMkLst>
          <pc:docMk/>
          <pc:sldMk cId="3621274143" sldId="293"/>
        </pc:sldMkLst>
        <pc:spChg chg="mod">
          <ac:chgData name="Anne Corry" userId="S::02298944@mgc.vic.edu.au::a3aed9e5-08c9-4ae7-b63d-97c43d5caa71" providerId="AD" clId="Web-{2B671E8F-4472-455B-A87A-FB5ADFAC4924}" dt="2023-02-09T06:00:30.727" v="173" actId="20577"/>
          <ac:spMkLst>
            <pc:docMk/>
            <pc:sldMk cId="3621274143" sldId="293"/>
            <ac:spMk id="2" creationId="{5E66391A-78C2-F1B3-84A4-4CA9503A8DD6}"/>
          </ac:spMkLst>
        </pc:spChg>
        <pc:spChg chg="mod">
          <ac:chgData name="Anne Corry" userId="S::02298944@mgc.vic.edu.au::a3aed9e5-08c9-4ae7-b63d-97c43d5caa71" providerId="AD" clId="Web-{2B671E8F-4472-455B-A87A-FB5ADFAC4924}" dt="2023-02-09T05:49:39.519" v="117" actId="20577"/>
          <ac:spMkLst>
            <pc:docMk/>
            <pc:sldMk cId="3621274143" sldId="293"/>
            <ac:spMk id="3" creationId="{A7F13CAB-E17F-4051-CB39-241125EE26E3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5:43:29.294" v="107" actId="20577"/>
        <pc:sldMkLst>
          <pc:docMk/>
          <pc:sldMk cId="112586678" sldId="294"/>
        </pc:sldMkLst>
        <pc:spChg chg="mod">
          <ac:chgData name="Anne Corry" userId="S::02298944@mgc.vic.edu.au::a3aed9e5-08c9-4ae7-b63d-97c43d5caa71" providerId="AD" clId="Web-{2B671E8F-4472-455B-A87A-FB5ADFAC4924}" dt="2023-02-09T05:43:29.294" v="107" actId="20577"/>
          <ac:spMkLst>
            <pc:docMk/>
            <pc:sldMk cId="112586678" sldId="294"/>
            <ac:spMk id="2" creationId="{248321D2-4F0E-DA30-DF18-EDE8FAF55569}"/>
          </ac:spMkLst>
        </pc:spChg>
        <pc:spChg chg="mod">
          <ac:chgData name="Anne Corry" userId="S::02298944@mgc.vic.edu.au::a3aed9e5-08c9-4ae7-b63d-97c43d5caa71" providerId="AD" clId="Web-{2B671E8F-4472-455B-A87A-FB5ADFAC4924}" dt="2023-02-09T05:43:20.513" v="103" actId="20577"/>
          <ac:spMkLst>
            <pc:docMk/>
            <pc:sldMk cId="112586678" sldId="294"/>
            <ac:spMk id="3" creationId="{1AF94759-4D38-23B0-4AA9-5FEEF56D2BAD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5:59:54.132" v="158" actId="20577"/>
        <pc:sldMkLst>
          <pc:docMk/>
          <pc:sldMk cId="2676551273" sldId="295"/>
        </pc:sldMkLst>
        <pc:spChg chg="mod">
          <ac:chgData name="Anne Corry" userId="S::02298944@mgc.vic.edu.au::a3aed9e5-08c9-4ae7-b63d-97c43d5caa71" providerId="AD" clId="Web-{2B671E8F-4472-455B-A87A-FB5ADFAC4924}" dt="2023-02-09T05:59:54.132" v="158" actId="20577"/>
          <ac:spMkLst>
            <pc:docMk/>
            <pc:sldMk cId="2676551273" sldId="295"/>
            <ac:spMk id="2" creationId="{585681AB-5B80-A8C2-F347-D7CA2EB413A7}"/>
          </ac:spMkLst>
        </pc:spChg>
        <pc:spChg chg="mod">
          <ac:chgData name="Anne Corry" userId="S::02298944@mgc.vic.edu.au::a3aed9e5-08c9-4ae7-b63d-97c43d5caa71" providerId="AD" clId="Web-{2B671E8F-4472-455B-A87A-FB5ADFAC4924}" dt="2023-02-09T05:59:47.288" v="153" actId="20577"/>
          <ac:spMkLst>
            <pc:docMk/>
            <pc:sldMk cId="2676551273" sldId="295"/>
            <ac:spMk id="3" creationId="{6B37BB53-592A-4385-C26A-D2B48AA502DA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0:50.479" v="183" actId="20577"/>
        <pc:sldMkLst>
          <pc:docMk/>
          <pc:sldMk cId="1799155314" sldId="296"/>
        </pc:sldMkLst>
        <pc:spChg chg="mod">
          <ac:chgData name="Anne Corry" userId="S::02298944@mgc.vic.edu.au::a3aed9e5-08c9-4ae7-b63d-97c43d5caa71" providerId="AD" clId="Web-{2B671E8F-4472-455B-A87A-FB5ADFAC4924}" dt="2023-02-09T06:00:50.479" v="183" actId="20577"/>
          <ac:spMkLst>
            <pc:docMk/>
            <pc:sldMk cId="1799155314" sldId="296"/>
            <ac:spMk id="2" creationId="{FD4C8ADB-E75B-EAB9-7DEB-DA259E2347A5}"/>
          </ac:spMkLst>
        </pc:spChg>
        <pc:spChg chg="mod">
          <ac:chgData name="Anne Corry" userId="S::02298944@mgc.vic.edu.au::a3aed9e5-08c9-4ae7-b63d-97c43d5caa71" providerId="AD" clId="Web-{2B671E8F-4472-455B-A87A-FB5ADFAC4924}" dt="2023-02-09T05:41:01.255" v="95" actId="20577"/>
          <ac:spMkLst>
            <pc:docMk/>
            <pc:sldMk cId="1799155314" sldId="296"/>
            <ac:spMk id="3" creationId="{E7CFD259-649D-2AF4-1FEE-CCADF45E99D4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1:24.543" v="198" actId="20577"/>
        <pc:sldMkLst>
          <pc:docMk/>
          <pc:sldMk cId="1162691026" sldId="297"/>
        </pc:sldMkLst>
        <pc:spChg chg="mod">
          <ac:chgData name="Anne Corry" userId="S::02298944@mgc.vic.edu.au::a3aed9e5-08c9-4ae7-b63d-97c43d5caa71" providerId="AD" clId="Web-{2B671E8F-4472-455B-A87A-FB5ADFAC4924}" dt="2023-02-09T06:01:24.543" v="198" actId="20577"/>
          <ac:spMkLst>
            <pc:docMk/>
            <pc:sldMk cId="1162691026" sldId="297"/>
            <ac:spMk id="2" creationId="{9F6568C5-FBBE-53A5-6285-6D4183AABF74}"/>
          </ac:spMkLst>
        </pc:spChg>
        <pc:spChg chg="mod">
          <ac:chgData name="Anne Corry" userId="S::02298944@mgc.vic.edu.au::a3aed9e5-08c9-4ae7-b63d-97c43d5caa71" providerId="AD" clId="Web-{2B671E8F-4472-455B-A87A-FB5ADFAC4924}" dt="2023-02-09T06:01:18.871" v="196" actId="20577"/>
          <ac:spMkLst>
            <pc:docMk/>
            <pc:sldMk cId="1162691026" sldId="297"/>
            <ac:spMk id="3" creationId="{CABF42F4-67FC-362E-AD74-505C6A20B27A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1:30.200" v="201" actId="20577"/>
        <pc:sldMkLst>
          <pc:docMk/>
          <pc:sldMk cId="2107633240" sldId="298"/>
        </pc:sldMkLst>
        <pc:spChg chg="mod">
          <ac:chgData name="Anne Corry" userId="S::02298944@mgc.vic.edu.au::a3aed9e5-08c9-4ae7-b63d-97c43d5caa71" providerId="AD" clId="Web-{2B671E8F-4472-455B-A87A-FB5ADFAC4924}" dt="2023-02-09T06:01:30.200" v="201" actId="20577"/>
          <ac:spMkLst>
            <pc:docMk/>
            <pc:sldMk cId="2107633240" sldId="298"/>
            <ac:spMk id="2" creationId="{CC1188DF-617D-C4A3-06C0-A5D3D286AEBD}"/>
          </ac:spMkLst>
        </pc:spChg>
        <pc:spChg chg="mod">
          <ac:chgData name="Anne Corry" userId="S::02298944@mgc.vic.edu.au::a3aed9e5-08c9-4ae7-b63d-97c43d5caa71" providerId="AD" clId="Web-{2B671E8F-4472-455B-A87A-FB5ADFAC4924}" dt="2023-02-09T05:27:56.992" v="25" actId="20577"/>
          <ac:spMkLst>
            <pc:docMk/>
            <pc:sldMk cId="2107633240" sldId="298"/>
            <ac:spMk id="3" creationId="{64F509E2-0C03-853F-BB90-8FC81E0363E0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6:05:11.212" v="219" actId="20577"/>
        <pc:sldMkLst>
          <pc:docMk/>
          <pc:sldMk cId="2710494227" sldId="299"/>
        </pc:sldMkLst>
        <pc:spChg chg="mod">
          <ac:chgData name="Anne Corry" userId="S::02298944@mgc.vic.edu.au::a3aed9e5-08c9-4ae7-b63d-97c43d5caa71" providerId="AD" clId="Web-{2B671E8F-4472-455B-A87A-FB5ADFAC4924}" dt="2023-02-09T06:05:07.759" v="217" actId="20577"/>
          <ac:spMkLst>
            <pc:docMk/>
            <pc:sldMk cId="2710494227" sldId="299"/>
            <ac:spMk id="2" creationId="{10D1C722-D953-F9A0-6E05-22467D2E72C3}"/>
          </ac:spMkLst>
        </pc:spChg>
        <pc:spChg chg="mod">
          <ac:chgData name="Anne Corry" userId="S::02298944@mgc.vic.edu.au::a3aed9e5-08c9-4ae7-b63d-97c43d5caa71" providerId="AD" clId="Web-{2B671E8F-4472-455B-A87A-FB5ADFAC4924}" dt="2023-02-09T06:05:11.212" v="219" actId="20577"/>
          <ac:spMkLst>
            <pc:docMk/>
            <pc:sldMk cId="2710494227" sldId="299"/>
            <ac:spMk id="3" creationId="{1F4FD422-5082-9284-BAC0-F691EE3E4B37}"/>
          </ac:spMkLst>
        </pc:spChg>
      </pc:sldChg>
      <pc:sldChg chg="modSp">
        <pc:chgData name="Anne Corry" userId="S::02298944@mgc.vic.edu.au::a3aed9e5-08c9-4ae7-b63d-97c43d5caa71" providerId="AD" clId="Web-{2B671E8F-4472-455B-A87A-FB5ADFAC4924}" dt="2023-02-09T05:26:08.376" v="18" actId="20577"/>
        <pc:sldMkLst>
          <pc:docMk/>
          <pc:sldMk cId="2488202982" sldId="300"/>
        </pc:sldMkLst>
        <pc:spChg chg="mod">
          <ac:chgData name="Anne Corry" userId="S::02298944@mgc.vic.edu.au::a3aed9e5-08c9-4ae7-b63d-97c43d5caa71" providerId="AD" clId="Web-{2B671E8F-4472-455B-A87A-FB5ADFAC4924}" dt="2023-02-09T05:26:08.376" v="18" actId="20577"/>
          <ac:spMkLst>
            <pc:docMk/>
            <pc:sldMk cId="2488202982" sldId="300"/>
            <ac:spMk id="3" creationId="{D9FDEFC7-7C33-18F3-C082-741E7B45189A}"/>
          </ac:spMkLst>
        </pc:spChg>
      </pc:sldChg>
      <pc:sldChg chg="modSp new">
        <pc:chgData name="Anne Corry" userId="S::02298944@mgc.vic.edu.au::a3aed9e5-08c9-4ae7-b63d-97c43d5caa71" providerId="AD" clId="Web-{2B671E8F-4472-455B-A87A-FB5ADFAC4924}" dt="2023-02-09T05:35:08.360" v="66" actId="20577"/>
        <pc:sldMkLst>
          <pc:docMk/>
          <pc:sldMk cId="2872350566" sldId="301"/>
        </pc:sldMkLst>
        <pc:spChg chg="mod">
          <ac:chgData name="Anne Corry" userId="S::02298944@mgc.vic.edu.au::a3aed9e5-08c9-4ae7-b63d-97c43d5caa71" providerId="AD" clId="Web-{2B671E8F-4472-455B-A87A-FB5ADFAC4924}" dt="2023-02-09T05:34:39.249" v="63" actId="20577"/>
          <ac:spMkLst>
            <pc:docMk/>
            <pc:sldMk cId="2872350566" sldId="301"/>
            <ac:spMk id="2" creationId="{E428FEF2-91ED-E4F3-782D-D1DD3FA0E2D9}"/>
          </ac:spMkLst>
        </pc:spChg>
        <pc:spChg chg="mod">
          <ac:chgData name="Anne Corry" userId="S::02298944@mgc.vic.edu.au::a3aed9e5-08c9-4ae7-b63d-97c43d5caa71" providerId="AD" clId="Web-{2B671E8F-4472-455B-A87A-FB5ADFAC4924}" dt="2023-02-09T05:35:08.360" v="66" actId="20577"/>
          <ac:spMkLst>
            <pc:docMk/>
            <pc:sldMk cId="2872350566" sldId="301"/>
            <ac:spMk id="3" creationId="{960D6994-EB3E-97CB-B410-34D0007632D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EE7485-A034-481A-825A-9AA77A42ECCB}">
      <dgm:prSet custT="1"/>
      <dgm:spPr/>
      <dgm:t>
        <a:bodyPr/>
        <a:lstStyle/>
        <a:p>
          <a:r>
            <a:rPr lang="en-US" sz="1000" dirty="0"/>
            <a:t>Sandy</a:t>
          </a:r>
        </a:p>
        <a:p>
          <a:r>
            <a:rPr lang="en-US" sz="1000" dirty="0"/>
            <a:t>Audition Song- Hopelessly Devoted to You</a:t>
          </a:r>
        </a:p>
      </dgm:t>
    </dgm:pt>
    <dgm:pt modelId="{FD2063B8-AFB9-4E9B-9CF8-DD626090B1D8}" type="parTrans" cxnId="{9860E4E3-65CA-4133-A3F2-B6CB1E7925C0}">
      <dgm:prSet/>
      <dgm:spPr/>
      <dgm:t>
        <a:bodyPr/>
        <a:lstStyle/>
        <a:p>
          <a:endParaRPr lang="en-US"/>
        </a:p>
      </dgm:t>
    </dgm:pt>
    <dgm:pt modelId="{01F02BBE-B22B-4852-A1B7-52F06081AF97}" type="sibTrans" cxnId="{9860E4E3-65CA-4133-A3F2-B6CB1E7925C0}">
      <dgm:prSet/>
      <dgm:spPr/>
      <dgm:t>
        <a:bodyPr/>
        <a:lstStyle/>
        <a:p>
          <a:endParaRPr lang="en-US"/>
        </a:p>
      </dgm:t>
    </dgm:pt>
    <dgm:pt modelId="{12DC6B85-85D9-46DD-B080-49E9802E7FCD}">
      <dgm:prSet custT="1"/>
      <dgm:spPr/>
      <dgm:t>
        <a:bodyPr/>
        <a:lstStyle/>
        <a:p>
          <a:r>
            <a:rPr lang="en-US" sz="1000" dirty="0"/>
            <a:t>Rizzo</a:t>
          </a:r>
        </a:p>
        <a:p>
          <a:r>
            <a:rPr lang="en-US" sz="1000" dirty="0"/>
            <a:t>Audition Song- There Are Worse Things I Could Do or Sandra Dee</a:t>
          </a:r>
        </a:p>
      </dgm:t>
    </dgm:pt>
    <dgm:pt modelId="{EC1EC88A-3A78-4480-8D89-EFC04A8A22D3}" type="parTrans" cxnId="{14808A23-F0BC-4065-A5F3-C66C7E177C96}">
      <dgm:prSet/>
      <dgm:spPr/>
      <dgm:t>
        <a:bodyPr/>
        <a:lstStyle/>
        <a:p>
          <a:endParaRPr lang="en-US"/>
        </a:p>
      </dgm:t>
    </dgm:pt>
    <dgm:pt modelId="{905F0E37-6424-4FF0-B167-FD6BEF1C0880}" type="sibTrans" cxnId="{14808A23-F0BC-4065-A5F3-C66C7E177C96}">
      <dgm:prSet/>
      <dgm:spPr/>
      <dgm:t>
        <a:bodyPr/>
        <a:lstStyle/>
        <a:p>
          <a:endParaRPr lang="en-US"/>
        </a:p>
      </dgm:t>
    </dgm:pt>
    <dgm:pt modelId="{E4514121-2318-45E1-828B-42B462AF3D97}">
      <dgm:prSet custT="1"/>
      <dgm:spPr/>
      <dgm:t>
        <a:bodyPr/>
        <a:lstStyle/>
        <a:p>
          <a:r>
            <a:rPr lang="en-US" sz="1000" dirty="0"/>
            <a:t>Frenchy, Jan and other Pink Ladies </a:t>
          </a:r>
        </a:p>
        <a:p>
          <a:r>
            <a:rPr lang="en-US" sz="1000" dirty="0"/>
            <a:t>Audition Song: Summer Loving or Sandra Dee</a:t>
          </a:r>
        </a:p>
      </dgm:t>
    </dgm:pt>
    <dgm:pt modelId="{FC71B3A5-9AC5-44D1-B267-D708B1A6B836}" type="sibTrans" cxnId="{345365C0-5379-4EB2-B87E-088BF7B9F39C}">
      <dgm:prSet/>
      <dgm:spPr/>
      <dgm:t>
        <a:bodyPr/>
        <a:lstStyle/>
        <a:p>
          <a:endParaRPr lang="en-US"/>
        </a:p>
      </dgm:t>
    </dgm:pt>
    <dgm:pt modelId="{3359DAF7-52BF-4FFD-AFDF-E048AAFD4F31}" type="parTrans" cxnId="{345365C0-5379-4EB2-B87E-088BF7B9F39C}">
      <dgm:prSet/>
      <dgm:spPr/>
      <dgm:t>
        <a:bodyPr/>
        <a:lstStyle/>
        <a:p>
          <a:endParaRPr lang="en-US"/>
        </a:p>
      </dgm:t>
    </dgm:pt>
    <dgm:pt modelId="{0CF5F47F-888B-45EB-9F66-0B61C95BBF82}">
      <dgm:prSet custT="1"/>
      <dgm:spPr/>
      <dgm:t>
        <a:bodyPr/>
        <a:lstStyle/>
        <a:p>
          <a:r>
            <a:rPr lang="en-US" sz="1000" dirty="0"/>
            <a:t>General: Summer Lovin</a:t>
          </a:r>
        </a:p>
      </dgm:t>
    </dgm:pt>
    <dgm:pt modelId="{C73966B8-DB55-42A1-84A1-3992EF4D6B73}" type="parTrans" cxnId="{285CAD49-B195-4909-9DD6-F275DC550085}">
      <dgm:prSet/>
      <dgm:spPr/>
    </dgm:pt>
    <dgm:pt modelId="{8B07CF7B-AD5C-41EA-8175-9D8FEF3815F2}" type="sibTrans" cxnId="{285CAD49-B195-4909-9DD6-F275DC550085}">
      <dgm:prSet/>
      <dgm:spPr/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6A05E499-A0C2-4592-BDCC-3E2027D30D1E}" type="pres">
      <dgm:prSet presAssocID="{EDEE7485-A034-481A-825A-9AA77A42EC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9EA2BF-446F-4F3E-BE05-B0EA2D94F25A}" type="pres">
      <dgm:prSet presAssocID="{01F02BBE-B22B-4852-A1B7-52F06081AF97}" presName="spacer" presStyleCnt="0"/>
      <dgm:spPr/>
    </dgm:pt>
    <dgm:pt modelId="{C12A331B-A5FB-445A-AD56-C4ECF504F134}" type="pres">
      <dgm:prSet presAssocID="{12DC6B85-85D9-46DD-B080-49E9802E7F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0295BF-C2B8-40BF-ADDA-B64109B161D6}" type="pres">
      <dgm:prSet presAssocID="{905F0E37-6424-4FF0-B167-FD6BEF1C0880}" presName="spacer" presStyleCnt="0"/>
      <dgm:spPr/>
    </dgm:pt>
    <dgm:pt modelId="{C8FA00A6-3D65-4159-98D6-6B64DBC13530}" type="pres">
      <dgm:prSet presAssocID="{E4514121-2318-45E1-828B-42B462AF3D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286C47-9BF3-4F40-A0AD-CE9E681218C3}" type="pres">
      <dgm:prSet presAssocID="{FC71B3A5-9AC5-44D1-B267-D708B1A6B836}" presName="spacer" presStyleCnt="0"/>
      <dgm:spPr/>
    </dgm:pt>
    <dgm:pt modelId="{92319848-1545-4A76-A35C-73DEC7C8ECCC}" type="pres">
      <dgm:prSet presAssocID="{0CF5F47F-888B-45EB-9F66-0B61C95BBF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808A23-F0BC-4065-A5F3-C66C7E177C96}" srcId="{F9536874-5240-46B1-900A-5D9DFA94832C}" destId="{12DC6B85-85D9-46DD-B080-49E9802E7FCD}" srcOrd="1" destOrd="0" parTransId="{EC1EC88A-3A78-4480-8D89-EFC04A8A22D3}" sibTransId="{905F0E37-6424-4FF0-B167-FD6BEF1C0880}"/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285CAD49-B195-4909-9DD6-F275DC550085}" srcId="{F9536874-5240-46B1-900A-5D9DFA94832C}" destId="{0CF5F47F-888B-45EB-9F66-0B61C95BBF82}" srcOrd="3" destOrd="0" parTransId="{C73966B8-DB55-42A1-84A1-3992EF4D6B73}" sibTransId="{8B07CF7B-AD5C-41EA-8175-9D8FEF3815F2}"/>
    <dgm:cxn modelId="{3F15D856-7862-4CC2-A430-803280F060B2}" type="presOf" srcId="{12DC6B85-85D9-46DD-B080-49E9802E7FCD}" destId="{C12A331B-A5FB-445A-AD56-C4ECF504F134}" srcOrd="0" destOrd="0" presId="urn:microsoft.com/office/officeart/2005/8/layout/vList2"/>
    <dgm:cxn modelId="{1254715A-4489-4FB2-8035-251744EAB463}" type="presOf" srcId="{EDEE7485-A034-481A-825A-9AA77A42ECCB}" destId="{6A05E499-A0C2-4592-BDCC-3E2027D30D1E}" srcOrd="0" destOrd="0" presId="urn:microsoft.com/office/officeart/2005/8/layout/vList2"/>
    <dgm:cxn modelId="{345365C0-5379-4EB2-B87E-088BF7B9F39C}" srcId="{F9536874-5240-46B1-900A-5D9DFA94832C}" destId="{E4514121-2318-45E1-828B-42B462AF3D97}" srcOrd="2" destOrd="0" parTransId="{3359DAF7-52BF-4FFD-AFDF-E048AAFD4F31}" sibTransId="{FC71B3A5-9AC5-44D1-B267-D708B1A6B836}"/>
    <dgm:cxn modelId="{6B1021CE-A239-4F7D-AA24-9D8B324B19E1}" type="presOf" srcId="{E4514121-2318-45E1-828B-42B462AF3D97}" destId="{C8FA00A6-3D65-4159-98D6-6B64DBC13530}" srcOrd="0" destOrd="0" presId="urn:microsoft.com/office/officeart/2005/8/layout/vList2"/>
    <dgm:cxn modelId="{B1DD76E3-A44C-4B3A-A4C9-F7B7E0362845}" type="presOf" srcId="{0CF5F47F-888B-45EB-9F66-0B61C95BBF82}" destId="{92319848-1545-4A76-A35C-73DEC7C8ECCC}" srcOrd="0" destOrd="0" presId="urn:microsoft.com/office/officeart/2005/8/layout/vList2"/>
    <dgm:cxn modelId="{9860E4E3-65CA-4133-A3F2-B6CB1E7925C0}" srcId="{F9536874-5240-46B1-900A-5D9DFA94832C}" destId="{EDEE7485-A034-481A-825A-9AA77A42ECCB}" srcOrd="0" destOrd="0" parTransId="{FD2063B8-AFB9-4E9B-9CF8-DD626090B1D8}" sibTransId="{01F02BBE-B22B-4852-A1B7-52F06081AF97}"/>
    <dgm:cxn modelId="{FB074F92-F04C-4B4B-ACBC-DFFE7DD77CB2}" type="presParOf" srcId="{78BA3BFF-AA93-4B67-BE93-ACC41FB29A25}" destId="{6A05E499-A0C2-4592-BDCC-3E2027D30D1E}" srcOrd="0" destOrd="0" presId="urn:microsoft.com/office/officeart/2005/8/layout/vList2"/>
    <dgm:cxn modelId="{E819F710-5347-4C77-8AB3-F2F5B34D9558}" type="presParOf" srcId="{78BA3BFF-AA93-4B67-BE93-ACC41FB29A25}" destId="{839EA2BF-446F-4F3E-BE05-B0EA2D94F25A}" srcOrd="1" destOrd="0" presId="urn:microsoft.com/office/officeart/2005/8/layout/vList2"/>
    <dgm:cxn modelId="{2F08F9B2-2D6C-4B3C-85FE-009534A8E080}" type="presParOf" srcId="{78BA3BFF-AA93-4B67-BE93-ACC41FB29A25}" destId="{C12A331B-A5FB-445A-AD56-C4ECF504F134}" srcOrd="2" destOrd="0" presId="urn:microsoft.com/office/officeart/2005/8/layout/vList2"/>
    <dgm:cxn modelId="{F660445B-1868-4B67-BB60-6A8A340F48F0}" type="presParOf" srcId="{78BA3BFF-AA93-4B67-BE93-ACC41FB29A25}" destId="{470295BF-C2B8-40BF-ADDA-B64109B161D6}" srcOrd="3" destOrd="0" presId="urn:microsoft.com/office/officeart/2005/8/layout/vList2"/>
    <dgm:cxn modelId="{0C088A63-C47C-4498-A05D-155D1A909C38}" type="presParOf" srcId="{78BA3BFF-AA93-4B67-BE93-ACC41FB29A25}" destId="{C8FA00A6-3D65-4159-98D6-6B64DBC13530}" srcOrd="4" destOrd="0" presId="urn:microsoft.com/office/officeart/2005/8/layout/vList2"/>
    <dgm:cxn modelId="{5ACA56F7-6849-42AC-BA23-12BE1880790A}" type="presParOf" srcId="{78BA3BFF-AA93-4B67-BE93-ACC41FB29A25}" destId="{90286C47-9BF3-4F40-A0AD-CE9E681218C3}" srcOrd="5" destOrd="0" presId="urn:microsoft.com/office/officeart/2005/8/layout/vList2"/>
    <dgm:cxn modelId="{C51B53A3-2AF8-43B5-B72F-49C69AF198B0}" type="presParOf" srcId="{78BA3BFF-AA93-4B67-BE93-ACC41FB29A25}" destId="{92319848-1545-4A76-A35C-73DEC7C8EC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 dirty="0"/>
            <a:t>Final Callbacks</a:t>
          </a:r>
        </a:p>
        <a:p>
          <a:r>
            <a:rPr lang="en-US" dirty="0"/>
            <a:t>(if necessary)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 dirty="0"/>
            <a:t>Thursday</a:t>
          </a:r>
        </a:p>
        <a:p>
          <a:r>
            <a:rPr lang="en-US" dirty="0"/>
            <a:t>Afterschool</a:t>
          </a:r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Final Callbacks</a:t>
          </a:r>
        </a:p>
        <a:p>
          <a:r>
            <a:rPr lang="en-US"/>
            <a:t>(if necessary)</a:t>
          </a:r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A2198E-650B-44E2-B09E-A5404EA4C935}">
      <dgm:prSet/>
      <dgm:spPr/>
      <dgm:t>
        <a:bodyPr/>
        <a:lstStyle/>
        <a:p>
          <a:r>
            <a:rPr lang="en-US"/>
            <a:t>Danny</a:t>
          </a:r>
        </a:p>
        <a:p>
          <a:r>
            <a:rPr lang="en-US"/>
            <a:t>Audition Song: Sandy</a:t>
          </a:r>
        </a:p>
      </dgm:t>
    </dgm:pt>
    <dgm:pt modelId="{70C0B972-4EB8-4C6B-8519-8A2879FCDB5D}" type="parTrans" cxnId="{207FE917-0976-4BC2-A46E-1C7B295B10A7}">
      <dgm:prSet/>
      <dgm:spPr/>
      <dgm:t>
        <a:bodyPr/>
        <a:lstStyle/>
        <a:p>
          <a:endParaRPr lang="en-US"/>
        </a:p>
      </dgm:t>
    </dgm:pt>
    <dgm:pt modelId="{C291B514-4056-4B0B-B72C-FF988EA28A49}" type="sibTrans" cxnId="{207FE917-0976-4BC2-A46E-1C7B295B10A7}">
      <dgm:prSet/>
      <dgm:spPr/>
      <dgm:t>
        <a:bodyPr/>
        <a:lstStyle/>
        <a:p>
          <a:endParaRPr lang="en-US"/>
        </a:p>
      </dgm:t>
    </dgm:pt>
    <dgm:pt modelId="{2FB26A6C-30D5-41D3-BDCA-F2397F365345}">
      <dgm:prSet/>
      <dgm:spPr/>
      <dgm:t>
        <a:bodyPr/>
        <a:lstStyle/>
        <a:p>
          <a:r>
            <a:rPr lang="en-US" err="1"/>
            <a:t>Kenickie</a:t>
          </a:r>
          <a:endParaRPr lang="en-US"/>
        </a:p>
        <a:p>
          <a:r>
            <a:rPr lang="en-US"/>
            <a:t>Audition Song: </a:t>
          </a:r>
        </a:p>
        <a:p>
          <a:r>
            <a:rPr lang="en-US"/>
            <a:t>Greased Lightning</a:t>
          </a:r>
        </a:p>
      </dgm:t>
    </dgm:pt>
    <dgm:pt modelId="{CA6EC770-490A-4AEE-ADB2-E44E6C2386DE}" type="parTrans" cxnId="{20827772-CD53-47C6-B818-CB1430025CBB}">
      <dgm:prSet/>
      <dgm:spPr/>
      <dgm:t>
        <a:bodyPr/>
        <a:lstStyle/>
        <a:p>
          <a:endParaRPr lang="en-US"/>
        </a:p>
      </dgm:t>
    </dgm:pt>
    <dgm:pt modelId="{12BBAFF9-39A1-4FD3-8FB9-CCED06CD0344}" type="sibTrans" cxnId="{20827772-CD53-47C6-B818-CB1430025CBB}">
      <dgm:prSet/>
      <dgm:spPr/>
      <dgm:t>
        <a:bodyPr/>
        <a:lstStyle/>
        <a:p>
          <a:endParaRPr lang="en-US"/>
        </a:p>
      </dgm:t>
    </dgm:pt>
    <dgm:pt modelId="{331AA2A2-BE43-4199-83BD-98DA36791DF4}">
      <dgm:prSet/>
      <dgm:spPr/>
      <dgm:t>
        <a:bodyPr/>
        <a:lstStyle/>
        <a:p>
          <a:r>
            <a:rPr lang="en-US"/>
            <a:t>Sonny, Doody and other Thunderbirds</a:t>
          </a:r>
        </a:p>
        <a:p>
          <a:r>
            <a:rPr lang="en-US"/>
            <a:t>Audition Song: </a:t>
          </a:r>
        </a:p>
        <a:p>
          <a:r>
            <a:rPr lang="en-US"/>
            <a:t>Those Magic Changes</a:t>
          </a:r>
        </a:p>
      </dgm:t>
    </dgm:pt>
    <dgm:pt modelId="{DA7055A5-1213-490A-B905-B1ED1F20B89E}" type="parTrans" cxnId="{527314DC-C689-4168-8A97-3DBA8D60B42A}">
      <dgm:prSet/>
      <dgm:spPr/>
      <dgm:t>
        <a:bodyPr/>
        <a:lstStyle/>
        <a:p>
          <a:endParaRPr lang="en-US"/>
        </a:p>
      </dgm:t>
    </dgm:pt>
    <dgm:pt modelId="{78C05E53-0F5F-4C59-8A0C-6EBD035B7082}" type="sibTrans" cxnId="{527314DC-C689-4168-8A97-3DBA8D60B42A}">
      <dgm:prSet/>
      <dgm:spPr/>
      <dgm:t>
        <a:bodyPr/>
        <a:lstStyle/>
        <a:p>
          <a:endParaRPr lang="en-US"/>
        </a:p>
      </dgm:t>
    </dgm:pt>
    <dgm:pt modelId="{828D7F90-9C95-412E-B0B0-D359CCB32A6B}">
      <dgm:prSet/>
      <dgm:spPr/>
      <dgm:t>
        <a:bodyPr/>
        <a:lstStyle/>
        <a:p>
          <a:r>
            <a:rPr lang="en-US"/>
            <a:t>Non Singing roles:</a:t>
          </a:r>
        </a:p>
        <a:p>
          <a:r>
            <a:rPr lang="en-US"/>
            <a:t>Vince Fontaine</a:t>
          </a:r>
        </a:p>
        <a:p>
          <a:r>
            <a:rPr lang="en-US"/>
            <a:t> Eugene</a:t>
          </a:r>
        </a:p>
        <a:p>
          <a:r>
            <a:rPr lang="en-US"/>
            <a:t>Coach</a:t>
          </a:r>
        </a:p>
        <a:p>
          <a:endParaRPr lang="en-US"/>
        </a:p>
      </dgm:t>
    </dgm:pt>
    <dgm:pt modelId="{A9E5B790-E8D3-4F06-930F-95CF22D2254C}" type="parTrans" cxnId="{02A09B2A-F07A-4FF4-B2DB-85C6BA567D82}">
      <dgm:prSet/>
      <dgm:spPr/>
      <dgm:t>
        <a:bodyPr/>
        <a:lstStyle/>
        <a:p>
          <a:endParaRPr lang="en-US"/>
        </a:p>
      </dgm:t>
    </dgm:pt>
    <dgm:pt modelId="{3F120AF7-83F6-4E91-AC38-CA8970C8530F}" type="sibTrans" cxnId="{02A09B2A-F07A-4FF4-B2DB-85C6BA567D82}">
      <dgm:prSet/>
      <dgm:spPr/>
      <dgm:t>
        <a:bodyPr/>
        <a:lstStyle/>
        <a:p>
          <a:endParaRPr lang="en-US"/>
        </a:p>
      </dgm:t>
    </dgm:pt>
    <dgm:pt modelId="{F667DED8-A6B4-4EF1-8969-5C667E6FDAF3}">
      <dgm:prSet/>
      <dgm:spPr/>
      <dgm:t>
        <a:bodyPr/>
        <a:lstStyle/>
        <a:p>
          <a:r>
            <a:rPr lang="en-US"/>
            <a:t>Johnny Casino (Dance Competition Band Leader) Audition Song: Born to Hand Jive</a:t>
          </a:r>
        </a:p>
      </dgm:t>
    </dgm:pt>
    <dgm:pt modelId="{A2CBC127-F2DB-4A3A-A8EC-C57CFCD5F7D9}" type="parTrans" cxnId="{C236B976-2D0A-436D-BAEA-C50F161813F0}">
      <dgm:prSet/>
      <dgm:spPr/>
      <dgm:t>
        <a:bodyPr/>
        <a:lstStyle/>
        <a:p>
          <a:endParaRPr lang="en-AU"/>
        </a:p>
      </dgm:t>
    </dgm:pt>
    <dgm:pt modelId="{5C5FFFE0-91C5-4162-928A-F297CC4385B9}" type="sibTrans" cxnId="{C236B976-2D0A-436D-BAEA-C50F161813F0}">
      <dgm:prSet/>
      <dgm:spPr/>
      <dgm:t>
        <a:bodyPr/>
        <a:lstStyle/>
        <a:p>
          <a:endParaRPr lang="en-AU"/>
        </a:p>
      </dgm:t>
    </dgm:pt>
    <dgm:pt modelId="{AE1AAB53-8D19-4E7E-96E1-8714FE044335}">
      <dgm:prSet/>
      <dgm:spPr/>
      <dgm:t>
        <a:bodyPr/>
        <a:lstStyle/>
        <a:p>
          <a:r>
            <a:rPr lang="en-US"/>
            <a:t>Teen Angel</a:t>
          </a:r>
        </a:p>
        <a:p>
          <a:r>
            <a:rPr lang="en-US"/>
            <a:t> Audition Song: Beauty School Dropout</a:t>
          </a:r>
        </a:p>
      </dgm:t>
    </dgm:pt>
    <dgm:pt modelId="{00CC7C32-DFA0-4E31-BA4F-518170401726}" type="parTrans" cxnId="{CA689AD1-9923-42F6-B304-11F3C0BFA545}">
      <dgm:prSet/>
      <dgm:spPr/>
      <dgm:t>
        <a:bodyPr/>
        <a:lstStyle/>
        <a:p>
          <a:endParaRPr lang="en-AU"/>
        </a:p>
      </dgm:t>
    </dgm:pt>
    <dgm:pt modelId="{0A5375F3-7BB5-49FD-A938-283F085D3487}" type="sibTrans" cxnId="{CA689AD1-9923-42F6-B304-11F3C0BFA545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63C0838D-50BD-4EC3-9F33-35B39D164CFD}" type="pres">
      <dgm:prSet presAssocID="{73A2198E-650B-44E2-B09E-A5404EA4C935}" presName="node" presStyleLbl="node1" presStyleIdx="0" presStyleCnt="6">
        <dgm:presLayoutVars>
          <dgm:bulletEnabled val="1"/>
        </dgm:presLayoutVars>
      </dgm:prSet>
      <dgm:spPr/>
    </dgm:pt>
    <dgm:pt modelId="{E8E1365F-BA60-4B55-9B28-28C892181688}" type="pres">
      <dgm:prSet presAssocID="{C291B514-4056-4B0B-B72C-FF988EA28A49}" presName="sibTrans" presStyleCnt="0"/>
      <dgm:spPr/>
    </dgm:pt>
    <dgm:pt modelId="{F9128DE4-7ADA-4430-A5C2-5F941412B4F4}" type="pres">
      <dgm:prSet presAssocID="{2FB26A6C-30D5-41D3-BDCA-F2397F365345}" presName="node" presStyleLbl="node1" presStyleIdx="1" presStyleCnt="6">
        <dgm:presLayoutVars>
          <dgm:bulletEnabled val="1"/>
        </dgm:presLayoutVars>
      </dgm:prSet>
      <dgm:spPr/>
    </dgm:pt>
    <dgm:pt modelId="{8FC4E1A3-A322-4FFD-AB11-FF318C7511BD}" type="pres">
      <dgm:prSet presAssocID="{12BBAFF9-39A1-4FD3-8FB9-CCED06CD0344}" presName="sibTrans" presStyleCnt="0"/>
      <dgm:spPr/>
    </dgm:pt>
    <dgm:pt modelId="{AF17BF5A-3575-4E45-B1D0-9E25218F9FFC}" type="pres">
      <dgm:prSet presAssocID="{331AA2A2-BE43-4199-83BD-98DA36791DF4}" presName="node" presStyleLbl="node1" presStyleIdx="2" presStyleCnt="6">
        <dgm:presLayoutVars>
          <dgm:bulletEnabled val="1"/>
        </dgm:presLayoutVars>
      </dgm:prSet>
      <dgm:spPr/>
    </dgm:pt>
    <dgm:pt modelId="{82955CD0-F302-4AFD-BFFB-E152605436E5}" type="pres">
      <dgm:prSet presAssocID="{78C05E53-0F5F-4C59-8A0C-6EBD035B7082}" presName="sibTrans" presStyleCnt="0"/>
      <dgm:spPr/>
    </dgm:pt>
    <dgm:pt modelId="{57340707-284C-4152-8E8A-630981ECD136}" type="pres">
      <dgm:prSet presAssocID="{F667DED8-A6B4-4EF1-8969-5C667E6FDAF3}" presName="node" presStyleLbl="node1" presStyleIdx="3" presStyleCnt="6">
        <dgm:presLayoutVars>
          <dgm:bulletEnabled val="1"/>
        </dgm:presLayoutVars>
      </dgm:prSet>
      <dgm:spPr/>
    </dgm:pt>
    <dgm:pt modelId="{D5811EDA-D31D-4489-8327-4404B2EE860A}" type="pres">
      <dgm:prSet presAssocID="{5C5FFFE0-91C5-4162-928A-F297CC4385B9}" presName="sibTrans" presStyleCnt="0"/>
      <dgm:spPr/>
    </dgm:pt>
    <dgm:pt modelId="{A13F7C50-A35A-47F1-A997-3BCCC3E2B0A1}" type="pres">
      <dgm:prSet presAssocID="{AE1AAB53-8D19-4E7E-96E1-8714FE044335}" presName="node" presStyleLbl="node1" presStyleIdx="4" presStyleCnt="6">
        <dgm:presLayoutVars>
          <dgm:bulletEnabled val="1"/>
        </dgm:presLayoutVars>
      </dgm:prSet>
      <dgm:spPr/>
    </dgm:pt>
    <dgm:pt modelId="{2D862E81-CE43-481A-9A83-1A25777FCDE1}" type="pres">
      <dgm:prSet presAssocID="{0A5375F3-7BB5-49FD-A938-283F085D3487}" presName="sibTrans" presStyleCnt="0"/>
      <dgm:spPr/>
    </dgm:pt>
    <dgm:pt modelId="{45F2CFCD-D39B-4197-92EF-CFA1E6810242}" type="pres">
      <dgm:prSet presAssocID="{828D7F90-9C95-412E-B0B0-D359CCB32A6B}" presName="node" presStyleLbl="node1" presStyleIdx="5" presStyleCnt="6">
        <dgm:presLayoutVars>
          <dgm:bulletEnabled val="1"/>
        </dgm:presLayoutVars>
      </dgm:prSet>
      <dgm:spPr/>
    </dgm:pt>
  </dgm:ptLst>
  <dgm:cxnLst>
    <dgm:cxn modelId="{207FE917-0976-4BC2-A46E-1C7B295B10A7}" srcId="{B212A22D-298A-47C9-B784-B774601A76E0}" destId="{73A2198E-650B-44E2-B09E-A5404EA4C935}" srcOrd="0" destOrd="0" parTransId="{70C0B972-4EB8-4C6B-8519-8A2879FCDB5D}" sibTransId="{C291B514-4056-4B0B-B72C-FF988EA28A49}"/>
    <dgm:cxn modelId="{790E5424-F5F8-454A-B245-0C33250D7141}" type="presOf" srcId="{AE1AAB53-8D19-4E7E-96E1-8714FE044335}" destId="{A13F7C50-A35A-47F1-A997-3BCCC3E2B0A1}" srcOrd="0" destOrd="0" presId="urn:microsoft.com/office/officeart/2005/8/layout/default"/>
    <dgm:cxn modelId="{02A09B2A-F07A-4FF4-B2DB-85C6BA567D82}" srcId="{B212A22D-298A-47C9-B784-B774601A76E0}" destId="{828D7F90-9C95-412E-B0B0-D359CCB32A6B}" srcOrd="5" destOrd="0" parTransId="{A9E5B790-E8D3-4F06-930F-95CF22D2254C}" sibTransId="{3F120AF7-83F6-4E91-AC38-CA8970C8530F}"/>
    <dgm:cxn modelId="{9BD01636-3AB8-4641-AE85-58F47BED687E}" type="presOf" srcId="{2FB26A6C-30D5-41D3-BDCA-F2397F365345}" destId="{F9128DE4-7ADA-4430-A5C2-5F941412B4F4}" srcOrd="0" destOrd="0" presId="urn:microsoft.com/office/officeart/2005/8/layout/default"/>
    <dgm:cxn modelId="{534AC84F-D2F0-4577-93ED-13E536C4EE8B}" type="presOf" srcId="{828D7F90-9C95-412E-B0B0-D359CCB32A6B}" destId="{45F2CFCD-D39B-4197-92EF-CFA1E6810242}" srcOrd="0" destOrd="0" presId="urn:microsoft.com/office/officeart/2005/8/layout/default"/>
    <dgm:cxn modelId="{20827772-CD53-47C6-B818-CB1430025CBB}" srcId="{B212A22D-298A-47C9-B784-B774601A76E0}" destId="{2FB26A6C-30D5-41D3-BDCA-F2397F365345}" srcOrd="1" destOrd="0" parTransId="{CA6EC770-490A-4AEE-ADB2-E44E6C2386DE}" sibTransId="{12BBAFF9-39A1-4FD3-8FB9-CCED06CD0344}"/>
    <dgm:cxn modelId="{C236B976-2D0A-436D-BAEA-C50F161813F0}" srcId="{B212A22D-298A-47C9-B784-B774601A76E0}" destId="{F667DED8-A6B4-4EF1-8969-5C667E6FDAF3}" srcOrd="3" destOrd="0" parTransId="{A2CBC127-F2DB-4A3A-A8EC-C57CFCD5F7D9}" sibTransId="{5C5FFFE0-91C5-4162-928A-F297CC4385B9}"/>
    <dgm:cxn modelId="{7A91198F-0DC1-4872-AA4C-7967EB567FFE}" type="presOf" srcId="{331AA2A2-BE43-4199-83BD-98DA36791DF4}" destId="{AF17BF5A-3575-4E45-B1D0-9E25218F9FFC}" srcOrd="0" destOrd="0" presId="urn:microsoft.com/office/officeart/2005/8/layout/default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01C532BC-9870-4E63-B340-DC670B170508}" type="presOf" srcId="{F667DED8-A6B4-4EF1-8969-5C667E6FDAF3}" destId="{57340707-284C-4152-8E8A-630981ECD136}" srcOrd="0" destOrd="0" presId="urn:microsoft.com/office/officeart/2005/8/layout/default"/>
    <dgm:cxn modelId="{CA689AD1-9923-42F6-B304-11F3C0BFA545}" srcId="{B212A22D-298A-47C9-B784-B774601A76E0}" destId="{AE1AAB53-8D19-4E7E-96E1-8714FE044335}" srcOrd="4" destOrd="0" parTransId="{00CC7C32-DFA0-4E31-BA4F-518170401726}" sibTransId="{0A5375F3-7BB5-49FD-A938-283F085D3487}"/>
    <dgm:cxn modelId="{527314DC-C689-4168-8A97-3DBA8D60B42A}" srcId="{B212A22D-298A-47C9-B784-B774601A76E0}" destId="{331AA2A2-BE43-4199-83BD-98DA36791DF4}" srcOrd="2" destOrd="0" parTransId="{DA7055A5-1213-490A-B905-B1ED1F20B89E}" sibTransId="{78C05E53-0F5F-4C59-8A0C-6EBD035B7082}"/>
    <dgm:cxn modelId="{828F3AEB-60D3-4A02-B95E-A456244E4362}" type="presOf" srcId="{73A2198E-650B-44E2-B09E-A5404EA4C935}" destId="{63C0838D-50BD-4EC3-9F33-35B39D164CFD}" srcOrd="0" destOrd="0" presId="urn:microsoft.com/office/officeart/2005/8/layout/default"/>
    <dgm:cxn modelId="{E68720C0-FDDC-4D9D-952F-C21912FA92A3}" type="presParOf" srcId="{AD1C676C-CAE1-45B3-85FD-CD12E87C6268}" destId="{63C0838D-50BD-4EC3-9F33-35B39D164CFD}" srcOrd="0" destOrd="0" presId="urn:microsoft.com/office/officeart/2005/8/layout/default"/>
    <dgm:cxn modelId="{456FB6C8-6957-4B25-806D-5528F42F0355}" type="presParOf" srcId="{AD1C676C-CAE1-45B3-85FD-CD12E87C6268}" destId="{E8E1365F-BA60-4B55-9B28-28C892181688}" srcOrd="1" destOrd="0" presId="urn:microsoft.com/office/officeart/2005/8/layout/default"/>
    <dgm:cxn modelId="{E78D6DC9-CE24-4125-BD45-18E1A796E708}" type="presParOf" srcId="{AD1C676C-CAE1-45B3-85FD-CD12E87C6268}" destId="{F9128DE4-7ADA-4430-A5C2-5F941412B4F4}" srcOrd="2" destOrd="0" presId="urn:microsoft.com/office/officeart/2005/8/layout/default"/>
    <dgm:cxn modelId="{66E0D331-3AE2-4ED4-84C5-8A851DDB9E0B}" type="presParOf" srcId="{AD1C676C-CAE1-45B3-85FD-CD12E87C6268}" destId="{8FC4E1A3-A322-4FFD-AB11-FF318C7511BD}" srcOrd="3" destOrd="0" presId="urn:microsoft.com/office/officeart/2005/8/layout/default"/>
    <dgm:cxn modelId="{210C2822-E458-4583-88A9-E7E7CA4BF3DD}" type="presParOf" srcId="{AD1C676C-CAE1-45B3-85FD-CD12E87C6268}" destId="{AF17BF5A-3575-4E45-B1D0-9E25218F9FFC}" srcOrd="4" destOrd="0" presId="urn:microsoft.com/office/officeart/2005/8/layout/default"/>
    <dgm:cxn modelId="{1463A2A7-2376-439E-AD66-5F4EF2B85002}" type="presParOf" srcId="{AD1C676C-CAE1-45B3-85FD-CD12E87C6268}" destId="{82955CD0-F302-4AFD-BFFB-E152605436E5}" srcOrd="5" destOrd="0" presId="urn:microsoft.com/office/officeart/2005/8/layout/default"/>
    <dgm:cxn modelId="{880993C4-C999-4999-8E24-4EDA08D8A1B4}" type="presParOf" srcId="{AD1C676C-CAE1-45B3-85FD-CD12E87C6268}" destId="{57340707-284C-4152-8E8A-630981ECD136}" srcOrd="6" destOrd="0" presId="urn:microsoft.com/office/officeart/2005/8/layout/default"/>
    <dgm:cxn modelId="{19B32BF4-BA90-43E7-A3F5-8D76F1CE903A}" type="presParOf" srcId="{AD1C676C-CAE1-45B3-85FD-CD12E87C6268}" destId="{D5811EDA-D31D-4489-8327-4404B2EE860A}" srcOrd="7" destOrd="0" presId="urn:microsoft.com/office/officeart/2005/8/layout/default"/>
    <dgm:cxn modelId="{05E7452F-D379-4CFF-B29B-9770A6594682}" type="presParOf" srcId="{AD1C676C-CAE1-45B3-85FD-CD12E87C6268}" destId="{A13F7C50-A35A-47F1-A997-3BCCC3E2B0A1}" srcOrd="8" destOrd="0" presId="urn:microsoft.com/office/officeart/2005/8/layout/default"/>
    <dgm:cxn modelId="{BA094B76-E817-4AE5-BE31-04BFDF10EAD0}" type="presParOf" srcId="{AD1C676C-CAE1-45B3-85FD-CD12E87C6268}" destId="{2D862E81-CE43-481A-9A83-1A25777FCDE1}" srcOrd="9" destOrd="0" presId="urn:microsoft.com/office/officeart/2005/8/layout/default"/>
    <dgm:cxn modelId="{1239CD35-75BE-4AB8-845C-E554C3F2A39D}" type="presParOf" srcId="{AD1C676C-CAE1-45B3-85FD-CD12E87C6268}" destId="{45F2CFCD-D39B-4197-92EF-CFA1E68102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2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  <a:p>
          <a:r>
            <a:rPr lang="en-US"/>
            <a:t>Information Meeting PAC</a:t>
          </a:r>
        </a:p>
        <a:p>
          <a:r>
            <a:rPr lang="en-US"/>
            <a:t>(and repeated Thursday for Year 7’s on Camp)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Learn Audition Songs</a:t>
          </a:r>
        </a:p>
        <a:p>
          <a:r>
            <a:rPr lang="en-US"/>
            <a:t> Years  8-11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22D36F07-64EC-4808-AE27-6D178D0AF7DA}" type="pres">
      <dgm:prSet presAssocID="{F96BFFB8-4A95-443B-9092-68D1BFF21152}" presName="outerComposite" presStyleCnt="0">
        <dgm:presLayoutVars>
          <dgm:chMax val="5"/>
          <dgm:dir/>
          <dgm:resizeHandles val="exact"/>
        </dgm:presLayoutVars>
      </dgm:prSet>
      <dgm:spPr/>
    </dgm:pt>
    <dgm:pt modelId="{1AE6D0DB-AF83-4C22-AC37-8FB917351DF4}" type="pres">
      <dgm:prSet presAssocID="{F96BFFB8-4A95-443B-9092-68D1BFF21152}" presName="dummyMaxCanvas" presStyleCnt="0">
        <dgm:presLayoutVars/>
      </dgm:prSet>
      <dgm:spPr/>
    </dgm:pt>
    <dgm:pt modelId="{2DB19478-3FE1-4C63-933A-D5AF09587C2C}" type="pres">
      <dgm:prSet presAssocID="{F96BFFB8-4A95-443B-9092-68D1BFF21152}" presName="ThreeNodes_1" presStyleLbl="node1" presStyleIdx="0" presStyleCnt="3">
        <dgm:presLayoutVars>
          <dgm:bulletEnabled val="1"/>
        </dgm:presLayoutVars>
      </dgm:prSet>
      <dgm:spPr/>
    </dgm:pt>
    <dgm:pt modelId="{CB2BF4EE-FAA0-4F9B-9EFD-A3C24608E09A}" type="pres">
      <dgm:prSet presAssocID="{F96BFFB8-4A95-443B-9092-68D1BFF21152}" presName="ThreeNodes_2" presStyleLbl="node1" presStyleIdx="1" presStyleCnt="3">
        <dgm:presLayoutVars>
          <dgm:bulletEnabled val="1"/>
        </dgm:presLayoutVars>
      </dgm:prSet>
      <dgm:spPr/>
    </dgm:pt>
    <dgm:pt modelId="{2F4303EB-64C3-4BEB-B328-EDD6B2E24EC3}" type="pres">
      <dgm:prSet presAssocID="{F96BFFB8-4A95-443B-9092-68D1BFF21152}" presName="ThreeNodes_3" presStyleLbl="node1" presStyleIdx="2" presStyleCnt="3">
        <dgm:presLayoutVars>
          <dgm:bulletEnabled val="1"/>
        </dgm:presLayoutVars>
      </dgm:prSet>
      <dgm:spPr/>
    </dgm:pt>
    <dgm:pt modelId="{36FFC64F-810D-4FDF-8415-66E4EEBC0293}" type="pres">
      <dgm:prSet presAssocID="{F96BFFB8-4A95-443B-9092-68D1BFF21152}" presName="ThreeConn_1-2" presStyleLbl="fgAccFollowNode1" presStyleIdx="0" presStyleCnt="2">
        <dgm:presLayoutVars>
          <dgm:bulletEnabled val="1"/>
        </dgm:presLayoutVars>
      </dgm:prSet>
      <dgm:spPr/>
    </dgm:pt>
    <dgm:pt modelId="{CA57E4F6-0573-447C-ADB6-2F028BDC8D35}" type="pres">
      <dgm:prSet presAssocID="{F96BFFB8-4A95-443B-9092-68D1BFF21152}" presName="ThreeConn_2-3" presStyleLbl="fgAccFollowNode1" presStyleIdx="1" presStyleCnt="2">
        <dgm:presLayoutVars>
          <dgm:bulletEnabled val="1"/>
        </dgm:presLayoutVars>
      </dgm:prSet>
      <dgm:spPr/>
    </dgm:pt>
    <dgm:pt modelId="{47D0096E-55B8-45C7-8652-C8475D46D1A9}" type="pres">
      <dgm:prSet presAssocID="{F96BFFB8-4A95-443B-9092-68D1BFF21152}" presName="ThreeNodes_1_text" presStyleLbl="node1" presStyleIdx="2" presStyleCnt="3">
        <dgm:presLayoutVars>
          <dgm:bulletEnabled val="1"/>
        </dgm:presLayoutVars>
      </dgm:prSet>
      <dgm:spPr/>
    </dgm:pt>
    <dgm:pt modelId="{6CF568B7-1648-400A-A9DC-17C67E99C2D2}" type="pres">
      <dgm:prSet presAssocID="{F96BFFB8-4A95-443B-9092-68D1BFF21152}" presName="ThreeNodes_2_text" presStyleLbl="node1" presStyleIdx="2" presStyleCnt="3">
        <dgm:presLayoutVars>
          <dgm:bulletEnabled val="1"/>
        </dgm:presLayoutVars>
      </dgm:prSet>
      <dgm:spPr/>
    </dgm:pt>
    <dgm:pt modelId="{E7274E1E-1CB5-4CE1-9FA5-9624D87B7D28}" type="pres">
      <dgm:prSet presAssocID="{F96BFFB8-4A95-443B-9092-68D1BFF211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058C1B-3117-4FB8-B377-98AC268AA2A5}" type="presOf" srcId="{F96BFFB8-4A95-443B-9092-68D1BFF21152}" destId="{22D36F07-64EC-4808-AE27-6D178D0AF7DA}" srcOrd="0" destOrd="0" presId="urn:microsoft.com/office/officeart/2005/8/layout/vProcess5"/>
    <dgm:cxn modelId="{20B1A238-00F6-4F42-B372-75AC7384823E}" type="presOf" srcId="{F7D93007-018B-4D22-A59D-AE20798B2121}" destId="{2DB19478-3FE1-4C63-933A-D5AF09587C2C}" srcOrd="0" destOrd="0" presId="urn:microsoft.com/office/officeart/2005/8/layout/vProcess5"/>
    <dgm:cxn modelId="{9484FE3B-5F43-473C-B2E6-621B88E0D244}" type="presOf" srcId="{14A39E95-90F3-463D-B418-E1CE1AC13B46}" destId="{6CF568B7-1648-400A-A9DC-17C67E99C2D2}" srcOrd="1" destOrd="0" presId="urn:microsoft.com/office/officeart/2005/8/layout/vProcess5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645ADE6B-5D3D-47DD-8098-0A60634C98F9}" type="presOf" srcId="{4E3E62E5-E6BA-491F-999C-F3A668D2AA2F}" destId="{CA57E4F6-0573-447C-ADB6-2F028BDC8D35}" srcOrd="0" destOrd="0" presId="urn:microsoft.com/office/officeart/2005/8/layout/vProcess5"/>
    <dgm:cxn modelId="{8514147C-23B8-4BED-BC84-9E009A0B7395}" type="presOf" srcId="{63D58D7F-A46F-4615-A949-F5695D49B555}" destId="{36FFC64F-810D-4FDF-8415-66E4EEBC0293}" srcOrd="0" destOrd="0" presId="urn:microsoft.com/office/officeart/2005/8/layout/vProcess5"/>
    <dgm:cxn modelId="{9836CA8A-C2A8-41BE-87F4-7E4E4577E26A}" type="presOf" srcId="{EA444574-5913-4250-AD3A-73990C43BA6E}" destId="{E7274E1E-1CB5-4CE1-9FA5-9624D87B7D28}" srcOrd="1" destOrd="0" presId="urn:microsoft.com/office/officeart/2005/8/layout/vProcess5"/>
    <dgm:cxn modelId="{8575D0A6-EB38-440F-AB88-793D732AB2A6}" type="presOf" srcId="{14A39E95-90F3-463D-B418-E1CE1AC13B46}" destId="{CB2BF4EE-FAA0-4F9B-9EFD-A3C24608E09A}" srcOrd="0" destOrd="0" presId="urn:microsoft.com/office/officeart/2005/8/layout/vProcess5"/>
    <dgm:cxn modelId="{ABD19CB6-F9D6-4559-BE59-9F78165E914C}" type="presOf" srcId="{F7D93007-018B-4D22-A59D-AE20798B2121}" destId="{47D0096E-55B8-45C7-8652-C8475D46D1A9}" srcOrd="1" destOrd="0" presId="urn:microsoft.com/office/officeart/2005/8/layout/vProcess5"/>
    <dgm:cxn modelId="{C151ABC8-9769-4728-8921-6FC35B1B73B3}" type="presOf" srcId="{EA444574-5913-4250-AD3A-73990C43BA6E}" destId="{2F4303EB-64C3-4BEB-B328-EDD6B2E24EC3}" srcOrd="0" destOrd="0" presId="urn:microsoft.com/office/officeart/2005/8/layout/vProcess5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FD7DCFED-16BE-42FB-9BFC-7A8E509A69E0}" type="presParOf" srcId="{22D36F07-64EC-4808-AE27-6D178D0AF7DA}" destId="{1AE6D0DB-AF83-4C22-AC37-8FB917351DF4}" srcOrd="0" destOrd="0" presId="urn:microsoft.com/office/officeart/2005/8/layout/vProcess5"/>
    <dgm:cxn modelId="{96CF45C9-ADB3-41A9-856B-D8DAE5EB462F}" type="presParOf" srcId="{22D36F07-64EC-4808-AE27-6D178D0AF7DA}" destId="{2DB19478-3FE1-4C63-933A-D5AF09587C2C}" srcOrd="1" destOrd="0" presId="urn:microsoft.com/office/officeart/2005/8/layout/vProcess5"/>
    <dgm:cxn modelId="{746D2F59-987F-466E-90FD-8B38565BEE7A}" type="presParOf" srcId="{22D36F07-64EC-4808-AE27-6D178D0AF7DA}" destId="{CB2BF4EE-FAA0-4F9B-9EFD-A3C24608E09A}" srcOrd="2" destOrd="0" presId="urn:microsoft.com/office/officeart/2005/8/layout/vProcess5"/>
    <dgm:cxn modelId="{D1225BF0-156D-487B-A2F5-8443A334CD99}" type="presParOf" srcId="{22D36F07-64EC-4808-AE27-6D178D0AF7DA}" destId="{2F4303EB-64C3-4BEB-B328-EDD6B2E24EC3}" srcOrd="3" destOrd="0" presId="urn:microsoft.com/office/officeart/2005/8/layout/vProcess5"/>
    <dgm:cxn modelId="{B794EED2-7429-499C-B2DC-2A32858DE315}" type="presParOf" srcId="{22D36F07-64EC-4808-AE27-6D178D0AF7DA}" destId="{36FFC64F-810D-4FDF-8415-66E4EEBC0293}" srcOrd="4" destOrd="0" presId="urn:microsoft.com/office/officeart/2005/8/layout/vProcess5"/>
    <dgm:cxn modelId="{758F7DF8-527D-492C-AF21-79F92C82AF37}" type="presParOf" srcId="{22D36F07-64EC-4808-AE27-6D178D0AF7DA}" destId="{CA57E4F6-0573-447C-ADB6-2F028BDC8D35}" srcOrd="5" destOrd="0" presId="urn:microsoft.com/office/officeart/2005/8/layout/vProcess5"/>
    <dgm:cxn modelId="{21BA31AE-3D35-44A3-85E1-59B09E082036}" type="presParOf" srcId="{22D36F07-64EC-4808-AE27-6D178D0AF7DA}" destId="{47D0096E-55B8-45C7-8652-C8475D46D1A9}" srcOrd="6" destOrd="0" presId="urn:microsoft.com/office/officeart/2005/8/layout/vProcess5"/>
    <dgm:cxn modelId="{C6180EB5-DBB3-47C7-B180-4E49E98C5A5F}" type="presParOf" srcId="{22D36F07-64EC-4808-AE27-6D178D0AF7DA}" destId="{6CF568B7-1648-400A-A9DC-17C67E99C2D2}" srcOrd="7" destOrd="0" presId="urn:microsoft.com/office/officeart/2005/8/layout/vProcess5"/>
    <dgm:cxn modelId="{6819BB5B-8683-4489-8D60-B24DCE86190A}" type="presParOf" srcId="{22D36F07-64EC-4808-AE27-6D178D0AF7DA}" destId="{E7274E1E-1CB5-4CE1-9FA5-9624D87B7D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3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 dirty="0"/>
            <a:t> Learn audition songs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Year 12 &amp;  7 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ACB48432-BC70-46FD-A6EE-C35FBCB45520}" type="pres">
      <dgm:prSet presAssocID="{8E4FA073-8ED2-4B88-84E3-D34BA6C3B57E}" presName="node" presStyleLbl="node1" presStyleIdx="1" presStyleCnt="3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F873BAC9-1D4F-4D20-A61B-6979153B004B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1" destOrd="0" parTransId="{45A40A0B-1357-43CD-B315-3B3322C4027E}" sibTransId="{29C3CBC4-5162-43E2-9F17-FDE35B7A1815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3815412B-63BF-4E9D-B80B-68B12B552F45}" type="presParOf" srcId="{0926438A-423B-4687-9857-95B892D0A03B}" destId="{ACB48432-BC70-46FD-A6EE-C35FBCB45520}" srcOrd="2" destOrd="0" presId="urn:microsoft.com/office/officeart/2005/8/layout/default"/>
    <dgm:cxn modelId="{76EAB920-2BE5-4DA7-913D-D71C2E59BBBC}" type="presParOf" srcId="{0926438A-423B-4687-9857-95B892D0A03B}" destId="{05776FA3-611C-4184-B4AB-7C7E60A0A97A}" srcOrd="3" destOrd="0" presId="urn:microsoft.com/office/officeart/2005/8/layout/default"/>
    <dgm:cxn modelId="{865CCCDC-BA60-48ED-B2AA-EA26747A5A14}" type="presParOf" srcId="{0926438A-423B-4687-9857-95B892D0A03B}" destId="{F873BAC9-1D4F-4D20-A61B-6979153B00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4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Period 1:</a:t>
          </a:r>
        </a:p>
        <a:p>
          <a:r>
            <a:rPr lang="en-US" dirty="0"/>
            <a:t>Year 11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</a:t>
          </a:r>
        </a:p>
        <a:p>
          <a:r>
            <a:rPr lang="en-US"/>
            <a:t>Year 10 &amp;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E6CBD657-FF6B-4C17-AA6C-F50AFB40B49F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5F8530A2-310C-4B97-A84E-555C226B00FC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68B0A705-B7D6-4178-BA97-EEE47C618072}" type="pres">
      <dgm:prSet presAssocID="{63D58D7F-A46F-4615-A949-F5695D49B555}" presName="sibTrans" presStyleCnt="0"/>
      <dgm:spPr/>
    </dgm:pt>
    <dgm:pt modelId="{95ED82EE-8C39-4386-92A2-C7F8BC4EE8D4}" type="pres">
      <dgm:prSet presAssocID="{14A39E95-90F3-463D-B418-E1CE1AC13B46}" presName="node" presStyleLbl="node1" presStyleIdx="1" presStyleCnt="3">
        <dgm:presLayoutVars>
          <dgm:bulletEnabled val="1"/>
        </dgm:presLayoutVars>
      </dgm:prSet>
      <dgm:spPr/>
    </dgm:pt>
    <dgm:pt modelId="{A09A8F9D-A219-441D-9F87-B6B4D9842D0B}" type="pres">
      <dgm:prSet presAssocID="{4E3E62E5-E6BA-491F-999C-F3A668D2AA2F}" presName="sibTrans" presStyleCnt="0"/>
      <dgm:spPr/>
    </dgm:pt>
    <dgm:pt modelId="{D0C3AEFE-CE98-4B98-9EBC-3C24E9EFC150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8FD1A663-A26B-41CF-A4BF-C75F989C9113}" type="presOf" srcId="{F7D93007-018B-4D22-A59D-AE20798B2121}" destId="{5F8530A2-310C-4B97-A84E-555C226B00FC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02680267-5E58-48DC-9283-E699D65E43B7}" type="presOf" srcId="{F96BFFB8-4A95-443B-9092-68D1BFF21152}" destId="{E6CBD657-FF6B-4C17-AA6C-F50AFB40B49F}" srcOrd="0" destOrd="0" presId="urn:microsoft.com/office/officeart/2005/8/layout/default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7B452B92-18F0-4D9C-AB0D-A30DCC087C53}" type="presOf" srcId="{14A39E95-90F3-463D-B418-E1CE1AC13B46}" destId="{95ED82EE-8C39-4386-92A2-C7F8BC4EE8D4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02A03EF-4EAD-47EF-A75C-9ACE95EF94BD}" type="presOf" srcId="{EA444574-5913-4250-AD3A-73990C43BA6E}" destId="{D0C3AEFE-CE98-4B98-9EBC-3C24E9EFC150}" srcOrd="0" destOrd="0" presId="urn:microsoft.com/office/officeart/2005/8/layout/default"/>
    <dgm:cxn modelId="{8E352C97-DF7D-49F0-9EE5-3CE40A04B866}" type="presParOf" srcId="{E6CBD657-FF6B-4C17-AA6C-F50AFB40B49F}" destId="{5F8530A2-310C-4B97-A84E-555C226B00FC}" srcOrd="0" destOrd="0" presId="urn:microsoft.com/office/officeart/2005/8/layout/default"/>
    <dgm:cxn modelId="{AFC574F3-066C-458A-8E29-51760769421C}" type="presParOf" srcId="{E6CBD657-FF6B-4C17-AA6C-F50AFB40B49F}" destId="{68B0A705-B7D6-4178-BA97-EEE47C618072}" srcOrd="1" destOrd="0" presId="urn:microsoft.com/office/officeart/2005/8/layout/default"/>
    <dgm:cxn modelId="{E613285F-3DE4-486D-8272-7C56AA7E8089}" type="presParOf" srcId="{E6CBD657-FF6B-4C17-AA6C-F50AFB40B49F}" destId="{95ED82EE-8C39-4386-92A2-C7F8BC4EE8D4}" srcOrd="2" destOrd="0" presId="urn:microsoft.com/office/officeart/2005/8/layout/default"/>
    <dgm:cxn modelId="{D0EBE107-939F-4B52-B3D5-A84B874C3FB1}" type="presParOf" srcId="{E6CBD657-FF6B-4C17-AA6C-F50AFB40B49F}" destId="{A09A8F9D-A219-441D-9F87-B6B4D9842D0B}" srcOrd="3" destOrd="0" presId="urn:microsoft.com/office/officeart/2005/8/layout/default"/>
    <dgm:cxn modelId="{1F503221-495B-43B0-80BF-574E0A8D0746}" type="presParOf" srcId="{E6CBD657-FF6B-4C17-AA6C-F50AFB40B49F}" destId="{D0C3AEFE-CE98-4B98-9EBC-3C24E9EFC1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5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Period 1: Year 12’s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Year  8 &amp; 9’s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17E383D4-9F55-4CAB-8E63-E4FCC1F8CD00}" type="pres">
      <dgm:prSet presAssocID="{14A39E95-90F3-463D-B418-E1CE1AC13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0B69B-3DAF-4FB4-B226-0E73F9235E8E}" type="pres">
      <dgm:prSet presAssocID="{4E3E62E5-E6BA-491F-999C-F3A668D2AA2F}" presName="spacer" presStyleCnt="0"/>
      <dgm:spPr/>
    </dgm:pt>
    <dgm:pt modelId="{3F27BE94-5F80-41F6-A1B4-0F3A7027CDFA}" type="pres">
      <dgm:prSet presAssocID="{EA444574-5913-4250-AD3A-73990C43BA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84B6736D-ABD6-4063-B1F0-7F81A09E4FAA}" type="presOf" srcId="{14A39E95-90F3-463D-B418-E1CE1AC13B46}" destId="{17E383D4-9F55-4CAB-8E63-E4FCC1F8CD00}" srcOrd="0" destOrd="0" presId="urn:microsoft.com/office/officeart/2005/8/layout/vList2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851EA9E6-5BB0-4E11-99B8-4EE45D9302A1}" type="presParOf" srcId="{716609D3-6853-42A3-AF82-89303694DBF6}" destId="{17E383D4-9F55-4CAB-8E63-E4FCC1F8CD00}" srcOrd="2" destOrd="0" presId="urn:microsoft.com/office/officeart/2005/8/layout/vList2"/>
    <dgm:cxn modelId="{E3983C54-30B2-470A-B914-ADCF3590D0C1}" type="presParOf" srcId="{716609D3-6853-42A3-AF82-89303694DBF6}" destId="{C490B69B-3DAF-4FB4-B226-0E73F9235E8E}" srcOrd="3" destOrd="0" presId="urn:microsoft.com/office/officeart/2005/8/layout/vList2"/>
    <dgm:cxn modelId="{43B4D099-B12F-406C-B5E5-C747E9DFAA27}" type="presParOf" srcId="{716609D3-6853-42A3-AF82-89303694DBF6}" destId="{3F27BE94-5F80-41F6-A1B4-0F3A7027CD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6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Thursday afterschool: Year 7’s 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endParaRPr lang="en-US" dirty="0"/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17E383D4-9F55-4CAB-8E63-E4FCC1F8CD00}" type="pres">
      <dgm:prSet presAssocID="{14A39E95-90F3-463D-B418-E1CE1AC13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0B69B-3DAF-4FB4-B226-0E73F9235E8E}" type="pres">
      <dgm:prSet presAssocID="{4E3E62E5-E6BA-491F-999C-F3A668D2AA2F}" presName="spacer" presStyleCnt="0"/>
      <dgm:spPr/>
    </dgm:pt>
    <dgm:pt modelId="{3F27BE94-5F80-41F6-A1B4-0F3A7027CDFA}" type="pres">
      <dgm:prSet presAssocID="{EA444574-5913-4250-AD3A-73990C43BA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84B6736D-ABD6-4063-B1F0-7F81A09E4FAA}" type="presOf" srcId="{14A39E95-90F3-463D-B418-E1CE1AC13B46}" destId="{17E383D4-9F55-4CAB-8E63-E4FCC1F8CD00}" srcOrd="0" destOrd="0" presId="urn:microsoft.com/office/officeart/2005/8/layout/vList2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851EA9E6-5BB0-4E11-99B8-4EE45D9302A1}" type="presParOf" srcId="{716609D3-6853-42A3-AF82-89303694DBF6}" destId="{17E383D4-9F55-4CAB-8E63-E4FCC1F8CD00}" srcOrd="2" destOrd="0" presId="urn:microsoft.com/office/officeart/2005/8/layout/vList2"/>
    <dgm:cxn modelId="{E3983C54-30B2-470A-B914-ADCF3590D0C1}" type="presParOf" srcId="{716609D3-6853-42A3-AF82-89303694DBF6}" destId="{C490B69B-3DAF-4FB4-B226-0E73F9235E8E}" srcOrd="3" destOrd="0" presId="urn:microsoft.com/office/officeart/2005/8/layout/vList2"/>
    <dgm:cxn modelId="{43B4D099-B12F-406C-B5E5-C747E9DFAA27}" type="presParOf" srcId="{716609D3-6853-42A3-AF82-89303694DBF6}" destId="{3F27BE94-5F80-41F6-A1B4-0F3A7027CD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afterschool-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439AB530-7D8C-4B05-9EFD-CB655DA17976}">
      <dgm:prSet/>
      <dgm:spPr/>
      <dgm:t>
        <a:bodyPr/>
        <a:lstStyle/>
        <a:p>
          <a:r>
            <a:rPr lang="en-US"/>
            <a:t>Callbacks- Singing</a:t>
          </a:r>
          <a:endParaRPr lang="en-AU"/>
        </a:p>
      </dgm:t>
    </dgm:pt>
    <dgm:pt modelId="{A49EF614-A5BE-4D3E-AB9D-445FE28234F9}" type="parTrans" cxnId="{8AFB2243-B774-43AF-8D16-AEE46457E8A9}">
      <dgm:prSet/>
      <dgm:spPr/>
      <dgm:t>
        <a:bodyPr/>
        <a:lstStyle/>
        <a:p>
          <a:endParaRPr lang="en-AU"/>
        </a:p>
      </dgm:t>
    </dgm:pt>
    <dgm:pt modelId="{2BC8D02A-F184-4348-A585-618E06497FDA}" type="sibTrans" cxnId="{8AFB2243-B774-43AF-8D16-AEE46457E8A9}">
      <dgm:prSet/>
      <dgm:spPr/>
      <dgm:t>
        <a:bodyPr/>
        <a:lstStyle/>
        <a:p>
          <a:endParaRPr lang="en-AU"/>
        </a:p>
      </dgm:t>
    </dgm:pt>
    <dgm:pt modelId="{DEF1120A-851B-4545-91A7-AF92E937013E}">
      <dgm:prSet/>
      <dgm:spPr/>
      <dgm:t>
        <a:bodyPr/>
        <a:lstStyle/>
        <a:p>
          <a:endParaRPr lang="en-US"/>
        </a:p>
      </dgm:t>
    </dgm:pt>
    <dgm:pt modelId="{F1A83074-257A-41C3-8C7F-25B673624052}" type="parTrans" cxnId="{D6746151-BF7A-4F45-A5C6-560F027BA6FD}">
      <dgm:prSet/>
      <dgm:spPr/>
      <dgm:t>
        <a:bodyPr/>
        <a:lstStyle/>
        <a:p>
          <a:endParaRPr lang="en-AU"/>
        </a:p>
      </dgm:t>
    </dgm:pt>
    <dgm:pt modelId="{8A3C0BF0-C1C4-466A-86F1-0DEE1A5DD12E}" type="sibTrans" cxnId="{D6746151-BF7A-4F45-A5C6-560F027BA6FD}">
      <dgm:prSet/>
      <dgm:spPr/>
      <dgm:t>
        <a:bodyPr/>
        <a:lstStyle/>
        <a:p>
          <a:endParaRPr lang="en-AU"/>
        </a:p>
      </dgm:t>
    </dgm:pt>
    <dgm:pt modelId="{9BA36CAA-2D9D-4DDD-B9EC-82DF52F6C1D7}">
      <dgm:prSet/>
      <dgm:spPr/>
      <dgm:t>
        <a:bodyPr/>
        <a:lstStyle/>
        <a:p>
          <a:endParaRPr lang="en-US"/>
        </a:p>
      </dgm:t>
    </dgm:pt>
    <dgm:pt modelId="{E4262D91-DDD0-4987-BD7D-07C112C94090}" type="parTrans" cxnId="{B1915937-BA76-448A-8AFE-6C4BB3467C68}">
      <dgm:prSet/>
      <dgm:spPr/>
      <dgm:t>
        <a:bodyPr/>
        <a:lstStyle/>
        <a:p>
          <a:endParaRPr lang="en-AU"/>
        </a:p>
      </dgm:t>
    </dgm:pt>
    <dgm:pt modelId="{71051592-E07C-4DA9-9734-58F4FBD9F775}" type="sibTrans" cxnId="{B1915937-BA76-448A-8AFE-6C4BB3467C68}">
      <dgm:prSet/>
      <dgm:spPr/>
      <dgm:t>
        <a:bodyPr/>
        <a:lstStyle/>
        <a:p>
          <a:endParaRPr lang="en-AU"/>
        </a:p>
      </dgm:t>
    </dgm:pt>
    <dgm:pt modelId="{D5097521-2091-4160-BB07-10B47067FBD1}">
      <dgm:prSet/>
      <dgm:spPr/>
      <dgm:t>
        <a:bodyPr/>
        <a:lstStyle/>
        <a:p>
          <a:r>
            <a:rPr lang="en-US"/>
            <a:t>Callbacks </a:t>
          </a:r>
        </a:p>
        <a:p>
          <a:r>
            <a:rPr lang="en-US"/>
            <a:t>Script</a:t>
          </a:r>
          <a:endParaRPr lang="en-AU"/>
        </a:p>
      </dgm:t>
    </dgm:pt>
    <dgm:pt modelId="{ACF93276-E22A-4E4B-B51F-5C84AC2967AA}" type="parTrans" cxnId="{064E3742-5B46-43E5-9CD8-34CC6274FAE6}">
      <dgm:prSet/>
      <dgm:spPr/>
      <dgm:t>
        <a:bodyPr/>
        <a:lstStyle/>
        <a:p>
          <a:endParaRPr lang="en-AU"/>
        </a:p>
      </dgm:t>
    </dgm:pt>
    <dgm:pt modelId="{F3531DF8-F6B7-473A-BB4A-0857EA080E63}" type="sibTrans" cxnId="{064E3742-5B46-43E5-9CD8-34CC6274FAE6}">
      <dgm:prSet/>
      <dgm:spPr/>
      <dgm:t>
        <a:bodyPr/>
        <a:lstStyle/>
        <a:p>
          <a:endParaRPr lang="en-AU"/>
        </a:p>
      </dgm:t>
    </dgm:pt>
    <dgm:pt modelId="{A1EF32C9-B5FD-4414-BBBB-263CFA0D967B}">
      <dgm:prSet/>
      <dgm:spPr/>
      <dgm:t>
        <a:bodyPr/>
        <a:lstStyle/>
        <a:p>
          <a:r>
            <a:rPr lang="en-US"/>
            <a:t>Thursday afterschool</a:t>
          </a:r>
          <a:endParaRPr lang="en-AU"/>
        </a:p>
      </dgm:t>
    </dgm:pt>
    <dgm:pt modelId="{F7D086C3-E20C-4F86-857A-A8E769CCADBD}" type="parTrans" cxnId="{A553A5A4-857C-4807-BB55-21617574757C}">
      <dgm:prSet/>
      <dgm:spPr/>
      <dgm:t>
        <a:bodyPr/>
        <a:lstStyle/>
        <a:p>
          <a:endParaRPr lang="en-AU"/>
        </a:p>
      </dgm:t>
    </dgm:pt>
    <dgm:pt modelId="{74F4ED7C-CC66-4E87-BF62-83D3F63EAFB1}" type="sibTrans" cxnId="{A553A5A4-857C-4807-BB55-21617574757C}">
      <dgm:prSet/>
      <dgm:spPr/>
      <dgm:t>
        <a:bodyPr/>
        <a:lstStyle/>
        <a:p>
          <a:endParaRPr lang="en-AU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B1915937-BA76-448A-8AFE-6C4BB3467C68}" srcId="{47B6532A-C07C-49B0-BB26-E4353D0E1974}" destId="{9BA36CAA-2D9D-4DDD-B9EC-82DF52F6C1D7}" srcOrd="5" destOrd="0" parTransId="{E4262D91-DDD0-4987-BD7D-07C112C94090}" sibTransId="{71051592-E07C-4DA9-9734-58F4FBD9F775}"/>
    <dgm:cxn modelId="{064E3742-5B46-43E5-9CD8-34CC6274FAE6}" srcId="{47B6532A-C07C-49B0-BB26-E4353D0E1974}" destId="{D5097521-2091-4160-BB07-10B47067FBD1}" srcOrd="3" destOrd="0" parTransId="{ACF93276-E22A-4E4B-B51F-5C84AC2967AA}" sibTransId="{F3531DF8-F6B7-473A-BB4A-0857EA080E63}"/>
    <dgm:cxn modelId="{8AFB2243-B774-43AF-8D16-AEE46457E8A9}" srcId="{47B6532A-C07C-49B0-BB26-E4353D0E1974}" destId="{439AB530-7D8C-4B05-9EFD-CB655DA17976}" srcOrd="1" destOrd="0" parTransId="{A49EF614-A5BE-4D3E-AB9D-445FE28234F9}" sibTransId="{2BC8D02A-F184-4348-A585-618E06497FDA}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D421DB50-8E2E-4C2E-93BD-C2B1A29676FF}" type="presOf" srcId="{439AB530-7D8C-4B05-9EFD-CB655DA17976}" destId="{F224857A-BD22-447E-BDBF-9232A4D2B025}" srcOrd="0" destOrd="0" presId="urn:microsoft.com/office/officeart/2005/8/layout/matrix3"/>
    <dgm:cxn modelId="{D6746151-BF7A-4F45-A5C6-560F027BA6FD}" srcId="{47B6532A-C07C-49B0-BB26-E4353D0E1974}" destId="{DEF1120A-851B-4545-91A7-AF92E937013E}" srcOrd="4" destOrd="0" parTransId="{F1A83074-257A-41C3-8C7F-25B673624052}" sibTransId="{8A3C0BF0-C1C4-466A-86F1-0DEE1A5DD12E}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D924C174-920F-49F0-9E1D-DADAF764F579}" type="presOf" srcId="{A1EF32C9-B5FD-4414-BBBB-263CFA0D967B}" destId="{28A72ACC-E0B5-4ED5-8A7F-EF3DE12F3D45}" srcOrd="0" destOrd="0" presId="urn:microsoft.com/office/officeart/2005/8/layout/matrix3"/>
    <dgm:cxn modelId="{ADC8F192-0E47-4F2F-9EB6-9BD39451F634}" type="presOf" srcId="{D5097521-2091-4160-BB07-10B47067FBD1}" destId="{999C8DE3-2576-4C6A-8EBA-B1ED58F7C2F1}" srcOrd="0" destOrd="0" presId="urn:microsoft.com/office/officeart/2005/8/layout/matrix3"/>
    <dgm:cxn modelId="{A553A5A4-857C-4807-BB55-21617574757C}" srcId="{47B6532A-C07C-49B0-BB26-E4353D0E1974}" destId="{A1EF32C9-B5FD-4414-BBBB-263CFA0D967B}" srcOrd="2" destOrd="0" parTransId="{F7D086C3-E20C-4F86-857A-A8E769CCADBD}" sibTransId="{74F4ED7C-CC66-4E87-BF62-83D3F63EAFB1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afterschool- 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/>
            <a:t>Callbacks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/>
            <a:t>Thursday afterschool</a:t>
          </a:r>
        </a:p>
        <a:p>
          <a:endParaRPr lang="en-US"/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Callbacks </a:t>
          </a:r>
          <a:r>
            <a:rPr lang="en-US" err="1"/>
            <a:t>cont</a:t>
          </a:r>
          <a:endParaRPr lang="en-US"/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E499-A0C2-4592-BDCC-3E2027D30D1E}">
      <dsp:nvSpPr>
        <dsp:cNvPr id="0" name=""/>
        <dsp:cNvSpPr/>
      </dsp:nvSpPr>
      <dsp:spPr>
        <a:xfrm>
          <a:off x="0" y="4752"/>
          <a:ext cx="7886700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Sandy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Audition Song- Hopelessly Devoted to You</a:t>
          </a:r>
        </a:p>
      </dsp:txBody>
      <dsp:txXfrm>
        <a:off x="47519" y="52271"/>
        <a:ext cx="7791662" cy="878402"/>
      </dsp:txXfrm>
    </dsp:sp>
    <dsp:sp modelId="{C12A331B-A5FB-445A-AD56-C4ECF504F134}">
      <dsp:nvSpPr>
        <dsp:cNvPr id="0" name=""/>
        <dsp:cNvSpPr/>
      </dsp:nvSpPr>
      <dsp:spPr>
        <a:xfrm>
          <a:off x="0" y="1127952"/>
          <a:ext cx="7886700" cy="9734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Rizzo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Audition Song- There Are Worse Things I Could Do or Sandra Dee</a:t>
          </a:r>
        </a:p>
      </dsp:txBody>
      <dsp:txXfrm>
        <a:off x="47519" y="1175471"/>
        <a:ext cx="7791662" cy="878402"/>
      </dsp:txXfrm>
    </dsp:sp>
    <dsp:sp modelId="{C8FA00A6-3D65-4159-98D6-6B64DBC13530}">
      <dsp:nvSpPr>
        <dsp:cNvPr id="0" name=""/>
        <dsp:cNvSpPr/>
      </dsp:nvSpPr>
      <dsp:spPr>
        <a:xfrm>
          <a:off x="0" y="2251152"/>
          <a:ext cx="7886700" cy="9734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Frenchy, Jan and other Pink Ladies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Audition Song: Summer Loving or Sandra Dee</a:t>
          </a:r>
        </a:p>
      </dsp:txBody>
      <dsp:txXfrm>
        <a:off x="47519" y="2298671"/>
        <a:ext cx="7791662" cy="878402"/>
      </dsp:txXfrm>
    </dsp:sp>
    <dsp:sp modelId="{92319848-1545-4A76-A35C-73DEC7C8ECCC}">
      <dsp:nvSpPr>
        <dsp:cNvPr id="0" name=""/>
        <dsp:cNvSpPr/>
      </dsp:nvSpPr>
      <dsp:spPr>
        <a:xfrm>
          <a:off x="0" y="3374352"/>
          <a:ext cx="7886700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General: Summer Lovin</a:t>
          </a:r>
        </a:p>
      </dsp:txBody>
      <dsp:txXfrm>
        <a:off x="47519" y="3421871"/>
        <a:ext cx="7791662" cy="878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Callbacks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(if necessary)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Thursday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Afterschool</a:t>
          </a:r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Final Callbacks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(if necessary)</a:t>
          </a:r>
        </a:p>
      </dsp:txBody>
      <dsp:txXfrm>
        <a:off x="409146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838D-50BD-4EC3-9F33-35B39D164CFD}">
      <dsp:nvSpPr>
        <dsp:cNvPr id="0" name=""/>
        <dsp:cNvSpPr/>
      </dsp:nvSpPr>
      <dsp:spPr>
        <a:xfrm>
          <a:off x="0" y="241458"/>
          <a:ext cx="2371724" cy="1423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Danny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Sandy</a:t>
          </a:r>
        </a:p>
      </dsp:txBody>
      <dsp:txXfrm>
        <a:off x="0" y="241458"/>
        <a:ext cx="2371724" cy="1423035"/>
      </dsp:txXfrm>
    </dsp:sp>
    <dsp:sp modelId="{F9128DE4-7ADA-4430-A5C2-5F941412B4F4}">
      <dsp:nvSpPr>
        <dsp:cNvPr id="0" name=""/>
        <dsp:cNvSpPr/>
      </dsp:nvSpPr>
      <dsp:spPr>
        <a:xfrm>
          <a:off x="2608897" y="241458"/>
          <a:ext cx="2371724" cy="142303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Kenickie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Greased Lightning</a:t>
          </a:r>
        </a:p>
      </dsp:txBody>
      <dsp:txXfrm>
        <a:off x="2608897" y="241458"/>
        <a:ext cx="2371724" cy="1423035"/>
      </dsp:txXfrm>
    </dsp:sp>
    <dsp:sp modelId="{AF17BF5A-3575-4E45-B1D0-9E25218F9FFC}">
      <dsp:nvSpPr>
        <dsp:cNvPr id="0" name=""/>
        <dsp:cNvSpPr/>
      </dsp:nvSpPr>
      <dsp:spPr>
        <a:xfrm>
          <a:off x="5217794" y="241458"/>
          <a:ext cx="2371724" cy="142303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Sonny, Doody and other Thunderbirds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Those Magic Changes</a:t>
          </a:r>
        </a:p>
      </dsp:txBody>
      <dsp:txXfrm>
        <a:off x="5217794" y="241458"/>
        <a:ext cx="2371724" cy="1423035"/>
      </dsp:txXfrm>
    </dsp:sp>
    <dsp:sp modelId="{57340707-284C-4152-8E8A-630981ECD136}">
      <dsp:nvSpPr>
        <dsp:cNvPr id="0" name=""/>
        <dsp:cNvSpPr/>
      </dsp:nvSpPr>
      <dsp:spPr>
        <a:xfrm>
          <a:off x="0" y="1901666"/>
          <a:ext cx="2371724" cy="142303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Johnny Casino (Dance Competition Band Leader) Audition Song: Born to Hand Jive</a:t>
          </a:r>
        </a:p>
      </dsp:txBody>
      <dsp:txXfrm>
        <a:off x="0" y="1901666"/>
        <a:ext cx="2371724" cy="1423035"/>
      </dsp:txXfrm>
    </dsp:sp>
    <dsp:sp modelId="{A13F7C50-A35A-47F1-A997-3BCCC3E2B0A1}">
      <dsp:nvSpPr>
        <dsp:cNvPr id="0" name=""/>
        <dsp:cNvSpPr/>
      </dsp:nvSpPr>
      <dsp:spPr>
        <a:xfrm>
          <a:off x="2608897" y="1901666"/>
          <a:ext cx="2371724" cy="142303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Teen Angel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Audition Song: Beauty School Dropout</a:t>
          </a:r>
        </a:p>
      </dsp:txBody>
      <dsp:txXfrm>
        <a:off x="2608897" y="1901666"/>
        <a:ext cx="2371724" cy="1423035"/>
      </dsp:txXfrm>
    </dsp:sp>
    <dsp:sp modelId="{45F2CFCD-D39B-4197-92EF-CFA1E6810242}">
      <dsp:nvSpPr>
        <dsp:cNvPr id="0" name=""/>
        <dsp:cNvSpPr/>
      </dsp:nvSpPr>
      <dsp:spPr>
        <a:xfrm>
          <a:off x="5217794" y="1901666"/>
          <a:ext cx="2371724" cy="14230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Non Singing roles: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Vince Fontaine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Eugene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Coach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17794" y="1901666"/>
        <a:ext cx="2371724" cy="1423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9478-3FE1-4C63-933A-D5AF09587C2C}">
      <dsp:nvSpPr>
        <dsp:cNvPr id="0" name=""/>
        <dsp:cNvSpPr/>
      </dsp:nvSpPr>
      <dsp:spPr>
        <a:xfrm>
          <a:off x="0" y="0"/>
          <a:ext cx="6898005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Week 2 </a:t>
          </a:r>
        </a:p>
      </dsp:txBody>
      <dsp:txXfrm>
        <a:off x="32808" y="32808"/>
        <a:ext cx="5689286" cy="1054523"/>
      </dsp:txXfrm>
    </dsp:sp>
    <dsp:sp modelId="{CB2BF4EE-FAA0-4F9B-9EFD-A3C24608E09A}">
      <dsp:nvSpPr>
        <dsp:cNvPr id="0" name=""/>
        <dsp:cNvSpPr/>
      </dsp:nvSpPr>
      <dsp:spPr>
        <a:xfrm>
          <a:off x="608647" y="1306829"/>
          <a:ext cx="6898005" cy="1120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Tuesday afterschool: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Information Meeting PAC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(and repeated Thursday for Year 7’s on Camp)</a:t>
          </a:r>
        </a:p>
      </dsp:txBody>
      <dsp:txXfrm>
        <a:off x="641455" y="1339637"/>
        <a:ext cx="5495650" cy="1054523"/>
      </dsp:txXfrm>
    </dsp:sp>
    <dsp:sp modelId="{2F4303EB-64C3-4BEB-B328-EDD6B2E24EC3}">
      <dsp:nvSpPr>
        <dsp:cNvPr id="0" name=""/>
        <dsp:cNvSpPr/>
      </dsp:nvSpPr>
      <dsp:spPr>
        <a:xfrm>
          <a:off x="1217294" y="2613659"/>
          <a:ext cx="6898005" cy="1120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Thursday afterschool: Learn Audition Songs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Years  8-11</a:t>
          </a:r>
        </a:p>
      </dsp:txBody>
      <dsp:txXfrm>
        <a:off x="1250102" y="2646467"/>
        <a:ext cx="5495650" cy="1054523"/>
      </dsp:txXfrm>
    </dsp:sp>
    <dsp:sp modelId="{36FFC64F-810D-4FDF-8415-66E4EEBC0293}">
      <dsp:nvSpPr>
        <dsp:cNvPr id="0" name=""/>
        <dsp:cNvSpPr/>
      </dsp:nvSpPr>
      <dsp:spPr>
        <a:xfrm>
          <a:off x="6169914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33734" y="849439"/>
        <a:ext cx="400450" cy="547888"/>
      </dsp:txXfrm>
    </dsp:sp>
    <dsp:sp modelId="{CA57E4F6-0573-447C-ADB6-2F028BDC8D35}">
      <dsp:nvSpPr>
        <dsp:cNvPr id="0" name=""/>
        <dsp:cNvSpPr/>
      </dsp:nvSpPr>
      <dsp:spPr>
        <a:xfrm>
          <a:off x="6778561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942381" y="2148801"/>
        <a:ext cx="400450" cy="547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Week 3 </a:t>
          </a:r>
        </a:p>
      </dsp:txBody>
      <dsp:txXfrm>
        <a:off x="429570" y="472"/>
        <a:ext cx="3346456" cy="2007873"/>
      </dsp:txXfrm>
    </dsp:sp>
    <dsp:sp modelId="{ACB48432-BC70-46FD-A6EE-C35FBCB45520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Learn audition songs</a:t>
          </a:r>
        </a:p>
      </dsp:txBody>
      <dsp:txXfrm>
        <a:off x="4110672" y="472"/>
        <a:ext cx="3346456" cy="2007873"/>
      </dsp:txXfrm>
    </dsp:sp>
    <dsp:sp modelId="{F873BAC9-1D4F-4D20-A61B-6979153B004B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Thursday afterschool: Year 12 &amp;  7 </a:t>
          </a:r>
        </a:p>
      </dsp:txBody>
      <dsp:txXfrm>
        <a:off x="2270121" y="2342991"/>
        <a:ext cx="3346456" cy="2007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530A2-310C-4B97-A84E-555C226B00FC}">
      <dsp:nvSpPr>
        <dsp:cNvPr id="0" name=""/>
        <dsp:cNvSpPr/>
      </dsp:nvSpPr>
      <dsp:spPr>
        <a:xfrm>
          <a:off x="571092" y="860"/>
          <a:ext cx="3211673" cy="1927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Week 4 </a:t>
          </a:r>
        </a:p>
      </dsp:txBody>
      <dsp:txXfrm>
        <a:off x="571092" y="860"/>
        <a:ext cx="3211673" cy="1927004"/>
      </dsp:txXfrm>
    </dsp:sp>
    <dsp:sp modelId="{95ED82EE-8C39-4386-92A2-C7F8BC4EE8D4}">
      <dsp:nvSpPr>
        <dsp:cNvPr id="0" name=""/>
        <dsp:cNvSpPr/>
      </dsp:nvSpPr>
      <dsp:spPr>
        <a:xfrm>
          <a:off x="4103933" y="860"/>
          <a:ext cx="3211673" cy="1927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Monday Period 1: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Year 11</a:t>
          </a:r>
        </a:p>
      </dsp:txBody>
      <dsp:txXfrm>
        <a:off x="4103933" y="860"/>
        <a:ext cx="3211673" cy="1927004"/>
      </dsp:txXfrm>
    </dsp:sp>
    <dsp:sp modelId="{D0C3AEFE-CE98-4B98-9EBC-3C24E9EFC150}">
      <dsp:nvSpPr>
        <dsp:cNvPr id="0" name=""/>
        <dsp:cNvSpPr/>
      </dsp:nvSpPr>
      <dsp:spPr>
        <a:xfrm>
          <a:off x="2337513" y="2249032"/>
          <a:ext cx="3211673" cy="1927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Thursday afterschool: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Year 10 &amp; Catchups</a:t>
          </a:r>
        </a:p>
      </dsp:txBody>
      <dsp:txXfrm>
        <a:off x="2337513" y="2249032"/>
        <a:ext cx="3211673" cy="1927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543654"/>
          <a:ext cx="7886700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Week 5 </a:t>
          </a:r>
        </a:p>
      </dsp:txBody>
      <dsp:txXfrm>
        <a:off x="49176" y="592830"/>
        <a:ext cx="7788348" cy="909018"/>
      </dsp:txXfrm>
    </dsp:sp>
    <dsp:sp modelId="{17E383D4-9F55-4CAB-8E63-E4FCC1F8CD00}">
      <dsp:nvSpPr>
        <dsp:cNvPr id="0" name=""/>
        <dsp:cNvSpPr/>
      </dsp:nvSpPr>
      <dsp:spPr>
        <a:xfrm>
          <a:off x="0" y="1671984"/>
          <a:ext cx="7886700" cy="10073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Monday Period 1: Year 12’s</a:t>
          </a:r>
        </a:p>
      </dsp:txBody>
      <dsp:txXfrm>
        <a:off x="49176" y="1721160"/>
        <a:ext cx="7788348" cy="909018"/>
      </dsp:txXfrm>
    </dsp:sp>
    <dsp:sp modelId="{3F27BE94-5F80-41F6-A1B4-0F3A7027CDFA}">
      <dsp:nvSpPr>
        <dsp:cNvPr id="0" name=""/>
        <dsp:cNvSpPr/>
      </dsp:nvSpPr>
      <dsp:spPr>
        <a:xfrm>
          <a:off x="0" y="2800314"/>
          <a:ext cx="7886700" cy="10073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Thursday afterschool: Year  8 &amp; 9’s</a:t>
          </a:r>
        </a:p>
      </dsp:txBody>
      <dsp:txXfrm>
        <a:off x="49176" y="2849490"/>
        <a:ext cx="7788348" cy="909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310509"/>
          <a:ext cx="7886700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Week 6 </a:t>
          </a:r>
        </a:p>
      </dsp:txBody>
      <dsp:txXfrm>
        <a:off x="56201" y="366710"/>
        <a:ext cx="7774298" cy="1038877"/>
      </dsp:txXfrm>
    </dsp:sp>
    <dsp:sp modelId="{17E383D4-9F55-4CAB-8E63-E4FCC1F8CD00}">
      <dsp:nvSpPr>
        <dsp:cNvPr id="0" name=""/>
        <dsp:cNvSpPr/>
      </dsp:nvSpPr>
      <dsp:spPr>
        <a:xfrm>
          <a:off x="0" y="1600029"/>
          <a:ext cx="7886700" cy="1151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Thursday afterschool: Year 7’s </a:t>
          </a:r>
        </a:p>
      </dsp:txBody>
      <dsp:txXfrm>
        <a:off x="56201" y="1656230"/>
        <a:ext cx="7774298" cy="1038877"/>
      </dsp:txXfrm>
    </dsp:sp>
    <dsp:sp modelId="{3F27BE94-5F80-41F6-A1B4-0F3A7027CDFA}">
      <dsp:nvSpPr>
        <dsp:cNvPr id="0" name=""/>
        <dsp:cNvSpPr/>
      </dsp:nvSpPr>
      <dsp:spPr>
        <a:xfrm>
          <a:off x="0" y="2889549"/>
          <a:ext cx="7886700" cy="1151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6201" y="2945750"/>
        <a:ext cx="7774298" cy="1038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afterschool-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Callbacks- Singing</a:t>
          </a:r>
          <a:endParaRPr lang="en-AU" sz="2200" kern="1200"/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  <a:endParaRPr lang="en-AU" sz="2200" kern="120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Script</a:t>
          </a:r>
          <a:endParaRPr lang="en-AU" sz="2200" kern="1200"/>
        </a:p>
      </dsp:txBody>
      <dsp:txXfrm>
        <a:off x="4091462" y="2323781"/>
        <a:ext cx="1531337" cy="1531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afterschool- 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 </a:t>
          </a:r>
          <a:r>
            <a:rPr lang="en-US" sz="2200" kern="1200" err="1"/>
            <a:t>cont</a:t>
          </a:r>
          <a:endParaRPr lang="en-US" sz="2200" kern="1200"/>
        </a:p>
      </dsp:txBody>
      <dsp:txXfrm>
        <a:off x="409146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EA4-5253-417D-83F2-40F2626AAEBE}" type="datetimeFigureOut">
              <a:rPr lang="en-US" smtClean="0"/>
              <a:pPr/>
              <a:t>2/14/2023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o_yh1eii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sW45xQKi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Nkq6zDns2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ArH0e8h2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kFQl2bJV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-WIYglDP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4xOhCdr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esX8viZU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pb4hob_aK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TnMRUCO4s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Grease the Musical • All About Theatre">
            <a:extLst>
              <a:ext uri="{FF2B5EF4-FFF2-40B4-BE49-F238E27FC236}">
                <a16:creationId xmlns:a16="http://schemas.microsoft.com/office/drawing/2014/main" id="{227F4D42-F480-6F97-F89B-2D6496351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635" y="1172029"/>
            <a:ext cx="4259910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2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8ADB-E75B-EAB9-7DEB-DA259E23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Danny: Sandy from 24 seconds in  till 1.40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D259-649D-2AF4-1FEE-CCADF45E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hlinkClick r:id="rId2"/>
              </a:rPr>
              <a:t>https://www.youtube.com/watch?v=8do_yh1eii0</a:t>
            </a:r>
            <a:endParaRPr lang="en-AU" dirty="0"/>
          </a:p>
          <a:p>
            <a:r>
              <a:rPr lang="en-AU" dirty="0">
                <a:cs typeface="Calibri"/>
              </a:rPr>
              <a:t>From 24 seconds till 1.40.</a:t>
            </a:r>
          </a:p>
        </p:txBody>
      </p:sp>
    </p:spTree>
    <p:extLst>
      <p:ext uri="{BB962C8B-B14F-4D97-AF65-F5344CB8AC3E}">
        <p14:creationId xmlns:p14="http://schemas.microsoft.com/office/powerpoint/2010/main" val="179915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68C5-FBBE-53A5-6285-6D4183AA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Kenickie: Greased </a:t>
            </a:r>
            <a:r>
              <a:rPr lang="en-US" dirty="0" err="1"/>
              <a:t>Lightnin</a:t>
            </a:r>
            <a:r>
              <a:rPr lang="en-US" dirty="0"/>
              <a:t>’ till 1 minute in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42F4-67FC-362E-AD74-505C6A20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(see changed  lyrics on next slide please!!)</a:t>
            </a:r>
          </a:p>
          <a:p>
            <a:r>
              <a:rPr lang="en-US" dirty="0">
                <a:hlinkClick r:id="rId2"/>
              </a:rPr>
              <a:t>https://www.youtube.com/watch?v=ZXsW45xQKi4</a:t>
            </a:r>
            <a:endParaRPr lang="en-US" dirty="0"/>
          </a:p>
          <a:p>
            <a:r>
              <a:rPr lang="en-US" dirty="0">
                <a:cs typeface="Calibri"/>
              </a:rPr>
              <a:t>Till 1 minute.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69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FEF2-91ED-E4F3-782D-D1DD3FA0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Changed Lyrics to Greased </a:t>
            </a:r>
            <a:r>
              <a:rPr lang="en-US" dirty="0" err="1">
                <a:cs typeface="Calibri"/>
              </a:rPr>
              <a:t>Lightnin</a:t>
            </a:r>
            <a:r>
              <a:rPr lang="en-US" dirty="0">
                <a:cs typeface="Calibri"/>
              </a:rPr>
              <a:t>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6994-EB3E-97CB-B410-34D000763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Well, this car could be automatic, systematic, </a:t>
            </a:r>
            <a:r>
              <a:rPr lang="en-US" dirty="0" err="1">
                <a:ea typeface="+mn-lt"/>
                <a:cs typeface="+mn-lt"/>
              </a:rPr>
              <a:t>hydromatic</a:t>
            </a:r>
            <a:r>
              <a:rPr lang="en-US" dirty="0">
                <a:ea typeface="+mn-lt"/>
                <a:cs typeface="+mn-lt"/>
              </a:rPr>
              <a:t>,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Why it could be greased lightning!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(Greased Lightning)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We'll get some overhead lifters and four barrel quads, oh yeah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(Keep talking, whoa, keep talking)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Fuel injection cutoffs and chrome plated rods, oh yeah (I'll get the money I kill to get the money)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With a four-speed on the floor, they'll be waiting at the door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You know that I </a:t>
            </a:r>
            <a:r>
              <a:rPr lang="en-US" dirty="0" err="1">
                <a:ea typeface="+mn-lt"/>
                <a:cs typeface="+mn-lt"/>
              </a:rPr>
              <a:t>ain't</a:t>
            </a:r>
            <a:r>
              <a:rPr lang="en-US" dirty="0">
                <a:ea typeface="+mn-lt"/>
                <a:cs typeface="+mn-lt"/>
              </a:rPr>
              <a:t> bragging, she's a real dragon wagon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Grease lightning (Go, go, go, go, go, go, go, go, go, go)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Go grease lightning, you're burning up the quarter mile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(Grease lightning, go grease lightning)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Go grease lightning, you're coasting through the heat lap trials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(Grease lightning, go grease lightning)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You are supreme, the </a:t>
            </a:r>
            <a:r>
              <a:rPr lang="en-US" dirty="0" err="1">
                <a:ea typeface="+mn-lt"/>
                <a:cs typeface="+mn-lt"/>
              </a:rPr>
              <a:t>chicks'll</a:t>
            </a:r>
            <a:r>
              <a:rPr lang="en-US" dirty="0">
                <a:ea typeface="+mn-lt"/>
                <a:cs typeface="+mn-lt"/>
              </a:rPr>
              <a:t> scream for Greased lightning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(Go, go, go, go, go, go, go, go, go, go)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3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88DF-617D-C4A3-06C0-A5D3D286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Doody: Those Magic Changes till 2.23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09E2-0C03-853F-BB90-8FC81E03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hlinkClick r:id="rId2"/>
              </a:rPr>
              <a:t>https://www.youtube.com/watch?v=8Nkq6zDns2Q</a:t>
            </a:r>
            <a:endParaRPr lang="en-US" dirty="0"/>
          </a:p>
          <a:p>
            <a:r>
              <a:rPr lang="en-AU" dirty="0">
                <a:cs typeface="Calibri"/>
              </a:rPr>
              <a:t>Till 2.23</a:t>
            </a:r>
          </a:p>
          <a:p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63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09F1-06E7-9326-23A1-47995E29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Johnny Casino- Hand Jive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DEFC7-7C33-18F3-C082-741E7B45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2"/>
              </a:rPr>
              <a:t>https://www.youtube.com/watch?v=FFArH0e8h2w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AU" dirty="0">
                <a:cs typeface="Calibri"/>
              </a:rPr>
              <a:t>From beginning till instrumental break</a:t>
            </a:r>
          </a:p>
        </p:txBody>
      </p:sp>
    </p:spTree>
    <p:extLst>
      <p:ext uri="{BB962C8B-B14F-4D97-AF65-F5344CB8AC3E}">
        <p14:creationId xmlns:p14="http://schemas.microsoft.com/office/powerpoint/2010/main" val="248820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C722-D953-F9A0-6E05-22467D2E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Teen Angel: Beauty School Dropout</a:t>
            </a:r>
            <a:br>
              <a:rPr lang="en-US" dirty="0"/>
            </a:br>
            <a:r>
              <a:rPr lang="en-US" dirty="0">
                <a:cs typeface="Calibri"/>
              </a:rPr>
              <a:t>from instrumental break (45seconds) till 1.25.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D422-5082-9284-BAC0-F691EE3E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hlinkClick r:id="rId2"/>
              </a:rPr>
              <a:t>https://www.youtube.com/watch?v</a:t>
            </a:r>
            <a:r>
              <a:rPr lang="en-AU">
                <a:hlinkClick r:id="rId2"/>
              </a:rPr>
              <a:t>=BzkFQl2bJV8</a:t>
            </a:r>
            <a:endParaRPr lang="en-AU"/>
          </a:p>
          <a:p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49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Week  2</a:t>
            </a:r>
            <a:br>
              <a:rPr lang="en-US" sz="1900"/>
            </a:br>
            <a:r>
              <a:rPr lang="en-US" sz="1900"/>
              <a:t>Information Meeting and LEARN AUDITION SONG/S</a:t>
            </a:r>
            <a:endParaRPr lang="en-AU" sz="1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252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8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Weeks  3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LEARN AUDITION SONG/S continued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45664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15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</a:rPr>
              <a:t>Week 4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AUDITIONS BEGIN</a:t>
            </a:r>
            <a:endParaRPr lang="en-AU" sz="430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91609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1289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E1C60C9-317B-4365-BA83-858B8471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algn="l"/>
            <a:br>
              <a:rPr lang="en-AU">
                <a:solidFill>
                  <a:srgbClr val="FFFFFF"/>
                </a:solidFill>
              </a:rPr>
            </a:br>
            <a:br>
              <a:rPr lang="en-AU">
                <a:solidFill>
                  <a:srgbClr val="FFFFFF"/>
                </a:solidFill>
              </a:rPr>
            </a:b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8680"/>
            <a:ext cx="6858000" cy="470911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“Grease”</a:t>
            </a:r>
          </a:p>
          <a:p>
            <a:r>
              <a:rPr lang="en-US" sz="7200" dirty="0">
                <a:solidFill>
                  <a:srgbClr val="FFFFFF"/>
                </a:solidFill>
              </a:rPr>
              <a:t>Audition Song Workshop</a:t>
            </a: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6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3055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0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7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5248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8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# 2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67165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1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9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# 3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2234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0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Man writing on music sheet">
            <a:extLst>
              <a:ext uri="{FF2B5EF4-FFF2-40B4-BE49-F238E27FC236}">
                <a16:creationId xmlns:a16="http://schemas.microsoft.com/office/drawing/2014/main" id="{8BC0B26E-AD93-4FE9-8C7F-EC9FE685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65" r="343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DEF0-F2ED-4FCF-9148-18E5470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65862"/>
            <a:ext cx="4663429" cy="4726276"/>
          </a:xfrm>
        </p:spPr>
        <p:txBody>
          <a:bodyPr>
            <a:normAutofit fontScale="90000"/>
          </a:bodyPr>
          <a:lstStyle/>
          <a:p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WEEK 10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CASTING ANNOUNCED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endParaRPr lang="en-AU" sz="7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8C2F-CE9D-42B8-8446-D087344E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80" y="1065862"/>
            <a:ext cx="2895002" cy="4726276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TUESDAY AFTERSCHOOL:</a:t>
            </a:r>
          </a:p>
          <a:p>
            <a:r>
              <a:rPr lang="en-US" sz="1700">
                <a:solidFill>
                  <a:srgbClr val="FFFFFF"/>
                </a:solidFill>
              </a:rPr>
              <a:t>Announcement of Cast/s</a:t>
            </a:r>
          </a:p>
          <a:p>
            <a:r>
              <a:rPr lang="en-US" sz="1700">
                <a:solidFill>
                  <a:srgbClr val="FFFFFF"/>
                </a:solidFill>
              </a:rPr>
              <a:t>Cast Meet and Greet and collection of scripts</a:t>
            </a:r>
            <a:endParaRPr lang="en-A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C8783EA7-001C-4A07-AF15-46870E98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052" r="528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17E85-3E76-4F8D-A3CA-8B494C50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CHOOKAS!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en-US" sz="3500">
                <a:solidFill>
                  <a:srgbClr val="FFFFFF"/>
                </a:solidFill>
              </a:rPr>
            </a:br>
            <a:endParaRPr lang="en-AU" sz="35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7B0E-503C-4788-B62F-5E3DA52A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  <a:p>
            <a:endParaRPr lang="en-A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/>
              <a:t>LEAD FEMALE ROLES </a:t>
            </a:r>
            <a:br>
              <a:rPr lang="en-AU" sz="4500"/>
            </a:br>
            <a:r>
              <a:rPr lang="en-AU" sz="4500"/>
              <a:t>and their audition song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5996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81AB-5B80-A8C2-F347-D7CA2EB4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General: Summer Lovin’ (till 44 secs)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BB53-592A-4385-C26A-D2B48AA5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24" y="12666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https://www.youtube.com/watch?v=xm-WIYglDPw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Till 44 seconds</a:t>
            </a:r>
          </a:p>
        </p:txBody>
      </p:sp>
    </p:spTree>
    <p:extLst>
      <p:ext uri="{BB962C8B-B14F-4D97-AF65-F5344CB8AC3E}">
        <p14:creationId xmlns:p14="http://schemas.microsoft.com/office/powerpoint/2010/main" val="267655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27DC-E22B-4E6C-3F6E-E6999701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Sandy: Hopelessly Devoted to You (till 1.55)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384E-24F9-1040-5616-F3F2DFEB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ea typeface="+mn-lt"/>
                <a:cs typeface="+mn-lt"/>
                <a:hlinkClick r:id="rId2"/>
              </a:rPr>
              <a:t>https://www.youtube.com/watch?v=jF4xOhCdrlo</a:t>
            </a:r>
            <a:endParaRPr lang="en-AU" dirty="0">
              <a:ea typeface="+mn-lt"/>
              <a:cs typeface="+mn-lt"/>
            </a:endParaRPr>
          </a:p>
          <a:p>
            <a:r>
              <a:rPr lang="en-AU" dirty="0">
                <a:cs typeface="Calibri"/>
              </a:rPr>
              <a:t>Till 1.55</a:t>
            </a:r>
          </a:p>
        </p:txBody>
      </p:sp>
    </p:spTree>
    <p:extLst>
      <p:ext uri="{BB962C8B-B14F-4D97-AF65-F5344CB8AC3E}">
        <p14:creationId xmlns:p14="http://schemas.microsoft.com/office/powerpoint/2010/main" val="3571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0023-B7B3-7241-EBAE-2F8D79D5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Rizzo-There Are Worse Things I can Do till 1.29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6A6C-77EC-A8EB-C24F-15B14108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AU" sz="3200" dirty="0">
                <a:cs typeface="Calibri"/>
                <a:hlinkClick r:id="rId2"/>
              </a:rPr>
              <a:t>https://www.youtube.com/watch?v=DdesX8viZU0</a:t>
            </a:r>
            <a:endParaRPr lang="en-US" dirty="0"/>
          </a:p>
          <a:p>
            <a:r>
              <a:rPr lang="en-US" dirty="0"/>
              <a:t> Till 1.29</a:t>
            </a:r>
            <a:endParaRPr lang="en-US" sz="3200" dirty="0">
              <a:cs typeface="Calibri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63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391A-78C2-F1B3-84A4-4CA9503A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Rizzo/Pink Ladies: Sandra Dee till 55 seconds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13CAB-E17F-4051-CB39-241125EE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ea typeface="+mn-lt"/>
                <a:cs typeface="+mn-lt"/>
                <a:hlinkClick r:id="rId2"/>
              </a:rPr>
              <a:t>https://www.youtube.com/watch?v=9pb4hob_aKA</a:t>
            </a:r>
            <a:endParaRPr lang="en-AU" dirty="0">
              <a:ea typeface="+mn-lt"/>
              <a:cs typeface="+mn-lt"/>
            </a:endParaRPr>
          </a:p>
          <a:p>
            <a:r>
              <a:rPr lang="en-AU" dirty="0">
                <a:cs typeface="Calibri"/>
              </a:rPr>
              <a:t>Till 55 seconds</a:t>
            </a:r>
            <a:endParaRPr lang="en-AU" sz="3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27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21D2-4F0E-DA30-DF18-EDE8FAF5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Marty: Freddy My Love-till 47 secs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4759-4D38-23B0-4AA9-5FEEF56D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cs typeface="Calibri"/>
                <a:hlinkClick r:id="rId2"/>
              </a:rPr>
              <a:t>https://www.youtube.com/watch?v=cTnMRUCO4sQ</a:t>
            </a:r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8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AU" sz="3500">
                <a:solidFill>
                  <a:schemeClr val="tx2"/>
                </a:solidFill>
              </a:rPr>
              <a:t>LEAD “MALE” ROLES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941806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6837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6A5FC0E10246B9C67030EF69A84B" ma:contentTypeVersion="11" ma:contentTypeDescription="Create a new document." ma:contentTypeScope="" ma:versionID="3e293e671649934736981c5f27a11ffe">
  <xsd:schema xmlns:xsd="http://www.w3.org/2001/XMLSchema" xmlns:xs="http://www.w3.org/2001/XMLSchema" xmlns:p="http://schemas.microsoft.com/office/2006/metadata/properties" xmlns:ns3="8c53f647-fe03-4b06-a47d-ee823f4f845e" xmlns:ns4="3ae490d0-fcf7-44a5-a5fa-a89369bf03d4" targetNamespace="http://schemas.microsoft.com/office/2006/metadata/properties" ma:root="true" ma:fieldsID="ec431f26cf3ac5919abcdd492b019f6b" ns3:_="" ns4:_="">
    <xsd:import namespace="8c53f647-fe03-4b06-a47d-ee823f4f845e"/>
    <xsd:import namespace="3ae490d0-fcf7-44a5-a5fa-a89369bf0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3f647-fe03-4b06-a47d-ee823f4f8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90d0-fcf7-44a5-a5fa-a89369bf0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EB0031-C931-4ECA-B9DF-EFC07D0C9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879C1F-6373-4C52-919B-CF5650D0C191}">
  <ds:schemaRefs>
    <ds:schemaRef ds:uri="3ae490d0-fcf7-44a5-a5fa-a89369bf03d4"/>
    <ds:schemaRef ds:uri="8c53f647-fe03-4b06-a47d-ee823f4f84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090C65-4480-48D6-A9B9-E703D6952BB3}">
  <ds:schemaRefs>
    <ds:schemaRef ds:uri="3ae490d0-fcf7-44a5-a5fa-a89369bf03d4"/>
    <ds:schemaRef ds:uri="8c53f647-fe03-4b06-a47d-ee823f4f84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791</Words>
  <Application>Microsoft Office PowerPoint</Application>
  <PresentationFormat>On-screen Show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  </vt:lpstr>
      <vt:lpstr>LEAD FEMALE ROLES  and their audition song</vt:lpstr>
      <vt:lpstr>General: Summer Lovin’ (till 44 secs)</vt:lpstr>
      <vt:lpstr>Sandy: Hopelessly Devoted to You (till 1.55) </vt:lpstr>
      <vt:lpstr>Rizzo-There Are Worse Things I can Do till 1.29</vt:lpstr>
      <vt:lpstr>Rizzo/Pink Ladies: Sandra Dee till 55 seconds</vt:lpstr>
      <vt:lpstr>Marty: Freddy My Love-till 47 secs</vt:lpstr>
      <vt:lpstr>LEAD “MALE” ROLES</vt:lpstr>
      <vt:lpstr>Danny: Sandy from 24 seconds in  till 1.40</vt:lpstr>
      <vt:lpstr>Kenickie: Greased Lightnin’ till 1 minute in</vt:lpstr>
      <vt:lpstr>Changed Lyrics to Greased Lightnin'</vt:lpstr>
      <vt:lpstr>Doody: Those Magic Changes till 2.23</vt:lpstr>
      <vt:lpstr>Johnny Casino- Hand Jive</vt:lpstr>
      <vt:lpstr>Teen Angel: Beauty School Dropout from instrumental break (45seconds) till 1.25.</vt:lpstr>
      <vt:lpstr>Week  2 Information Meeting and LEARN AUDITION SONG/S</vt:lpstr>
      <vt:lpstr>Weeks  3 LEARN AUDITION SONG/S continued</vt:lpstr>
      <vt:lpstr>Week 4 AUDITIONS BEGIN</vt:lpstr>
      <vt:lpstr>Week 5 AUDITIONS continued</vt:lpstr>
      <vt:lpstr>Week 6 AUDITIONS continued</vt:lpstr>
      <vt:lpstr>WEEK 7 CALLBACKS AND FINALE DANCE</vt:lpstr>
      <vt:lpstr>WEEK 8 CALLBACKS # 2 AND FINALE DANCE</vt:lpstr>
      <vt:lpstr>WEEK 9 CALLBACKS # 3 AND FINALE DANCE</vt:lpstr>
      <vt:lpstr>WEEK 10 CASTING ANNOUNCED </vt:lpstr>
      <vt:lpstr>CHOOKAS!  </vt:lpstr>
    </vt:vector>
  </TitlesOfParts>
  <Company>Melbourne Girls'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</dc:title>
  <dc:creator>MGC Students</dc:creator>
  <cp:lastModifiedBy>Anne Corry</cp:lastModifiedBy>
  <cp:revision>82</cp:revision>
  <cp:lastPrinted>2022-05-02T01:45:10Z</cp:lastPrinted>
  <dcterms:created xsi:type="dcterms:W3CDTF">2010-02-12T01:45:56Z</dcterms:created>
  <dcterms:modified xsi:type="dcterms:W3CDTF">2023-02-14T01:04:55Z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0x010100B5E06A5FC0E10246B9C67030EF69A84B</vt:lpwstr>
  </property>
</Properties>
</file>