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
  </p:notesMasterIdLst>
  <p:sldIdLst>
    <p:sldId id="258" r:id="rId2"/>
  </p:sldIdLst>
  <p:sldSz cx="6858000" cy="9906000" type="A4"/>
  <p:notesSz cx="7099300" cy="9385300"/>
  <p:embeddedFontLst>
    <p:embeddedFont>
      <p:font typeface="Arial Nova" panose="020B0504020202020204" pitchFamily="34" charset="0"/>
      <p:regular r:id="rId4"/>
      <p:bold r:id="rId5"/>
      <p:italic r:id="rId6"/>
      <p:boldItalic r:id="rId7"/>
    </p:embeddedFont>
    <p:embeddedFont>
      <p:font typeface="Arial Nova Light" panose="020B0304020202020204" pitchFamily="34" charset="0"/>
      <p:regular r:id="rId8"/>
      <p:italic r:id="rId9"/>
    </p:embeddedFont>
    <p:embeddedFont>
      <p:font typeface="Barlow Condensed" panose="00000506000000000000" pitchFamily="2" charset="0"/>
      <p:regular r:id="rId10"/>
      <p:bold r:id="rId11"/>
      <p:italic r:id="rId12"/>
      <p:boldItalic r:id="rId13"/>
    </p:embeddedFont>
    <p:embeddedFont>
      <p:font typeface="Futura Std Book" panose="020B0502020204020303" charset="0"/>
      <p:regular r:id="rId14"/>
      <p:bold r:id="rId15"/>
    </p:embeddedFont>
    <p:embeddedFont>
      <p:font typeface="Futura Std Medium" panose="020B0502020204020303"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00"/>
    <a:srgbClr val="005DB7"/>
    <a:srgbClr val="F2F2F2"/>
    <a:srgbClr val="F3F3F3"/>
    <a:srgbClr val="F1F1F1"/>
    <a:srgbClr val="EEEEEE"/>
    <a:srgbClr val="F27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C0DBC-CC38-4797-A8FE-2E48DBF85C7D}" v="5" dt="2025-02-21T00:31:41.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172" autoAdjust="0"/>
    <p:restoredTop sz="94887"/>
  </p:normalViewPr>
  <p:slideViewPr>
    <p:cSldViewPr snapToGrid="0" snapToObjects="1">
      <p:cViewPr>
        <p:scale>
          <a:sx n="100" d="100"/>
          <a:sy n="100" d="100"/>
        </p:scale>
        <p:origin x="1504" y="-1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21" Type="http://schemas.microsoft.com/office/2016/11/relationships/changesInfo" Target="changesInfos/changesInfo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amKids - Cheltenham East Primary" userId="d3fc93f2-66a9-4304-a10d-29cfd544172e" providerId="ADAL" clId="{BAC252B2-867C-4025-9796-9BC2574F08BE}"/>
    <pc:docChg chg="undo redo custSel modSld">
      <pc:chgData name="TeamKids - Cheltenham East Primary" userId="d3fc93f2-66a9-4304-a10d-29cfd544172e" providerId="ADAL" clId="{BAC252B2-867C-4025-9796-9BC2574F08BE}" dt="2023-08-25T01:09:28.473" v="716" actId="1076"/>
      <pc:docMkLst>
        <pc:docMk/>
      </pc:docMkLst>
      <pc:sldChg chg="addSp delSp modSp mod">
        <pc:chgData name="TeamKids - Cheltenham East Primary" userId="d3fc93f2-66a9-4304-a10d-29cfd544172e" providerId="ADAL" clId="{BAC252B2-867C-4025-9796-9BC2574F08BE}" dt="2023-08-25T01:09:28.473" v="716" actId="1076"/>
        <pc:sldMkLst>
          <pc:docMk/>
          <pc:sldMk cId="874476574" sldId="258"/>
        </pc:sldMkLst>
      </pc:sldChg>
    </pc:docChg>
  </pc:docChgLst>
  <pc:docChgLst>
    <pc:chgData name="TeamKids - Cheltenham East Primary" userId="d3fc93f2-66a9-4304-a10d-29cfd544172e" providerId="ADAL" clId="{BEB333E2-BB73-4566-8407-D13845FEA12B}"/>
    <pc:docChg chg="custSel modSld">
      <pc:chgData name="TeamKids - Cheltenham East Primary" userId="d3fc93f2-66a9-4304-a10d-29cfd544172e" providerId="ADAL" clId="{BEB333E2-BB73-4566-8407-D13845FEA12B}" dt="2023-07-21T00:37:27.359" v="207" actId="20577"/>
      <pc:docMkLst>
        <pc:docMk/>
      </pc:docMkLst>
      <pc:sldChg chg="addSp delSp modSp mod">
        <pc:chgData name="TeamKids - Cheltenham East Primary" userId="d3fc93f2-66a9-4304-a10d-29cfd544172e" providerId="ADAL" clId="{BEB333E2-BB73-4566-8407-D13845FEA12B}" dt="2023-07-21T00:37:27.359" v="207" actId="20577"/>
        <pc:sldMkLst>
          <pc:docMk/>
          <pc:sldMk cId="874476574" sldId="258"/>
        </pc:sldMkLst>
      </pc:sldChg>
    </pc:docChg>
  </pc:docChgLst>
  <pc:docChgLst>
    <pc:chgData name="TeamKids - Cheltenham East Primary" userId="d3fc93f2-66a9-4304-a10d-29cfd544172e" providerId="ADAL" clId="{64E54DA9-C543-4CCE-B659-74EB6FD7E495}"/>
    <pc:docChg chg="custSel modSld">
      <pc:chgData name="TeamKids - Cheltenham East Primary" userId="d3fc93f2-66a9-4304-a10d-29cfd544172e" providerId="ADAL" clId="{64E54DA9-C543-4CCE-B659-74EB6FD7E495}" dt="2025-01-31T02:31:15.243" v="20" actId="478"/>
      <pc:docMkLst>
        <pc:docMk/>
      </pc:docMkLst>
      <pc:sldChg chg="addSp delSp modSp mod">
        <pc:chgData name="TeamKids - Cheltenham East Primary" userId="d3fc93f2-66a9-4304-a10d-29cfd544172e" providerId="ADAL" clId="{64E54DA9-C543-4CCE-B659-74EB6FD7E495}" dt="2025-01-31T02:31:15.243" v="20" actId="478"/>
        <pc:sldMkLst>
          <pc:docMk/>
          <pc:sldMk cId="874476574" sldId="258"/>
        </pc:sldMkLst>
        <pc:spChg chg="mod">
          <ac:chgData name="TeamKids - Cheltenham East Primary" userId="d3fc93f2-66a9-4304-a10d-29cfd544172e" providerId="ADAL" clId="{64E54DA9-C543-4CCE-B659-74EB6FD7E495}" dt="2025-01-31T02:20:28.907" v="10" actId="20577"/>
          <ac:spMkLst>
            <pc:docMk/>
            <pc:sldMk cId="874476574" sldId="258"/>
            <ac:spMk id="30" creationId="{0F06AA1B-A670-B74D-9E4D-992D2C674986}"/>
          </ac:spMkLst>
        </pc:spChg>
      </pc:sldChg>
    </pc:docChg>
  </pc:docChgLst>
  <pc:docChgLst>
    <pc:chgData name="TeamKids - Cheltenham East Primary" userId="d3fc93f2-66a9-4304-a10d-29cfd544172e" providerId="ADAL" clId="{08DC68AF-33D0-404A-AB39-3C125FEB1DCF}"/>
    <pc:docChg chg="custSel modSld">
      <pc:chgData name="TeamKids - Cheltenham East Primary" userId="d3fc93f2-66a9-4304-a10d-29cfd544172e" providerId="ADAL" clId="{08DC68AF-33D0-404A-AB39-3C125FEB1DCF}" dt="2025-02-13T22:09:21.958" v="384" actId="20577"/>
      <pc:docMkLst>
        <pc:docMk/>
      </pc:docMkLst>
      <pc:sldChg chg="addSp delSp modSp mod">
        <pc:chgData name="TeamKids - Cheltenham East Primary" userId="d3fc93f2-66a9-4304-a10d-29cfd544172e" providerId="ADAL" clId="{08DC68AF-33D0-404A-AB39-3C125FEB1DCF}" dt="2025-02-13T22:09:21.958" v="384" actId="20577"/>
        <pc:sldMkLst>
          <pc:docMk/>
          <pc:sldMk cId="874476574" sldId="258"/>
        </pc:sldMkLst>
        <pc:spChg chg="mod">
          <ac:chgData name="TeamKids - Cheltenham East Primary" userId="d3fc93f2-66a9-4304-a10d-29cfd544172e" providerId="ADAL" clId="{08DC68AF-33D0-404A-AB39-3C125FEB1DCF}" dt="2025-02-13T21:35:30.664" v="134" actId="20577"/>
          <ac:spMkLst>
            <pc:docMk/>
            <pc:sldMk cId="874476574" sldId="258"/>
            <ac:spMk id="3" creationId="{2538C33F-12BF-7ACE-E006-C89ECCF04D6E}"/>
          </ac:spMkLst>
        </pc:spChg>
        <pc:spChg chg="mod">
          <ac:chgData name="TeamKids - Cheltenham East Primary" userId="d3fc93f2-66a9-4304-a10d-29cfd544172e" providerId="ADAL" clId="{08DC68AF-33D0-404A-AB39-3C125FEB1DCF}" dt="2025-02-13T21:35:18.470" v="104" actId="20577"/>
          <ac:spMkLst>
            <pc:docMk/>
            <pc:sldMk cId="874476574" sldId="258"/>
            <ac:spMk id="4" creationId="{6B7B0EA8-8D34-7D51-B32B-2D693ECA86F4}"/>
          </ac:spMkLst>
        </pc:spChg>
        <pc:spChg chg="mod">
          <ac:chgData name="TeamKids - Cheltenham East Primary" userId="d3fc93f2-66a9-4304-a10d-29cfd544172e" providerId="ADAL" clId="{08DC68AF-33D0-404A-AB39-3C125FEB1DCF}" dt="2025-02-13T21:36:42.486" v="190" actId="20577"/>
          <ac:spMkLst>
            <pc:docMk/>
            <pc:sldMk cId="874476574" sldId="258"/>
            <ac:spMk id="7" creationId="{DC885CEB-C146-E036-8755-7F89699E36CA}"/>
          </ac:spMkLst>
        </pc:spChg>
        <pc:spChg chg="mod">
          <ac:chgData name="TeamKids - Cheltenham East Primary" userId="d3fc93f2-66a9-4304-a10d-29cfd544172e" providerId="ADAL" clId="{08DC68AF-33D0-404A-AB39-3C125FEB1DCF}" dt="2025-02-13T21:24:39.578" v="49" actId="20577"/>
          <ac:spMkLst>
            <pc:docMk/>
            <pc:sldMk cId="874476574" sldId="258"/>
            <ac:spMk id="10" creationId="{D0BA64F5-235F-B9D2-9919-436A8D275AEA}"/>
          </ac:spMkLst>
        </pc:spChg>
        <pc:spChg chg="mod">
          <ac:chgData name="TeamKids - Cheltenham East Primary" userId="d3fc93f2-66a9-4304-a10d-29cfd544172e" providerId="ADAL" clId="{08DC68AF-33D0-404A-AB39-3C125FEB1DCF}" dt="2025-02-13T21:19:29.118" v="13" actId="1076"/>
          <ac:spMkLst>
            <pc:docMk/>
            <pc:sldMk cId="874476574" sldId="258"/>
            <ac:spMk id="11" creationId="{D676AF0F-0279-F4B3-AD0B-FF5EFA09A70D}"/>
          </ac:spMkLst>
        </pc:spChg>
        <pc:spChg chg="mod">
          <ac:chgData name="TeamKids - Cheltenham East Primary" userId="d3fc93f2-66a9-4304-a10d-29cfd544172e" providerId="ADAL" clId="{08DC68AF-33D0-404A-AB39-3C125FEB1DCF}" dt="2025-02-13T21:19:33.019" v="14" actId="1076"/>
          <ac:spMkLst>
            <pc:docMk/>
            <pc:sldMk cId="874476574" sldId="258"/>
            <ac:spMk id="15" creationId="{16687CFA-9787-7015-7A94-4D7CBBA75958}"/>
          </ac:spMkLst>
        </pc:spChg>
        <pc:spChg chg="mod">
          <ac:chgData name="TeamKids - Cheltenham East Primary" userId="d3fc93f2-66a9-4304-a10d-29cfd544172e" providerId="ADAL" clId="{08DC68AF-33D0-404A-AB39-3C125FEB1DCF}" dt="2025-02-13T21:36:23.890" v="158" actId="20577"/>
          <ac:spMkLst>
            <pc:docMk/>
            <pc:sldMk cId="874476574" sldId="258"/>
            <ac:spMk id="17" creationId="{D54C4B2D-E872-CBAF-2283-E866E395C4FA}"/>
          </ac:spMkLst>
        </pc:spChg>
        <pc:spChg chg="mod">
          <ac:chgData name="TeamKids - Cheltenham East Primary" userId="d3fc93f2-66a9-4304-a10d-29cfd544172e" providerId="ADAL" clId="{08DC68AF-33D0-404A-AB39-3C125FEB1DCF}" dt="2025-02-13T21:25:07.579" v="81" actId="20577"/>
          <ac:spMkLst>
            <pc:docMk/>
            <pc:sldMk cId="874476574" sldId="258"/>
            <ac:spMk id="18" creationId="{FB0A4C6F-E808-7403-24CE-C085BBFDE544}"/>
          </ac:spMkLst>
        </pc:spChg>
        <pc:spChg chg="mod">
          <ac:chgData name="TeamKids - Cheltenham East Primary" userId="d3fc93f2-66a9-4304-a10d-29cfd544172e" providerId="ADAL" clId="{08DC68AF-33D0-404A-AB39-3C125FEB1DCF}" dt="2025-02-13T21:37:25.209" v="259" actId="20577"/>
          <ac:spMkLst>
            <pc:docMk/>
            <pc:sldMk cId="874476574" sldId="258"/>
            <ac:spMk id="19" creationId="{9B98D455-56A1-9F52-F71B-DF1215A5812A}"/>
          </ac:spMkLst>
        </pc:spChg>
        <pc:spChg chg="mod">
          <ac:chgData name="TeamKids - Cheltenham East Primary" userId="d3fc93f2-66a9-4304-a10d-29cfd544172e" providerId="ADAL" clId="{08DC68AF-33D0-404A-AB39-3C125FEB1DCF}" dt="2025-02-13T21:37:02.744" v="213" actId="20577"/>
          <ac:spMkLst>
            <pc:docMk/>
            <pc:sldMk cId="874476574" sldId="258"/>
            <ac:spMk id="48" creationId="{7200E5BC-BBB7-3C49-809B-EB9A84214327}"/>
          </ac:spMkLst>
        </pc:spChg>
        <pc:spChg chg="mod">
          <ac:chgData name="TeamKids - Cheltenham East Primary" userId="d3fc93f2-66a9-4304-a10d-29cfd544172e" providerId="ADAL" clId="{08DC68AF-33D0-404A-AB39-3C125FEB1DCF}" dt="2025-02-13T21:37:12.182" v="237" actId="20577"/>
          <ac:spMkLst>
            <pc:docMk/>
            <pc:sldMk cId="874476574" sldId="258"/>
            <ac:spMk id="49" creationId="{36FF00A8-487D-9842-9CF1-66D33AD92F31}"/>
          </ac:spMkLst>
        </pc:spChg>
        <pc:spChg chg="mod">
          <ac:chgData name="TeamKids - Cheltenham East Primary" userId="d3fc93f2-66a9-4304-a10d-29cfd544172e" providerId="ADAL" clId="{08DC68AF-33D0-404A-AB39-3C125FEB1DCF}" dt="2025-02-13T21:19:10.172" v="7" actId="20577"/>
          <ac:spMkLst>
            <pc:docMk/>
            <pc:sldMk cId="874476574" sldId="258"/>
            <ac:spMk id="68" creationId="{4BC1B856-83F0-654D-83AD-AB3D3ED354E3}"/>
          </ac:spMkLst>
        </pc:spChg>
        <pc:spChg chg="mod">
          <ac:chgData name="TeamKids - Cheltenham East Primary" userId="d3fc93f2-66a9-4304-a10d-29cfd544172e" providerId="ADAL" clId="{08DC68AF-33D0-404A-AB39-3C125FEB1DCF}" dt="2025-02-13T22:09:21.958" v="384" actId="20577"/>
          <ac:spMkLst>
            <pc:docMk/>
            <pc:sldMk cId="874476574" sldId="258"/>
            <ac:spMk id="86" creationId="{63E343B8-5F02-974F-8CDE-DAAB32F1165F}"/>
          </ac:spMkLst>
        </pc:spChg>
        <pc:picChg chg="add mod">
          <ac:chgData name="TeamKids - Cheltenham East Primary" userId="d3fc93f2-66a9-4304-a10d-29cfd544172e" providerId="ADAL" clId="{08DC68AF-33D0-404A-AB39-3C125FEB1DCF}" dt="2025-02-13T21:53:46.554" v="271" actId="1076"/>
          <ac:picMkLst>
            <pc:docMk/>
            <pc:sldMk cId="874476574" sldId="258"/>
            <ac:picMk id="5" creationId="{0BA94D55-D0F7-6BA8-B236-0E3874F472CD}"/>
          </ac:picMkLst>
        </pc:picChg>
        <pc:picChg chg="add mod">
          <ac:chgData name="TeamKids - Cheltenham East Primary" userId="d3fc93f2-66a9-4304-a10d-29cfd544172e" providerId="ADAL" clId="{08DC68AF-33D0-404A-AB39-3C125FEB1DCF}" dt="2025-02-13T21:54:21.129" v="275" actId="1076"/>
          <ac:picMkLst>
            <pc:docMk/>
            <pc:sldMk cId="874476574" sldId="258"/>
            <ac:picMk id="12" creationId="{DF322E0B-B357-7FB3-9747-3813569B6C27}"/>
          </ac:picMkLst>
        </pc:picChg>
      </pc:sldChg>
    </pc:docChg>
  </pc:docChgLst>
  <pc:docChgLst>
    <pc:chgData name="TeamKids - Cheltenham East Primary" userId="d3fc93f2-66a9-4304-a10d-29cfd544172e" providerId="ADAL" clId="{22DBC437-96CE-41AD-A8B4-D9B37FC0B03A}"/>
    <pc:docChg chg="undo custSel modSld">
      <pc:chgData name="TeamKids - Cheltenham East Primary" userId="d3fc93f2-66a9-4304-a10d-29cfd544172e" providerId="ADAL" clId="{22DBC437-96CE-41AD-A8B4-D9B37FC0B03A}" dt="2023-08-18T02:57:20.339" v="194" actId="1076"/>
      <pc:docMkLst>
        <pc:docMk/>
      </pc:docMkLst>
      <pc:sldChg chg="addSp delSp modSp mod">
        <pc:chgData name="TeamKids - Cheltenham East Primary" userId="d3fc93f2-66a9-4304-a10d-29cfd544172e" providerId="ADAL" clId="{22DBC437-96CE-41AD-A8B4-D9B37FC0B03A}" dt="2023-08-18T02:57:20.339" v="194" actId="1076"/>
        <pc:sldMkLst>
          <pc:docMk/>
          <pc:sldMk cId="874476574" sldId="258"/>
        </pc:sldMkLst>
      </pc:sldChg>
    </pc:docChg>
  </pc:docChgLst>
  <pc:docChgLst>
    <pc:chgData name="TeamKids - Cheltenham East Primary" userId="d3fc93f2-66a9-4304-a10d-29cfd544172e" providerId="ADAL" clId="{4CC9F455-8433-457A-B0F1-48C0528005B0}"/>
    <pc:docChg chg="undo custSel modSld">
      <pc:chgData name="TeamKids - Cheltenham East Primary" userId="d3fc93f2-66a9-4304-a10d-29cfd544172e" providerId="ADAL" clId="{4CC9F455-8433-457A-B0F1-48C0528005B0}" dt="2023-02-22T22:29:48.313" v="2630" actId="20577"/>
      <pc:docMkLst>
        <pc:docMk/>
      </pc:docMkLst>
    </pc:docChg>
  </pc:docChgLst>
  <pc:docChgLst>
    <pc:chgData name="TeamKids - Cheltenham East Primary" userId="d3fc93f2-66a9-4304-a10d-29cfd544172e" providerId="ADAL" clId="{B4E03BD8-3B50-4805-B7FF-B0563FCFC30B}"/>
    <pc:docChg chg="undo custSel modSld">
      <pc:chgData name="TeamKids - Cheltenham East Primary" userId="d3fc93f2-66a9-4304-a10d-29cfd544172e" providerId="ADAL" clId="{B4E03BD8-3B50-4805-B7FF-B0563FCFC30B}" dt="2023-03-02T22:34:41.163" v="1910" actId="20577"/>
      <pc:docMkLst>
        <pc:docMk/>
      </pc:docMkLst>
      <pc:sldChg chg="addSp delSp modSp mod">
        <pc:chgData name="TeamKids - Cheltenham East Primary" userId="d3fc93f2-66a9-4304-a10d-29cfd544172e" providerId="ADAL" clId="{B4E03BD8-3B50-4805-B7FF-B0563FCFC30B}" dt="2023-03-02T22:34:41.163" v="1910" actId="20577"/>
        <pc:sldMkLst>
          <pc:docMk/>
          <pc:sldMk cId="874476574" sldId="258"/>
        </pc:sldMkLst>
      </pc:sldChg>
    </pc:docChg>
  </pc:docChgLst>
  <pc:docChgLst>
    <pc:chgData name="TeamKids - Cheltenham East Primary" userId="d3fc93f2-66a9-4304-a10d-29cfd544172e" providerId="ADAL" clId="{696DAE3F-8962-4C86-9C74-F81A41FCE4C3}"/>
    <pc:docChg chg="custSel modSld">
      <pc:chgData name="TeamKids - Cheltenham East Primary" userId="d3fc93f2-66a9-4304-a10d-29cfd544172e" providerId="ADAL" clId="{696DAE3F-8962-4C86-9C74-F81A41FCE4C3}" dt="2023-04-02T23:41:33.639" v="250" actId="931"/>
      <pc:docMkLst>
        <pc:docMk/>
      </pc:docMkLst>
      <pc:sldChg chg="addSp delSp modSp mod">
        <pc:chgData name="TeamKids - Cheltenham East Primary" userId="d3fc93f2-66a9-4304-a10d-29cfd544172e" providerId="ADAL" clId="{696DAE3F-8962-4C86-9C74-F81A41FCE4C3}" dt="2023-04-02T23:41:33.639" v="250" actId="931"/>
        <pc:sldMkLst>
          <pc:docMk/>
          <pc:sldMk cId="874476574" sldId="258"/>
        </pc:sldMkLst>
      </pc:sldChg>
    </pc:docChg>
  </pc:docChgLst>
  <pc:docChgLst>
    <pc:chgData name="TeamKids - Cheltenham East Primary" userId="d3fc93f2-66a9-4304-a10d-29cfd544172e" providerId="ADAL" clId="{91FF3A69-3F2A-4F14-A6CE-7D01BAA948DA}"/>
    <pc:docChg chg="custSel modSld">
      <pc:chgData name="TeamKids - Cheltenham East Primary" userId="d3fc93f2-66a9-4304-a10d-29cfd544172e" providerId="ADAL" clId="{91FF3A69-3F2A-4F14-A6CE-7D01BAA948DA}" dt="2023-09-08T03:12:25.836" v="593" actId="20577"/>
      <pc:docMkLst>
        <pc:docMk/>
      </pc:docMkLst>
      <pc:sldChg chg="addSp delSp modSp mod">
        <pc:chgData name="TeamKids - Cheltenham East Primary" userId="d3fc93f2-66a9-4304-a10d-29cfd544172e" providerId="ADAL" clId="{91FF3A69-3F2A-4F14-A6CE-7D01BAA948DA}" dt="2023-09-08T03:12:25.836" v="593" actId="20577"/>
        <pc:sldMkLst>
          <pc:docMk/>
          <pc:sldMk cId="874476574" sldId="258"/>
        </pc:sldMkLst>
      </pc:sldChg>
    </pc:docChg>
  </pc:docChgLst>
  <pc:docChgLst>
    <pc:chgData name="TeamKids - Cheltenham East Primary" userId="d3fc93f2-66a9-4304-a10d-29cfd544172e" providerId="ADAL" clId="{30E6E17F-87AB-4725-927F-F15A68A4BF82}"/>
    <pc:docChg chg="undo custSel modSld modNotesMaster">
      <pc:chgData name="TeamKids - Cheltenham East Primary" userId="d3fc93f2-66a9-4304-a10d-29cfd544172e" providerId="ADAL" clId="{30E6E17F-87AB-4725-927F-F15A68A4BF82}" dt="2023-10-09T20:46:43.104" v="808" actId="1076"/>
      <pc:docMkLst>
        <pc:docMk/>
      </pc:docMkLst>
      <pc:sldChg chg="addSp delSp modSp mod">
        <pc:chgData name="TeamKids - Cheltenham East Primary" userId="d3fc93f2-66a9-4304-a10d-29cfd544172e" providerId="ADAL" clId="{30E6E17F-87AB-4725-927F-F15A68A4BF82}" dt="2023-10-09T20:46:43.104" v="808" actId="1076"/>
        <pc:sldMkLst>
          <pc:docMk/>
          <pc:sldMk cId="874476574" sldId="258"/>
        </pc:sldMkLst>
      </pc:sldChg>
    </pc:docChg>
  </pc:docChgLst>
  <pc:docChgLst>
    <pc:chgData name="TeamKids - Cheltenham East Primary" userId="d3fc93f2-66a9-4304-a10d-29cfd544172e" providerId="ADAL" clId="{ECC51686-D852-49E3-BC0D-9CB54D3EED2A}"/>
    <pc:docChg chg="custSel modSld">
      <pc:chgData name="TeamKids - Cheltenham East Primary" userId="d3fc93f2-66a9-4304-a10d-29cfd544172e" providerId="ADAL" clId="{ECC51686-D852-49E3-BC0D-9CB54D3EED2A}" dt="2024-03-22T12:16:38.438" v="113" actId="1076"/>
      <pc:docMkLst>
        <pc:docMk/>
      </pc:docMkLst>
    </pc:docChg>
  </pc:docChgLst>
  <pc:docChgLst>
    <pc:chgData name="TeamKids - Cheltenham East Primary" userId="d3fc93f2-66a9-4304-a10d-29cfd544172e" providerId="ADAL" clId="{62032885-0F71-4DC3-ACCF-8EF637331C9D}"/>
    <pc:docChg chg="undo custSel modSld">
      <pc:chgData name="TeamKids - Cheltenham East Primary" userId="d3fc93f2-66a9-4304-a10d-29cfd544172e" providerId="ADAL" clId="{62032885-0F71-4DC3-ACCF-8EF637331C9D}" dt="2023-09-01T03:38:53.335" v="377" actId="1076"/>
      <pc:docMkLst>
        <pc:docMk/>
      </pc:docMkLst>
    </pc:docChg>
  </pc:docChgLst>
  <pc:docChgLst>
    <pc:chgData name="TeamKids - Cheltenham East Primary" userId="d3fc93f2-66a9-4304-a10d-29cfd544172e" providerId="ADAL" clId="{58F716BC-A28E-4D6D-8380-7EEB21C1CF7C}"/>
    <pc:docChg chg="custSel modSld">
      <pc:chgData name="TeamKids - Cheltenham East Primary" userId="d3fc93f2-66a9-4304-a10d-29cfd544172e" providerId="ADAL" clId="{58F716BC-A28E-4D6D-8380-7EEB21C1CF7C}" dt="2023-07-28T01:34:37.868" v="373" actId="14100"/>
      <pc:docMkLst>
        <pc:docMk/>
      </pc:docMkLst>
    </pc:docChg>
  </pc:docChgLst>
  <pc:docChgLst>
    <pc:chgData name="TeamKids - Cheltenham East Primary" userId="d3fc93f2-66a9-4304-a10d-29cfd544172e" providerId="ADAL" clId="{FEAF87BE-6D4A-4263-AA3A-731A0576DD13}"/>
    <pc:docChg chg="undo custSel modSld">
      <pc:chgData name="TeamKids - Cheltenham East Primary" userId="d3fc93f2-66a9-4304-a10d-29cfd544172e" providerId="ADAL" clId="{FEAF87BE-6D4A-4263-AA3A-731A0576DD13}" dt="2024-02-14T23:02:32.503" v="452" actId="20577"/>
      <pc:docMkLst>
        <pc:docMk/>
      </pc:docMkLst>
    </pc:docChg>
  </pc:docChgLst>
  <pc:docChgLst>
    <pc:chgData name="TeamKids - Cheltenham East Primary" userId="d3fc93f2-66a9-4304-a10d-29cfd544172e" providerId="ADAL" clId="{D0B6A861-CD03-4FD6-B3E7-4E7FAEC66BBF}"/>
    <pc:docChg chg="custSel modSld">
      <pc:chgData name="TeamKids - Cheltenham East Primary" userId="d3fc93f2-66a9-4304-a10d-29cfd544172e" providerId="ADAL" clId="{D0B6A861-CD03-4FD6-B3E7-4E7FAEC66BBF}" dt="2023-07-13T23:53:34.800" v="293" actId="14100"/>
      <pc:docMkLst>
        <pc:docMk/>
      </pc:docMkLst>
    </pc:docChg>
  </pc:docChgLst>
  <pc:docChgLst>
    <pc:chgData name="TeamKids - Cheltenham East Primary" userId="d3fc93f2-66a9-4304-a10d-29cfd544172e" providerId="ADAL" clId="{E569767A-D366-47A0-A68C-3BEEECE6F54D}"/>
    <pc:docChg chg="custSel modSld">
      <pc:chgData name="TeamKids - Cheltenham East Primary" userId="d3fc93f2-66a9-4304-a10d-29cfd544172e" providerId="ADAL" clId="{E569767A-D366-47A0-A68C-3BEEECE6F54D}" dt="2023-08-11T03:03:39.618" v="236" actId="20577"/>
      <pc:docMkLst>
        <pc:docMk/>
      </pc:docMkLst>
    </pc:docChg>
  </pc:docChgLst>
  <pc:docChgLst>
    <pc:chgData name="TeamKids - Cheltenham East Primary" userId="d3fc93f2-66a9-4304-a10d-29cfd544172e" providerId="ADAL" clId="{0CD6E7D3-20C4-483A-809B-3A64622EF77E}"/>
    <pc:docChg chg="undo custSel modSld">
      <pc:chgData name="TeamKids - Cheltenham East Primary" userId="d3fc93f2-66a9-4304-a10d-29cfd544172e" providerId="ADAL" clId="{0CD6E7D3-20C4-483A-809B-3A64622EF77E}" dt="2025-01-31T02:18:39.775" v="306" actId="20577"/>
      <pc:docMkLst>
        <pc:docMk/>
      </pc:docMkLst>
    </pc:docChg>
  </pc:docChgLst>
  <pc:docChgLst>
    <pc:chgData name="TeamKids - Cheltenham East Primary" userId="d3fc93f2-66a9-4304-a10d-29cfd544172e" providerId="ADAL" clId="{BE3C4B01-5DC2-4E59-A191-4412AE84B361}"/>
    <pc:docChg chg="custSel modSld">
      <pc:chgData name="TeamKids - Cheltenham East Primary" userId="d3fc93f2-66a9-4304-a10d-29cfd544172e" providerId="ADAL" clId="{BE3C4B01-5DC2-4E59-A191-4412AE84B361}" dt="2023-03-09T23:06:48.766" v="1370" actId="931"/>
      <pc:docMkLst>
        <pc:docMk/>
      </pc:docMkLst>
    </pc:docChg>
  </pc:docChgLst>
  <pc:docChgLst>
    <pc:chgData name="TeamKids - Cheltenham East Primary" userId="d3fc93f2-66a9-4304-a10d-29cfd544172e" providerId="ADAL" clId="{0A7C0DBC-CC38-4797-A8FE-2E48DBF85C7D}"/>
    <pc:docChg chg="custSel modSld">
      <pc:chgData name="TeamKids - Cheltenham East Primary" userId="d3fc93f2-66a9-4304-a10d-29cfd544172e" providerId="ADAL" clId="{0A7C0DBC-CC38-4797-A8FE-2E48DBF85C7D}" dt="2025-02-21T00:46:19.961" v="164" actId="14100"/>
      <pc:docMkLst>
        <pc:docMk/>
      </pc:docMkLst>
      <pc:sldChg chg="modSp mod">
        <pc:chgData name="TeamKids - Cheltenham East Primary" userId="d3fc93f2-66a9-4304-a10d-29cfd544172e" providerId="ADAL" clId="{0A7C0DBC-CC38-4797-A8FE-2E48DBF85C7D}" dt="2025-02-21T00:46:19.961" v="164" actId="14100"/>
        <pc:sldMkLst>
          <pc:docMk/>
          <pc:sldMk cId="874476574" sldId="258"/>
        </pc:sldMkLst>
        <pc:spChg chg="mod">
          <ac:chgData name="TeamKids - Cheltenham East Primary" userId="d3fc93f2-66a9-4304-a10d-29cfd544172e" providerId="ADAL" clId="{0A7C0DBC-CC38-4797-A8FE-2E48DBF85C7D}" dt="2025-02-21T00:46:19.961" v="164" actId="14100"/>
          <ac:spMkLst>
            <pc:docMk/>
            <pc:sldMk cId="874476574" sldId="258"/>
            <ac:spMk id="86" creationId="{63E343B8-5F02-974F-8CDE-DAAB32F1165F}"/>
          </ac:spMkLst>
        </pc:spChg>
      </pc:sldChg>
    </pc:docChg>
  </pc:docChgLst>
  <pc:docChgLst>
    <pc:chgData name="TeamKids - Cheltenham East Primary" userId="d3fc93f2-66a9-4304-a10d-29cfd544172e" providerId="ADAL" clId="{7C9F1151-EF8D-4EE6-B89C-D50203C01BF4}"/>
    <pc:docChg chg="custSel modSld">
      <pc:chgData name="TeamKids - Cheltenham East Primary" userId="d3fc93f2-66a9-4304-a10d-29cfd544172e" providerId="ADAL" clId="{7C9F1151-EF8D-4EE6-B89C-D50203C01BF4}" dt="2023-03-19T20:24:13.923" v="1296" actId="931"/>
      <pc:docMkLst>
        <pc:docMk/>
      </pc:docMkLst>
    </pc:docChg>
  </pc:docChgLst>
  <pc:docChgLst>
    <pc:chgData name="TeamKids - Cheltenham East Primary" userId="d3fc93f2-66a9-4304-a10d-29cfd544172e" providerId="ADAL" clId="{A33A4EF1-74CE-409B-8960-6D36749EF5E5}"/>
    <pc:docChg chg="custSel modSld">
      <pc:chgData name="TeamKids - Cheltenham East Primary" userId="d3fc93f2-66a9-4304-a10d-29cfd544172e" providerId="ADAL" clId="{A33A4EF1-74CE-409B-8960-6D36749EF5E5}" dt="2023-04-28T04:23:30.028" v="552" actId="20577"/>
      <pc:docMkLst>
        <pc:docMk/>
      </pc:docMkLst>
    </pc:docChg>
  </pc:docChgLst>
  <pc:docChgLst>
    <pc:chgData name="TeamKids - Cheltenham East Primary" userId="d3fc93f2-66a9-4304-a10d-29cfd544172e" providerId="ADAL" clId="{5FD5EE72-9C75-496F-80BA-B6E69FC8F764}"/>
    <pc:docChg chg="undo custSel modSld">
      <pc:chgData name="TeamKids - Cheltenham East Primary" userId="d3fc93f2-66a9-4304-a10d-29cfd544172e" providerId="ADAL" clId="{5FD5EE72-9C75-496F-80BA-B6E69FC8F764}" dt="2023-03-26T22:06:29.124" v="1441" actId="1076"/>
      <pc:docMkLst>
        <pc:docMk/>
      </pc:docMkLst>
    </pc:docChg>
  </pc:docChgLst>
  <pc:docChgLst>
    <pc:chgData name="TeamKids - Cheltenham East Primary" userId="d3fc93f2-66a9-4304-a10d-29cfd544172e" providerId="ADAL" clId="{310255F6-2E91-489F-9B80-9CA90EE9DF90}"/>
    <pc:docChg chg="undo redo custSel modSld">
      <pc:chgData name="TeamKids - Cheltenham East Primary" userId="d3fc93f2-66a9-4304-a10d-29cfd544172e" providerId="ADAL" clId="{310255F6-2E91-489F-9B80-9CA90EE9DF90}" dt="2025-02-07T03:03:26.100" v="190" actId="20577"/>
      <pc:docMkLst>
        <pc:docMk/>
      </pc:docMkLst>
    </pc:docChg>
  </pc:docChgLst>
  <pc:docChgLst>
    <pc:chgData name="TeamKids - Cheltenham East Primary" userId="d3fc93f2-66a9-4304-a10d-29cfd544172e" providerId="ADAL" clId="{6C572A99-0C67-474B-B290-68B25799C519}"/>
    <pc:docChg chg="custSel modSld">
      <pc:chgData name="TeamKids - Cheltenham East Primary" userId="d3fc93f2-66a9-4304-a10d-29cfd544172e" providerId="ADAL" clId="{6C572A99-0C67-474B-B290-68B25799C519}" dt="2023-08-04T00:20:03.334" v="205" actId="20577"/>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96B90C4D-3640-C842-867E-1B8C73EB0031}" type="datetimeFigureOut">
              <a:rPr lang="en-US" smtClean="0"/>
              <a:t>2/21/2025</a:t>
            </a:fld>
            <a:endParaRPr lang="en-US"/>
          </a:p>
        </p:txBody>
      </p:sp>
      <p:sp>
        <p:nvSpPr>
          <p:cNvPr id="4" name="Slide Image Placeholder 3"/>
          <p:cNvSpPr>
            <a:spLocks noGrp="1" noRot="1" noChangeAspect="1"/>
          </p:cNvSpPr>
          <p:nvPr>
            <p:ph type="sldImg" idx="2"/>
          </p:nvPr>
        </p:nvSpPr>
        <p:spPr>
          <a:xfrm>
            <a:off x="2452688" y="1173163"/>
            <a:ext cx="219392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A7471D9A-46E7-694C-AB00-B25DE6656492}" type="slidenum">
              <a:rPr lang="en-US" smtClean="0"/>
              <a:t>‹#›</a:t>
            </a:fld>
            <a:endParaRPr lang="en-US"/>
          </a:p>
        </p:txBody>
      </p:sp>
    </p:spTree>
    <p:extLst>
      <p:ext uri="{BB962C8B-B14F-4D97-AF65-F5344CB8AC3E}">
        <p14:creationId xmlns:p14="http://schemas.microsoft.com/office/powerpoint/2010/main" val="36482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71D9A-46E7-694C-AB00-B25DE6656492}" type="slidenum">
              <a:rPr lang="en-US" smtClean="0"/>
              <a:t>1</a:t>
            </a:fld>
            <a:endParaRPr lang="en-US"/>
          </a:p>
        </p:txBody>
      </p:sp>
    </p:spTree>
    <p:extLst>
      <p:ext uri="{BB962C8B-B14F-4D97-AF65-F5344CB8AC3E}">
        <p14:creationId xmlns:p14="http://schemas.microsoft.com/office/powerpoint/2010/main" val="417459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 TEMPLATE</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MANUAL</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HOW TO EDIT THIS TEMPLATE…</a:t>
            </a:r>
            <a:endParaRPr lang="en-US" sz="1600" dirty="0">
              <a:solidFill>
                <a:srgbClr val="005DB7"/>
              </a:solidFill>
              <a:latin typeface="Barlow Condensed" pitchFamily="2" charset="77"/>
            </a:endParaRPr>
          </a:p>
        </p:txBody>
      </p:sp>
      <p:sp>
        <p:nvSpPr>
          <p:cNvPr id="38" name="TextBox 37">
            <a:extLst>
              <a:ext uri="{FF2B5EF4-FFF2-40B4-BE49-F238E27FC236}">
                <a16:creationId xmlns:a16="http://schemas.microsoft.com/office/drawing/2014/main" id="{FE9802CE-C763-5748-8E8E-D6CAD429146D}"/>
              </a:ext>
            </a:extLst>
          </p:cNvPr>
          <p:cNvSpPr txBox="1"/>
          <p:nvPr userDrawn="1"/>
        </p:nvSpPr>
        <p:spPr>
          <a:xfrm>
            <a:off x="998386" y="4773704"/>
            <a:ext cx="5208644" cy="2315377"/>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replace </a:t>
            </a:r>
            <a:r>
              <a:rPr lang="en-US" sz="1200" b="1" i="0" dirty="0">
                <a:solidFill>
                  <a:schemeClr val="tx1">
                    <a:lumMod val="75000"/>
                    <a:lumOff val="25000"/>
                  </a:schemeClr>
                </a:solidFill>
                <a:latin typeface="Arial Nova Light" panose="020B0304020202020204" pitchFamily="34" charset="0"/>
              </a:rPr>
              <a:t>club icons</a:t>
            </a:r>
            <a:r>
              <a:rPr lang="en-US" sz="1200" b="0" i="0" dirty="0">
                <a:solidFill>
                  <a:schemeClr val="tx1">
                    <a:lumMod val="75000"/>
                    <a:lumOff val="25000"/>
                  </a:schemeClr>
                </a:solidFill>
                <a:latin typeface="Arial Nova Light" panose="020B0304020202020204" pitchFamily="34" charset="0"/>
              </a:rPr>
              <a:t>, go to “View” &gt; “Slide Master” then find the icons you need and copy them onto your newsletter slide in “Normal” view.</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add</a:t>
            </a:r>
            <a:r>
              <a:rPr lang="en-US" sz="1200" b="1" i="0" dirty="0">
                <a:solidFill>
                  <a:schemeClr val="tx1">
                    <a:lumMod val="75000"/>
                    <a:lumOff val="25000"/>
                  </a:schemeClr>
                </a:solidFill>
                <a:latin typeface="Arial Nova Light" panose="020B0304020202020204" pitchFamily="34" charset="0"/>
              </a:rPr>
              <a:t> images, </a:t>
            </a:r>
            <a:r>
              <a:rPr lang="en-US" sz="1200" b="0" i="0" dirty="0">
                <a:solidFill>
                  <a:schemeClr val="tx1">
                    <a:lumMod val="75000"/>
                    <a:lumOff val="25000"/>
                  </a:schemeClr>
                </a:solidFill>
                <a:latin typeface="Arial Nova Light" panose="020B0304020202020204" pitchFamily="34" charset="0"/>
              </a:rPr>
              <a:t>click on the image icon and select an image file on your computer.  </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Don’t forget to update your </a:t>
            </a:r>
            <a:r>
              <a:rPr lang="en-US" sz="1200" b="1" i="0" dirty="0">
                <a:solidFill>
                  <a:schemeClr val="tx1">
                    <a:lumMod val="75000"/>
                    <a:lumOff val="25000"/>
                  </a:schemeClr>
                </a:solidFill>
                <a:latin typeface="Arial Nova Light" panose="020B0304020202020204" pitchFamily="34" charset="0"/>
              </a:rPr>
              <a:t>service details </a:t>
            </a:r>
            <a:r>
              <a:rPr lang="en-US" sz="1200" b="0" i="0" dirty="0">
                <a:solidFill>
                  <a:schemeClr val="tx1">
                    <a:lumMod val="75000"/>
                    <a:lumOff val="25000"/>
                  </a:schemeClr>
                </a:solidFill>
                <a:latin typeface="Arial Nova Light" panose="020B0304020202020204" pitchFamily="34" charset="0"/>
              </a:rPr>
              <a:t>in the footer.</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If required, go to “View” &gt; “Slide Master” and </a:t>
            </a:r>
            <a:r>
              <a:rPr lang="en-US" sz="1200" b="1" i="0" dirty="0">
                <a:solidFill>
                  <a:schemeClr val="tx1">
                    <a:lumMod val="75000"/>
                    <a:lumOff val="25000"/>
                  </a:schemeClr>
                </a:solidFill>
                <a:latin typeface="Arial Nova Light" panose="020B0304020202020204" pitchFamily="34" charset="0"/>
              </a:rPr>
              <a:t>adjust the master elements </a:t>
            </a:r>
            <a:r>
              <a:rPr lang="en-US" sz="1200" b="0" i="0" dirty="0">
                <a:solidFill>
                  <a:schemeClr val="tx1">
                    <a:lumMod val="75000"/>
                    <a:lumOff val="25000"/>
                  </a:schemeClr>
                </a:solidFill>
                <a:latin typeface="Arial Nova Light" panose="020B0304020202020204" pitchFamily="34" charset="0"/>
              </a:rPr>
              <a:t>to better fit your content.</a:t>
            </a:r>
          </a:p>
        </p:txBody>
      </p:sp>
      <p:sp>
        <p:nvSpPr>
          <p:cNvPr id="41" name="Oval 40">
            <a:extLst>
              <a:ext uri="{FF2B5EF4-FFF2-40B4-BE49-F238E27FC236}">
                <a16:creationId xmlns:a16="http://schemas.microsoft.com/office/drawing/2014/main" id="{321DBAD2-2269-E345-98A4-3330930A6EF1}"/>
              </a:ext>
            </a:extLst>
          </p:cNvPr>
          <p:cNvSpPr>
            <a:spLocks noChangeAspect="1"/>
          </p:cNvSpPr>
          <p:nvPr userDrawn="1"/>
        </p:nvSpPr>
        <p:spPr>
          <a:xfrm>
            <a:off x="550336" y="3197413"/>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1</a:t>
            </a:r>
          </a:p>
        </p:txBody>
      </p:sp>
      <p:sp>
        <p:nvSpPr>
          <p:cNvPr id="42" name="Oval 41">
            <a:extLst>
              <a:ext uri="{FF2B5EF4-FFF2-40B4-BE49-F238E27FC236}">
                <a16:creationId xmlns:a16="http://schemas.microsoft.com/office/drawing/2014/main" id="{83D1FB18-6ABF-554A-8A1E-6092992D7736}"/>
              </a:ext>
            </a:extLst>
          </p:cNvPr>
          <p:cNvSpPr>
            <a:spLocks noChangeAspect="1"/>
          </p:cNvSpPr>
          <p:nvPr userDrawn="1"/>
        </p:nvSpPr>
        <p:spPr>
          <a:xfrm>
            <a:off x="550336" y="4773704"/>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2</a:t>
            </a:r>
          </a:p>
        </p:txBody>
      </p:sp>
      <p:sp>
        <p:nvSpPr>
          <p:cNvPr id="43" name="Oval 42">
            <a:extLst>
              <a:ext uri="{FF2B5EF4-FFF2-40B4-BE49-F238E27FC236}">
                <a16:creationId xmlns:a16="http://schemas.microsoft.com/office/drawing/2014/main" id="{A30AFF85-3C90-EA48-A225-CEA605925CEE}"/>
              </a:ext>
            </a:extLst>
          </p:cNvPr>
          <p:cNvSpPr>
            <a:spLocks noChangeAspect="1"/>
          </p:cNvSpPr>
          <p:nvPr userDrawn="1"/>
        </p:nvSpPr>
        <p:spPr>
          <a:xfrm>
            <a:off x="550336" y="5444611"/>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3</a:t>
            </a:r>
          </a:p>
        </p:txBody>
      </p:sp>
      <p:sp>
        <p:nvSpPr>
          <p:cNvPr id="44" name="Oval 43">
            <a:extLst>
              <a:ext uri="{FF2B5EF4-FFF2-40B4-BE49-F238E27FC236}">
                <a16:creationId xmlns:a16="http://schemas.microsoft.com/office/drawing/2014/main" id="{52455DEA-4B5C-6C48-BC4B-F6E06289B99B}"/>
              </a:ext>
            </a:extLst>
          </p:cNvPr>
          <p:cNvSpPr>
            <a:spLocks noChangeAspect="1"/>
          </p:cNvSpPr>
          <p:nvPr userDrawn="1"/>
        </p:nvSpPr>
        <p:spPr>
          <a:xfrm>
            <a:off x="550336" y="609564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4</a:t>
            </a:r>
          </a:p>
        </p:txBody>
      </p:sp>
      <p:sp>
        <p:nvSpPr>
          <p:cNvPr id="45" name="Oval 44">
            <a:extLst>
              <a:ext uri="{FF2B5EF4-FFF2-40B4-BE49-F238E27FC236}">
                <a16:creationId xmlns:a16="http://schemas.microsoft.com/office/drawing/2014/main" id="{49A46A9F-350A-744E-B93D-D646140AF959}"/>
              </a:ext>
            </a:extLst>
          </p:cNvPr>
          <p:cNvSpPr>
            <a:spLocks noChangeAspect="1"/>
          </p:cNvSpPr>
          <p:nvPr userDrawn="1"/>
        </p:nvSpPr>
        <p:spPr>
          <a:xfrm>
            <a:off x="550336" y="654898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5</a:t>
            </a:r>
          </a:p>
        </p:txBody>
      </p:sp>
      <p:pic>
        <p:nvPicPr>
          <p:cNvPr id="47" name="Picture 46" descr="A screenshot of a cell phone&#10;&#10;Description automatically generated">
            <a:extLst>
              <a:ext uri="{FF2B5EF4-FFF2-40B4-BE49-F238E27FC236}">
                <a16:creationId xmlns:a16="http://schemas.microsoft.com/office/drawing/2014/main" id="{E157BF49-6D9E-F84F-966C-1548866A6812}"/>
              </a:ext>
            </a:extLst>
          </p:cNvPr>
          <p:cNvPicPr>
            <a:picLocks noChangeAspect="1"/>
          </p:cNvPicPr>
          <p:nvPr userDrawn="1"/>
        </p:nvPicPr>
        <p:blipFill rotWithShape="1">
          <a:blip r:embed="rId3"/>
          <a:srcRect t="-1" r="26888" b="32287"/>
          <a:stretch/>
        </p:blipFill>
        <p:spPr>
          <a:xfrm>
            <a:off x="3880396" y="3333270"/>
            <a:ext cx="1679117" cy="1259655"/>
          </a:xfrm>
          <a:prstGeom prst="rect">
            <a:avLst/>
          </a:prstGeom>
        </p:spPr>
      </p:pic>
      <p:sp>
        <p:nvSpPr>
          <p:cNvPr id="49" name="TextBox 48">
            <a:extLst>
              <a:ext uri="{FF2B5EF4-FFF2-40B4-BE49-F238E27FC236}">
                <a16:creationId xmlns:a16="http://schemas.microsoft.com/office/drawing/2014/main" id="{A401C2B8-9160-CB47-80F9-471831727B7E}"/>
              </a:ext>
            </a:extLst>
          </p:cNvPr>
          <p:cNvSpPr txBox="1"/>
          <p:nvPr userDrawn="1"/>
        </p:nvSpPr>
        <p:spPr>
          <a:xfrm>
            <a:off x="998386" y="3219282"/>
            <a:ext cx="2520455" cy="1401281"/>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Paste </a:t>
            </a:r>
            <a:r>
              <a:rPr lang="en-US" sz="1200" b="1" i="0" dirty="0">
                <a:solidFill>
                  <a:schemeClr val="tx1">
                    <a:lumMod val="75000"/>
                    <a:lumOff val="25000"/>
                  </a:schemeClr>
                </a:solidFill>
                <a:latin typeface="Arial Nova Light" panose="020B0304020202020204" pitchFamily="34" charset="0"/>
              </a:rPr>
              <a:t>your text </a:t>
            </a:r>
            <a:r>
              <a:rPr lang="en-US" sz="1200" b="0" i="0" dirty="0">
                <a:solidFill>
                  <a:schemeClr val="tx1">
                    <a:lumMod val="75000"/>
                    <a:lumOff val="25000"/>
                  </a:schemeClr>
                </a:solidFill>
                <a:latin typeface="Arial Nova Light" panose="020B0304020202020204" pitchFamily="34" charset="0"/>
              </a:rPr>
              <a:t>into the editable elements. Make sure you’re using the “Keep Text Only” option from the menu when pasting copy from other sources to maintain the text styling specified in this template.</a:t>
            </a:r>
          </a:p>
        </p:txBody>
      </p:sp>
      <p:sp>
        <p:nvSpPr>
          <p:cNvPr id="50" name="Left Arrow 49">
            <a:extLst>
              <a:ext uri="{FF2B5EF4-FFF2-40B4-BE49-F238E27FC236}">
                <a16:creationId xmlns:a16="http://schemas.microsoft.com/office/drawing/2014/main" id="{430E0E8B-E14B-8448-8A53-1EBBFA5D0D91}"/>
              </a:ext>
            </a:extLst>
          </p:cNvPr>
          <p:cNvSpPr/>
          <p:nvPr userDrawn="1"/>
        </p:nvSpPr>
        <p:spPr>
          <a:xfrm rot="21177467">
            <a:off x="5494856" y="4241769"/>
            <a:ext cx="695915" cy="308053"/>
          </a:xfrm>
          <a:prstGeom prst="leftArrow">
            <a:avLst/>
          </a:prstGeom>
          <a:solidFill>
            <a:srgbClr val="0070C0"/>
          </a:solidFill>
          <a:ln>
            <a:noFill/>
          </a:ln>
          <a:effectLst>
            <a:outerShdw blurRad="2159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21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ASSETS</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CLUBS ICONS </a:t>
            </a:r>
            <a:r>
              <a:rPr lang="en-US" sz="1600" dirty="0">
                <a:solidFill>
                  <a:srgbClr val="005DB7"/>
                </a:solidFill>
                <a:latin typeface="Barlow Condensed" pitchFamily="2" charset="77"/>
              </a:rPr>
              <a:t>(COPY AND PASTE THE ICONS AS REQUIRED )</a:t>
            </a:r>
          </a:p>
        </p:txBody>
      </p:sp>
      <p:pic>
        <p:nvPicPr>
          <p:cNvPr id="38" name="Picture 37" descr="A picture containing room&#10;&#10;Description automatically generated">
            <a:extLst>
              <a:ext uri="{FF2B5EF4-FFF2-40B4-BE49-F238E27FC236}">
                <a16:creationId xmlns:a16="http://schemas.microsoft.com/office/drawing/2014/main" id="{47D7F737-1B12-864D-951D-A8C1D6A2D6FC}"/>
              </a:ext>
            </a:extLst>
          </p:cNvPr>
          <p:cNvPicPr>
            <a:picLocks noChangeAspect="1"/>
          </p:cNvPicPr>
          <p:nvPr userDrawn="1"/>
        </p:nvPicPr>
        <p:blipFill>
          <a:blip r:embed="rId3"/>
          <a:stretch>
            <a:fillRect/>
          </a:stretch>
        </p:blipFill>
        <p:spPr>
          <a:xfrm>
            <a:off x="5189560" y="4995820"/>
            <a:ext cx="729326" cy="729326"/>
          </a:xfrm>
          <a:prstGeom prst="rect">
            <a:avLst/>
          </a:prstGeom>
        </p:spPr>
      </p:pic>
      <p:pic>
        <p:nvPicPr>
          <p:cNvPr id="39" name="Picture 38" descr="A picture containing room&#10;&#10;Description automatically generated">
            <a:extLst>
              <a:ext uri="{FF2B5EF4-FFF2-40B4-BE49-F238E27FC236}">
                <a16:creationId xmlns:a16="http://schemas.microsoft.com/office/drawing/2014/main" id="{CB3BE0AA-B5F4-7841-A02A-F91CB960F2BC}"/>
              </a:ext>
            </a:extLst>
          </p:cNvPr>
          <p:cNvPicPr>
            <a:picLocks noChangeAspect="1"/>
          </p:cNvPicPr>
          <p:nvPr userDrawn="1"/>
        </p:nvPicPr>
        <p:blipFill>
          <a:blip r:embed="rId4"/>
          <a:stretch>
            <a:fillRect/>
          </a:stretch>
        </p:blipFill>
        <p:spPr>
          <a:xfrm>
            <a:off x="5190840" y="3484621"/>
            <a:ext cx="726767" cy="726767"/>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8F85D3B0-03B5-8A4F-BAD9-6ECB05A5F669}"/>
              </a:ext>
            </a:extLst>
          </p:cNvPr>
          <p:cNvPicPr>
            <a:picLocks noChangeAspect="1"/>
          </p:cNvPicPr>
          <p:nvPr userDrawn="1"/>
        </p:nvPicPr>
        <p:blipFill>
          <a:blip r:embed="rId5"/>
          <a:stretch>
            <a:fillRect/>
          </a:stretch>
        </p:blipFill>
        <p:spPr>
          <a:xfrm>
            <a:off x="2298444" y="3484621"/>
            <a:ext cx="729326" cy="726767"/>
          </a:xfrm>
          <a:prstGeom prst="rect">
            <a:avLst/>
          </a:prstGeom>
        </p:spPr>
      </p:pic>
      <p:pic>
        <p:nvPicPr>
          <p:cNvPr id="41" name="Picture 40" descr="A picture containing room&#10;&#10;Description automatically generated">
            <a:extLst>
              <a:ext uri="{FF2B5EF4-FFF2-40B4-BE49-F238E27FC236}">
                <a16:creationId xmlns:a16="http://schemas.microsoft.com/office/drawing/2014/main" id="{67052510-2899-1444-A2CA-256BB78DDB30}"/>
              </a:ext>
            </a:extLst>
          </p:cNvPr>
          <p:cNvPicPr>
            <a:picLocks noChangeAspect="1"/>
          </p:cNvPicPr>
          <p:nvPr userDrawn="1"/>
        </p:nvPicPr>
        <p:blipFill>
          <a:blip r:embed="rId6"/>
          <a:stretch>
            <a:fillRect/>
          </a:stretch>
        </p:blipFill>
        <p:spPr>
          <a:xfrm>
            <a:off x="5189560" y="6463670"/>
            <a:ext cx="729326" cy="729326"/>
          </a:xfrm>
          <a:prstGeom prst="rect">
            <a:avLst/>
          </a:prstGeom>
        </p:spPr>
      </p:pic>
      <p:pic>
        <p:nvPicPr>
          <p:cNvPr id="42" name="Picture 41" descr="A picture containing room&#10;&#10;Description automatically generated">
            <a:extLst>
              <a:ext uri="{FF2B5EF4-FFF2-40B4-BE49-F238E27FC236}">
                <a16:creationId xmlns:a16="http://schemas.microsoft.com/office/drawing/2014/main" id="{4BCEECD1-E7BE-9541-9DFC-FBC3DC379E84}"/>
              </a:ext>
            </a:extLst>
          </p:cNvPr>
          <p:cNvPicPr>
            <a:picLocks noChangeAspect="1"/>
          </p:cNvPicPr>
          <p:nvPr userDrawn="1"/>
        </p:nvPicPr>
        <p:blipFill>
          <a:blip r:embed="rId7"/>
          <a:stretch>
            <a:fillRect/>
          </a:stretch>
        </p:blipFill>
        <p:spPr>
          <a:xfrm>
            <a:off x="3720322" y="6463670"/>
            <a:ext cx="726767" cy="729326"/>
          </a:xfrm>
          <a:prstGeom prst="rect">
            <a:avLst/>
          </a:prstGeom>
        </p:spPr>
      </p:pic>
      <p:pic>
        <p:nvPicPr>
          <p:cNvPr id="43" name="Picture 42" descr="A picture containing room&#10;&#10;Description automatically generated">
            <a:extLst>
              <a:ext uri="{FF2B5EF4-FFF2-40B4-BE49-F238E27FC236}">
                <a16:creationId xmlns:a16="http://schemas.microsoft.com/office/drawing/2014/main" id="{56073885-5CE1-F146-8CA1-5236B3173D92}"/>
              </a:ext>
            </a:extLst>
          </p:cNvPr>
          <p:cNvPicPr>
            <a:picLocks noChangeAspect="1"/>
          </p:cNvPicPr>
          <p:nvPr userDrawn="1"/>
        </p:nvPicPr>
        <p:blipFill>
          <a:blip r:embed="rId8"/>
          <a:stretch>
            <a:fillRect/>
          </a:stretch>
        </p:blipFill>
        <p:spPr>
          <a:xfrm>
            <a:off x="3720322" y="4997100"/>
            <a:ext cx="726767" cy="726767"/>
          </a:xfrm>
          <a:prstGeom prst="rect">
            <a:avLst/>
          </a:prstGeom>
        </p:spPr>
      </p:pic>
      <p:pic>
        <p:nvPicPr>
          <p:cNvPr id="44" name="Picture 43" descr="A close up of a sign&#10;&#10;Description automatically generated">
            <a:extLst>
              <a:ext uri="{FF2B5EF4-FFF2-40B4-BE49-F238E27FC236}">
                <a16:creationId xmlns:a16="http://schemas.microsoft.com/office/drawing/2014/main" id="{486CE676-7106-724C-946A-245C1F6892A3}"/>
              </a:ext>
            </a:extLst>
          </p:cNvPr>
          <p:cNvPicPr>
            <a:picLocks noChangeAspect="1"/>
          </p:cNvPicPr>
          <p:nvPr userDrawn="1"/>
        </p:nvPicPr>
        <p:blipFill>
          <a:blip r:embed="rId9"/>
          <a:stretch>
            <a:fillRect/>
          </a:stretch>
        </p:blipFill>
        <p:spPr>
          <a:xfrm>
            <a:off x="3719042" y="3483341"/>
            <a:ext cx="729326" cy="729326"/>
          </a:xfrm>
          <a:prstGeom prst="rect">
            <a:avLst/>
          </a:prstGeom>
        </p:spPr>
      </p:pic>
      <p:pic>
        <p:nvPicPr>
          <p:cNvPr id="45" name="Picture 44" descr="A close up of a logo&#10;&#10;Description automatically generated">
            <a:extLst>
              <a:ext uri="{FF2B5EF4-FFF2-40B4-BE49-F238E27FC236}">
                <a16:creationId xmlns:a16="http://schemas.microsoft.com/office/drawing/2014/main" id="{D52E2968-729B-6742-950C-C6B7C0AD508E}"/>
              </a:ext>
            </a:extLst>
          </p:cNvPr>
          <p:cNvPicPr>
            <a:picLocks noChangeAspect="1"/>
          </p:cNvPicPr>
          <p:nvPr userDrawn="1"/>
        </p:nvPicPr>
        <p:blipFill>
          <a:blip r:embed="rId10"/>
          <a:stretch>
            <a:fillRect/>
          </a:stretch>
        </p:blipFill>
        <p:spPr>
          <a:xfrm>
            <a:off x="2298444" y="4997100"/>
            <a:ext cx="729326" cy="726767"/>
          </a:xfrm>
          <a:prstGeom prst="rect">
            <a:avLst/>
          </a:prstGeom>
        </p:spPr>
      </p:pic>
      <p:pic>
        <p:nvPicPr>
          <p:cNvPr id="46" name="Picture 45" descr="A picture containing room, drawing, plate&#10;&#10;Description automatically generated">
            <a:extLst>
              <a:ext uri="{FF2B5EF4-FFF2-40B4-BE49-F238E27FC236}">
                <a16:creationId xmlns:a16="http://schemas.microsoft.com/office/drawing/2014/main" id="{5BF1628E-7D04-6747-99AA-AA958225878B}"/>
              </a:ext>
            </a:extLst>
          </p:cNvPr>
          <p:cNvPicPr>
            <a:picLocks noChangeAspect="1"/>
          </p:cNvPicPr>
          <p:nvPr userDrawn="1"/>
        </p:nvPicPr>
        <p:blipFill>
          <a:blip r:embed="rId11"/>
          <a:stretch>
            <a:fillRect/>
          </a:stretch>
        </p:blipFill>
        <p:spPr>
          <a:xfrm>
            <a:off x="2298444" y="6464950"/>
            <a:ext cx="729326" cy="726767"/>
          </a:xfrm>
          <a:prstGeom prst="rect">
            <a:avLst/>
          </a:prstGeom>
        </p:spPr>
      </p:pic>
      <p:pic>
        <p:nvPicPr>
          <p:cNvPr id="47" name="Picture 46" descr="A picture containing room&#10;&#10;Description automatically generated">
            <a:extLst>
              <a:ext uri="{FF2B5EF4-FFF2-40B4-BE49-F238E27FC236}">
                <a16:creationId xmlns:a16="http://schemas.microsoft.com/office/drawing/2014/main" id="{3483E14D-D21A-6841-9739-CF1ECA27598F}"/>
              </a:ext>
            </a:extLst>
          </p:cNvPr>
          <p:cNvPicPr>
            <a:picLocks noChangeAspect="1"/>
          </p:cNvPicPr>
          <p:nvPr userDrawn="1"/>
        </p:nvPicPr>
        <p:blipFill>
          <a:blip r:embed="rId12"/>
          <a:stretch>
            <a:fillRect/>
          </a:stretch>
        </p:blipFill>
        <p:spPr>
          <a:xfrm>
            <a:off x="2299724" y="7921492"/>
            <a:ext cx="726767" cy="726767"/>
          </a:xfrm>
          <a:prstGeom prst="rect">
            <a:avLst/>
          </a:prstGeom>
        </p:spPr>
      </p:pic>
      <p:pic>
        <p:nvPicPr>
          <p:cNvPr id="48" name="Picture 47" descr="A picture containing room, drawing&#10;&#10;Description automatically generated">
            <a:extLst>
              <a:ext uri="{FF2B5EF4-FFF2-40B4-BE49-F238E27FC236}">
                <a16:creationId xmlns:a16="http://schemas.microsoft.com/office/drawing/2014/main" id="{C44AD7FA-CB85-CB4C-B099-884DAFF37027}"/>
              </a:ext>
            </a:extLst>
          </p:cNvPr>
          <p:cNvPicPr>
            <a:picLocks noChangeAspect="1"/>
          </p:cNvPicPr>
          <p:nvPr userDrawn="1"/>
        </p:nvPicPr>
        <p:blipFill>
          <a:blip r:embed="rId13"/>
          <a:stretch>
            <a:fillRect/>
          </a:stretch>
        </p:blipFill>
        <p:spPr>
          <a:xfrm>
            <a:off x="873056" y="3483341"/>
            <a:ext cx="729326" cy="729326"/>
          </a:xfrm>
          <a:prstGeom prst="rect">
            <a:avLst/>
          </a:prstGeom>
        </p:spPr>
      </p:pic>
      <p:pic>
        <p:nvPicPr>
          <p:cNvPr id="49" name="Picture 48" descr="A picture containing room&#10;&#10;Description automatically generated">
            <a:extLst>
              <a:ext uri="{FF2B5EF4-FFF2-40B4-BE49-F238E27FC236}">
                <a16:creationId xmlns:a16="http://schemas.microsoft.com/office/drawing/2014/main" id="{219214A5-43F8-F14C-9225-D7712FC82006}"/>
              </a:ext>
            </a:extLst>
          </p:cNvPr>
          <p:cNvPicPr>
            <a:picLocks noChangeAspect="1"/>
          </p:cNvPicPr>
          <p:nvPr userDrawn="1"/>
        </p:nvPicPr>
        <p:blipFill>
          <a:blip r:embed="rId14"/>
          <a:stretch>
            <a:fillRect/>
          </a:stretch>
        </p:blipFill>
        <p:spPr>
          <a:xfrm>
            <a:off x="874336" y="4995820"/>
            <a:ext cx="726767" cy="729326"/>
          </a:xfrm>
          <a:prstGeom prst="rect">
            <a:avLst/>
          </a:prstGeom>
        </p:spPr>
      </p:pic>
      <p:pic>
        <p:nvPicPr>
          <p:cNvPr id="50" name="Picture 49" descr="A close up of a logo&#10;&#10;Description automatically generated">
            <a:extLst>
              <a:ext uri="{FF2B5EF4-FFF2-40B4-BE49-F238E27FC236}">
                <a16:creationId xmlns:a16="http://schemas.microsoft.com/office/drawing/2014/main" id="{0AEBBD23-FC6C-F044-92D0-A149403A1990}"/>
              </a:ext>
            </a:extLst>
          </p:cNvPr>
          <p:cNvPicPr>
            <a:picLocks noChangeAspect="1"/>
          </p:cNvPicPr>
          <p:nvPr userDrawn="1"/>
        </p:nvPicPr>
        <p:blipFill>
          <a:blip r:embed="rId15"/>
          <a:stretch>
            <a:fillRect/>
          </a:stretch>
        </p:blipFill>
        <p:spPr>
          <a:xfrm>
            <a:off x="874336" y="7921492"/>
            <a:ext cx="726767" cy="729326"/>
          </a:xfrm>
          <a:prstGeom prst="rect">
            <a:avLst/>
          </a:prstGeom>
        </p:spPr>
      </p:pic>
      <p:pic>
        <p:nvPicPr>
          <p:cNvPr id="51" name="Picture 50" descr="A close up of a sign&#10;&#10;Description automatically generated">
            <a:extLst>
              <a:ext uri="{FF2B5EF4-FFF2-40B4-BE49-F238E27FC236}">
                <a16:creationId xmlns:a16="http://schemas.microsoft.com/office/drawing/2014/main" id="{9C8B1509-3459-274D-A716-EE7DFBBFF839}"/>
              </a:ext>
            </a:extLst>
          </p:cNvPr>
          <p:cNvPicPr>
            <a:picLocks noChangeAspect="1"/>
          </p:cNvPicPr>
          <p:nvPr userDrawn="1"/>
        </p:nvPicPr>
        <p:blipFill>
          <a:blip r:embed="rId16"/>
          <a:stretch>
            <a:fillRect/>
          </a:stretch>
        </p:blipFill>
        <p:spPr>
          <a:xfrm>
            <a:off x="874336" y="6463670"/>
            <a:ext cx="726767" cy="729326"/>
          </a:xfrm>
          <a:prstGeom prst="rect">
            <a:avLst/>
          </a:prstGeom>
        </p:spPr>
      </p:pic>
      <p:sp>
        <p:nvSpPr>
          <p:cNvPr id="52" name="TextBox 51">
            <a:extLst>
              <a:ext uri="{FF2B5EF4-FFF2-40B4-BE49-F238E27FC236}">
                <a16:creationId xmlns:a16="http://schemas.microsoft.com/office/drawing/2014/main" id="{525918BA-E934-3845-9B22-4829D963DFE9}"/>
              </a:ext>
            </a:extLst>
          </p:cNvPr>
          <p:cNvSpPr txBox="1"/>
          <p:nvPr userDrawn="1"/>
        </p:nvSpPr>
        <p:spPr>
          <a:xfrm>
            <a:off x="701135"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ADVENTURE</a:t>
            </a:r>
          </a:p>
        </p:txBody>
      </p:sp>
      <p:sp>
        <p:nvSpPr>
          <p:cNvPr id="53" name="TextBox 52">
            <a:extLst>
              <a:ext uri="{FF2B5EF4-FFF2-40B4-BE49-F238E27FC236}">
                <a16:creationId xmlns:a16="http://schemas.microsoft.com/office/drawing/2014/main" id="{7E1365B5-C6E0-8E45-853E-89A66B894208}"/>
              </a:ext>
            </a:extLst>
          </p:cNvPr>
          <p:cNvSpPr txBox="1"/>
          <p:nvPr userDrawn="1"/>
        </p:nvSpPr>
        <p:spPr>
          <a:xfrm>
            <a:off x="660440" y="575966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LEGO MASTERS</a:t>
            </a:r>
          </a:p>
        </p:txBody>
      </p:sp>
      <p:sp>
        <p:nvSpPr>
          <p:cNvPr id="54" name="TextBox 53">
            <a:extLst>
              <a:ext uri="{FF2B5EF4-FFF2-40B4-BE49-F238E27FC236}">
                <a16:creationId xmlns:a16="http://schemas.microsoft.com/office/drawing/2014/main" id="{12575B08-7D01-B443-ACAA-BA2B69285265}"/>
              </a:ext>
            </a:extLst>
          </p:cNvPr>
          <p:cNvSpPr txBox="1"/>
          <p:nvPr userDrawn="1"/>
        </p:nvSpPr>
        <p:spPr>
          <a:xfrm>
            <a:off x="660440" y="721927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CODING</a:t>
            </a:r>
          </a:p>
        </p:txBody>
      </p:sp>
      <p:sp>
        <p:nvSpPr>
          <p:cNvPr id="55" name="TextBox 54">
            <a:extLst>
              <a:ext uri="{FF2B5EF4-FFF2-40B4-BE49-F238E27FC236}">
                <a16:creationId xmlns:a16="http://schemas.microsoft.com/office/drawing/2014/main" id="{B3CA881B-7767-1E4C-BC1C-B90F9003AE98}"/>
              </a:ext>
            </a:extLst>
          </p:cNvPr>
          <p:cNvSpPr txBox="1"/>
          <p:nvPr userDrawn="1"/>
        </p:nvSpPr>
        <p:spPr>
          <a:xfrm>
            <a:off x="613199"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SUSTAINABILITY</a:t>
            </a:r>
          </a:p>
        </p:txBody>
      </p:sp>
      <p:sp>
        <p:nvSpPr>
          <p:cNvPr id="56" name="TextBox 55">
            <a:extLst>
              <a:ext uri="{FF2B5EF4-FFF2-40B4-BE49-F238E27FC236}">
                <a16:creationId xmlns:a16="http://schemas.microsoft.com/office/drawing/2014/main" id="{4F0C8F34-A3ED-8A43-B535-3B9EE29D807D}"/>
              </a:ext>
            </a:extLst>
          </p:cNvPr>
          <p:cNvSpPr txBox="1"/>
          <p:nvPr userDrawn="1"/>
        </p:nvSpPr>
        <p:spPr>
          <a:xfrm>
            <a:off x="2126523"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COOKING</a:t>
            </a:r>
          </a:p>
        </p:txBody>
      </p:sp>
      <p:sp>
        <p:nvSpPr>
          <p:cNvPr id="57" name="TextBox 56">
            <a:extLst>
              <a:ext uri="{FF2B5EF4-FFF2-40B4-BE49-F238E27FC236}">
                <a16:creationId xmlns:a16="http://schemas.microsoft.com/office/drawing/2014/main" id="{F57A2ACC-BBE6-0640-96B4-443FF1BA8288}"/>
              </a:ext>
            </a:extLst>
          </p:cNvPr>
          <p:cNvSpPr txBox="1"/>
          <p:nvPr userDrawn="1"/>
        </p:nvSpPr>
        <p:spPr>
          <a:xfrm>
            <a:off x="2085828"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HOMEWORK</a:t>
            </a:r>
          </a:p>
        </p:txBody>
      </p:sp>
      <p:sp>
        <p:nvSpPr>
          <p:cNvPr id="58" name="TextBox 57">
            <a:extLst>
              <a:ext uri="{FF2B5EF4-FFF2-40B4-BE49-F238E27FC236}">
                <a16:creationId xmlns:a16="http://schemas.microsoft.com/office/drawing/2014/main" id="{03EF412C-9CBB-4D49-AAC7-3CE501462C8C}"/>
              </a:ext>
            </a:extLst>
          </p:cNvPr>
          <p:cNvSpPr txBox="1"/>
          <p:nvPr userDrawn="1"/>
        </p:nvSpPr>
        <p:spPr>
          <a:xfrm>
            <a:off x="2085828"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WRITING</a:t>
            </a:r>
          </a:p>
        </p:txBody>
      </p:sp>
      <p:sp>
        <p:nvSpPr>
          <p:cNvPr id="59" name="TextBox 58">
            <a:extLst>
              <a:ext uri="{FF2B5EF4-FFF2-40B4-BE49-F238E27FC236}">
                <a16:creationId xmlns:a16="http://schemas.microsoft.com/office/drawing/2014/main" id="{F95C2676-703C-CE45-B1DC-94FB302017A6}"/>
              </a:ext>
            </a:extLst>
          </p:cNvPr>
          <p:cNvSpPr txBox="1"/>
          <p:nvPr userDrawn="1"/>
        </p:nvSpPr>
        <p:spPr>
          <a:xfrm>
            <a:off x="2038587"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
        <p:nvSpPr>
          <p:cNvPr id="60" name="TextBox 59">
            <a:extLst>
              <a:ext uri="{FF2B5EF4-FFF2-40B4-BE49-F238E27FC236}">
                <a16:creationId xmlns:a16="http://schemas.microsoft.com/office/drawing/2014/main" id="{0F4FB9C7-F190-1E40-851D-D9B132F588E6}"/>
              </a:ext>
            </a:extLst>
          </p:cNvPr>
          <p:cNvSpPr txBox="1"/>
          <p:nvPr userDrawn="1"/>
        </p:nvSpPr>
        <p:spPr>
          <a:xfrm>
            <a:off x="3547121"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S.T.E.M</a:t>
            </a:r>
          </a:p>
        </p:txBody>
      </p:sp>
      <p:sp>
        <p:nvSpPr>
          <p:cNvPr id="61" name="TextBox 60">
            <a:extLst>
              <a:ext uri="{FF2B5EF4-FFF2-40B4-BE49-F238E27FC236}">
                <a16:creationId xmlns:a16="http://schemas.microsoft.com/office/drawing/2014/main" id="{5603089E-081B-4B4A-B1A7-8A262B1A721A}"/>
              </a:ext>
            </a:extLst>
          </p:cNvPr>
          <p:cNvSpPr txBox="1"/>
          <p:nvPr userDrawn="1"/>
        </p:nvSpPr>
        <p:spPr>
          <a:xfrm>
            <a:off x="3506426"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GARDENING</a:t>
            </a:r>
          </a:p>
        </p:txBody>
      </p:sp>
      <p:sp>
        <p:nvSpPr>
          <p:cNvPr id="62" name="TextBox 61">
            <a:extLst>
              <a:ext uri="{FF2B5EF4-FFF2-40B4-BE49-F238E27FC236}">
                <a16:creationId xmlns:a16="http://schemas.microsoft.com/office/drawing/2014/main" id="{65B7820C-CBED-1142-937E-AF844D66D7E1}"/>
              </a:ext>
            </a:extLst>
          </p:cNvPr>
          <p:cNvSpPr txBox="1"/>
          <p:nvPr userDrawn="1"/>
        </p:nvSpPr>
        <p:spPr>
          <a:xfrm>
            <a:off x="3439013" y="7237207"/>
            <a:ext cx="1289384"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MUSIC THEATRE</a:t>
            </a:r>
          </a:p>
        </p:txBody>
      </p:sp>
      <p:sp>
        <p:nvSpPr>
          <p:cNvPr id="63" name="TextBox 62">
            <a:extLst>
              <a:ext uri="{FF2B5EF4-FFF2-40B4-BE49-F238E27FC236}">
                <a16:creationId xmlns:a16="http://schemas.microsoft.com/office/drawing/2014/main" id="{4D1CD62A-768B-654B-AF72-B6587481A157}"/>
              </a:ext>
            </a:extLst>
          </p:cNvPr>
          <p:cNvSpPr txBox="1"/>
          <p:nvPr userDrawn="1"/>
        </p:nvSpPr>
        <p:spPr>
          <a:xfrm>
            <a:off x="5017639"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ART ATTACK</a:t>
            </a:r>
          </a:p>
        </p:txBody>
      </p:sp>
      <p:sp>
        <p:nvSpPr>
          <p:cNvPr id="64" name="TextBox 63">
            <a:extLst>
              <a:ext uri="{FF2B5EF4-FFF2-40B4-BE49-F238E27FC236}">
                <a16:creationId xmlns:a16="http://schemas.microsoft.com/office/drawing/2014/main" id="{61D8353A-FFF9-8F47-8BF5-0ABBDC9FFA9A}"/>
              </a:ext>
            </a:extLst>
          </p:cNvPr>
          <p:cNvSpPr txBox="1"/>
          <p:nvPr userDrawn="1"/>
        </p:nvSpPr>
        <p:spPr>
          <a:xfrm>
            <a:off x="4976944"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EPIC GAMES</a:t>
            </a:r>
          </a:p>
        </p:txBody>
      </p:sp>
      <p:sp>
        <p:nvSpPr>
          <p:cNvPr id="65" name="TextBox 64">
            <a:extLst>
              <a:ext uri="{FF2B5EF4-FFF2-40B4-BE49-F238E27FC236}">
                <a16:creationId xmlns:a16="http://schemas.microsoft.com/office/drawing/2014/main" id="{34E0AC51-9AB3-BB43-9387-1B2EBC20FB1E}"/>
              </a:ext>
            </a:extLst>
          </p:cNvPr>
          <p:cNvSpPr txBox="1"/>
          <p:nvPr userDrawn="1"/>
        </p:nvSpPr>
        <p:spPr>
          <a:xfrm>
            <a:off x="4976944"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CULTURE</a:t>
            </a:r>
          </a:p>
        </p:txBody>
      </p:sp>
      <p:pic>
        <p:nvPicPr>
          <p:cNvPr id="66" name="Picture 65">
            <a:extLst>
              <a:ext uri="{FF2B5EF4-FFF2-40B4-BE49-F238E27FC236}">
                <a16:creationId xmlns:a16="http://schemas.microsoft.com/office/drawing/2014/main" id="{535606C0-2918-6A45-A3A4-1DADE7F1B312}"/>
              </a:ext>
            </a:extLst>
          </p:cNvPr>
          <p:cNvPicPr>
            <a:picLocks noChangeAspect="1"/>
          </p:cNvPicPr>
          <p:nvPr userDrawn="1"/>
        </p:nvPicPr>
        <p:blipFill>
          <a:blip r:embed="rId17"/>
          <a:srcRect/>
          <a:stretch/>
        </p:blipFill>
        <p:spPr>
          <a:xfrm>
            <a:off x="3730959" y="7921492"/>
            <a:ext cx="726767" cy="726767"/>
          </a:xfrm>
          <a:prstGeom prst="rect">
            <a:avLst/>
          </a:prstGeom>
        </p:spPr>
      </p:pic>
      <p:sp>
        <p:nvSpPr>
          <p:cNvPr id="67" name="TextBox 66">
            <a:extLst>
              <a:ext uri="{FF2B5EF4-FFF2-40B4-BE49-F238E27FC236}">
                <a16:creationId xmlns:a16="http://schemas.microsoft.com/office/drawing/2014/main" id="{BD729833-C33E-8A49-A719-51C4942CFF9F}"/>
              </a:ext>
            </a:extLst>
          </p:cNvPr>
          <p:cNvSpPr txBox="1"/>
          <p:nvPr userDrawn="1"/>
        </p:nvSpPr>
        <p:spPr>
          <a:xfrm>
            <a:off x="3469822"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Tree>
    <p:extLst>
      <p:ext uri="{BB962C8B-B14F-4D97-AF65-F5344CB8AC3E}">
        <p14:creationId xmlns:p14="http://schemas.microsoft.com/office/powerpoint/2010/main" val="61129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8AA2EA-9799-3142-8CE8-F3580CBF3CA2}"/>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AEFD7C1-4F33-E247-B62D-0AF4076458F7}"/>
              </a:ext>
            </a:extLst>
          </p:cNvPr>
          <p:cNvSpPr/>
          <p:nvPr userDrawn="1"/>
        </p:nvSpPr>
        <p:spPr>
          <a:xfrm>
            <a:off x="4013646" y="1944725"/>
            <a:ext cx="2661474" cy="4154059"/>
          </a:xfrm>
          <a:prstGeom prst="rect">
            <a:avLst/>
          </a:prstGeom>
          <a:solidFill>
            <a:srgbClr val="FF85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50676-8E92-8B4D-9D31-3692ACBC0AE6}"/>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NEWSLETTER</a:t>
            </a:r>
          </a:p>
        </p:txBody>
      </p:sp>
      <p:sp>
        <p:nvSpPr>
          <p:cNvPr id="10" name="TextBox 9">
            <a:extLst>
              <a:ext uri="{FF2B5EF4-FFF2-40B4-BE49-F238E27FC236}">
                <a16:creationId xmlns:a16="http://schemas.microsoft.com/office/drawing/2014/main" id="{320C35CA-E619-1F47-9455-9D127C8324AF}"/>
              </a:ext>
            </a:extLst>
          </p:cNvPr>
          <p:cNvSpPr txBox="1"/>
          <p:nvPr userDrawn="1"/>
        </p:nvSpPr>
        <p:spPr>
          <a:xfrm>
            <a:off x="270884" y="6330542"/>
            <a:ext cx="3122565" cy="523220"/>
          </a:xfrm>
          <a:prstGeom prst="rect">
            <a:avLst/>
          </a:prstGeom>
          <a:noFill/>
        </p:spPr>
        <p:txBody>
          <a:bodyPr wrap="square" rtlCol="0">
            <a:spAutoFit/>
          </a:bodyPr>
          <a:lstStyle/>
          <a:p>
            <a:r>
              <a:rPr lang="en-US" sz="2800" dirty="0">
                <a:solidFill>
                  <a:srgbClr val="005DB7"/>
                </a:solidFill>
                <a:latin typeface="Barlow Condensed" pitchFamily="2" charset="77"/>
              </a:rPr>
              <a:t>IMPORTANT DATES</a:t>
            </a:r>
          </a:p>
        </p:txBody>
      </p:sp>
      <p:sp>
        <p:nvSpPr>
          <p:cNvPr id="11" name="Rectangle 10">
            <a:extLst>
              <a:ext uri="{FF2B5EF4-FFF2-40B4-BE49-F238E27FC236}">
                <a16:creationId xmlns:a16="http://schemas.microsoft.com/office/drawing/2014/main" id="{E3E28E80-E395-6A48-8CF3-8876A9ABF79D}"/>
              </a:ext>
            </a:extLst>
          </p:cNvPr>
          <p:cNvSpPr/>
          <p:nvPr userDrawn="1"/>
        </p:nvSpPr>
        <p:spPr>
          <a:xfrm>
            <a:off x="198120" y="9014850"/>
            <a:ext cx="6477000" cy="745264"/>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38B1D2-E6C8-254E-8280-11E09B74D0AC}"/>
              </a:ext>
            </a:extLst>
          </p:cNvPr>
          <p:cNvSpPr txBox="1"/>
          <p:nvPr userDrawn="1"/>
        </p:nvSpPr>
        <p:spPr>
          <a:xfrm>
            <a:off x="40385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Mobile:</a:t>
            </a:r>
          </a:p>
        </p:txBody>
      </p:sp>
      <p:sp>
        <p:nvSpPr>
          <p:cNvPr id="15" name="TextBox 14">
            <a:extLst>
              <a:ext uri="{FF2B5EF4-FFF2-40B4-BE49-F238E27FC236}">
                <a16:creationId xmlns:a16="http://schemas.microsoft.com/office/drawing/2014/main" id="{24EC228E-6E02-514F-9977-90126BCF2D3F}"/>
              </a:ext>
            </a:extLst>
          </p:cNvPr>
          <p:cNvSpPr txBox="1"/>
          <p:nvPr userDrawn="1"/>
        </p:nvSpPr>
        <p:spPr>
          <a:xfrm>
            <a:off x="305561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Email:</a:t>
            </a:r>
          </a:p>
        </p:txBody>
      </p:sp>
      <p:cxnSp>
        <p:nvCxnSpPr>
          <p:cNvPr id="16" name="Straight Connector 15">
            <a:extLst>
              <a:ext uri="{FF2B5EF4-FFF2-40B4-BE49-F238E27FC236}">
                <a16:creationId xmlns:a16="http://schemas.microsoft.com/office/drawing/2014/main" id="{BBA09AE8-5A83-8447-822B-7C591B4F3A5A}"/>
              </a:ext>
            </a:extLst>
          </p:cNvPr>
          <p:cNvCxnSpPr/>
          <p:nvPr userDrawn="1"/>
        </p:nvCxnSpPr>
        <p:spPr>
          <a:xfrm>
            <a:off x="2992119" y="9132736"/>
            <a:ext cx="0" cy="543699"/>
          </a:xfrm>
          <a:prstGeom prst="line">
            <a:avLst/>
          </a:prstGeom>
          <a:ln w="28575">
            <a:solidFill>
              <a:srgbClr val="FF85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877E43-134D-1349-B957-2F1E31791F35}"/>
              </a:ext>
            </a:extLst>
          </p:cNvPr>
          <p:cNvSpPr txBox="1"/>
          <p:nvPr userDrawn="1"/>
        </p:nvSpPr>
        <p:spPr>
          <a:xfrm>
            <a:off x="40385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Phone:</a:t>
            </a:r>
          </a:p>
        </p:txBody>
      </p:sp>
      <p:sp>
        <p:nvSpPr>
          <p:cNvPr id="18" name="TextBox 17">
            <a:extLst>
              <a:ext uri="{FF2B5EF4-FFF2-40B4-BE49-F238E27FC236}">
                <a16:creationId xmlns:a16="http://schemas.microsoft.com/office/drawing/2014/main" id="{93B01B0C-C15B-9047-A7B0-E2403B99E0D6}"/>
              </a:ext>
            </a:extLst>
          </p:cNvPr>
          <p:cNvSpPr txBox="1"/>
          <p:nvPr userDrawn="1"/>
        </p:nvSpPr>
        <p:spPr>
          <a:xfrm>
            <a:off x="305561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Email:</a:t>
            </a:r>
          </a:p>
        </p:txBody>
      </p:sp>
      <p:sp>
        <p:nvSpPr>
          <p:cNvPr id="19" name="TextBox 18">
            <a:extLst>
              <a:ext uri="{FF2B5EF4-FFF2-40B4-BE49-F238E27FC236}">
                <a16:creationId xmlns:a16="http://schemas.microsoft.com/office/drawing/2014/main" id="{A0D5FBDE-AA33-9147-B4B1-BB6D97B12B5D}"/>
              </a:ext>
            </a:extLst>
          </p:cNvPr>
          <p:cNvSpPr txBox="1"/>
          <p:nvPr userDrawn="1"/>
        </p:nvSpPr>
        <p:spPr>
          <a:xfrm>
            <a:off x="4216653" y="2449768"/>
            <a:ext cx="1102985" cy="313932"/>
          </a:xfrm>
          <a:prstGeom prst="rect">
            <a:avLst/>
          </a:prstGeom>
          <a:noFill/>
        </p:spPr>
        <p:txBody>
          <a:bodyPr wrap="square" rtlCol="0">
            <a:spAutoFit/>
          </a:bodyPr>
          <a:lstStyle/>
          <a:p>
            <a:pPr>
              <a:lnSpc>
                <a:spcPct val="80000"/>
              </a:lnSpc>
            </a:pPr>
            <a:r>
              <a:rPr lang="en-AU" sz="1800" dirty="0">
                <a:solidFill>
                  <a:srgbClr val="005DB7"/>
                </a:solidFill>
                <a:latin typeface="Barlow Condensed" pitchFamily="2" charset="77"/>
              </a:rPr>
              <a:t>ASC WEEK:</a:t>
            </a:r>
            <a:endParaRPr lang="en-US" sz="1800" dirty="0">
              <a:solidFill>
                <a:srgbClr val="005DB7"/>
              </a:solidFill>
              <a:latin typeface="Barlow Condensed" pitchFamily="2" charset="77"/>
            </a:endParaRPr>
          </a:p>
        </p:txBody>
      </p:sp>
      <p:sp>
        <p:nvSpPr>
          <p:cNvPr id="20" name="TextBox 19">
            <a:extLst>
              <a:ext uri="{FF2B5EF4-FFF2-40B4-BE49-F238E27FC236}">
                <a16:creationId xmlns:a16="http://schemas.microsoft.com/office/drawing/2014/main" id="{EF256C27-46BB-A148-8776-F2DAF2A8EB7D}"/>
              </a:ext>
            </a:extLst>
          </p:cNvPr>
          <p:cNvSpPr txBox="1"/>
          <p:nvPr userDrawn="1"/>
        </p:nvSpPr>
        <p:spPr>
          <a:xfrm>
            <a:off x="4228969" y="2885852"/>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MONDAY</a:t>
            </a:r>
          </a:p>
        </p:txBody>
      </p:sp>
      <p:sp>
        <p:nvSpPr>
          <p:cNvPr id="21" name="TextBox 20">
            <a:extLst>
              <a:ext uri="{FF2B5EF4-FFF2-40B4-BE49-F238E27FC236}">
                <a16:creationId xmlns:a16="http://schemas.microsoft.com/office/drawing/2014/main" id="{933EEDD0-A623-4146-B510-A54BD1F5549C}"/>
              </a:ext>
            </a:extLst>
          </p:cNvPr>
          <p:cNvSpPr txBox="1"/>
          <p:nvPr userDrawn="1"/>
        </p:nvSpPr>
        <p:spPr>
          <a:xfrm>
            <a:off x="4228969" y="3494668"/>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TUESDAY</a:t>
            </a:r>
          </a:p>
        </p:txBody>
      </p:sp>
      <p:sp>
        <p:nvSpPr>
          <p:cNvPr id="22" name="TextBox 21">
            <a:extLst>
              <a:ext uri="{FF2B5EF4-FFF2-40B4-BE49-F238E27FC236}">
                <a16:creationId xmlns:a16="http://schemas.microsoft.com/office/drawing/2014/main" id="{B91309C6-D069-5B4E-B274-BFA60E2D6311}"/>
              </a:ext>
            </a:extLst>
          </p:cNvPr>
          <p:cNvSpPr txBox="1"/>
          <p:nvPr userDrawn="1"/>
        </p:nvSpPr>
        <p:spPr>
          <a:xfrm>
            <a:off x="4228969" y="4103484"/>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WEDNESDAY</a:t>
            </a:r>
          </a:p>
        </p:txBody>
      </p:sp>
      <p:sp>
        <p:nvSpPr>
          <p:cNvPr id="23" name="TextBox 22">
            <a:extLst>
              <a:ext uri="{FF2B5EF4-FFF2-40B4-BE49-F238E27FC236}">
                <a16:creationId xmlns:a16="http://schemas.microsoft.com/office/drawing/2014/main" id="{DE7F91B1-AAEC-E847-824E-AB32505F7D1E}"/>
              </a:ext>
            </a:extLst>
          </p:cNvPr>
          <p:cNvSpPr txBox="1"/>
          <p:nvPr userDrawn="1"/>
        </p:nvSpPr>
        <p:spPr>
          <a:xfrm>
            <a:off x="4228969" y="4712300"/>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THURSDAY</a:t>
            </a:r>
          </a:p>
        </p:txBody>
      </p:sp>
      <p:sp>
        <p:nvSpPr>
          <p:cNvPr id="24" name="TextBox 23">
            <a:extLst>
              <a:ext uri="{FF2B5EF4-FFF2-40B4-BE49-F238E27FC236}">
                <a16:creationId xmlns:a16="http://schemas.microsoft.com/office/drawing/2014/main" id="{2BBC027B-CEC9-8A42-BCF1-20A7FBD6538B}"/>
              </a:ext>
            </a:extLst>
          </p:cNvPr>
          <p:cNvSpPr txBox="1"/>
          <p:nvPr userDrawn="1"/>
        </p:nvSpPr>
        <p:spPr>
          <a:xfrm>
            <a:off x="4228969" y="5321116"/>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FRIDAY</a:t>
            </a:r>
          </a:p>
        </p:txBody>
      </p:sp>
      <p:pic>
        <p:nvPicPr>
          <p:cNvPr id="25" name="Graphic 24" descr="Daily calendar">
            <a:extLst>
              <a:ext uri="{FF2B5EF4-FFF2-40B4-BE49-F238E27FC236}">
                <a16:creationId xmlns:a16="http://schemas.microsoft.com/office/drawing/2014/main" id="{127FD304-4098-4443-B81D-6CF4C584D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6934563"/>
            <a:ext cx="291339" cy="291339"/>
          </a:xfrm>
          <a:prstGeom prst="rect">
            <a:avLst/>
          </a:prstGeom>
        </p:spPr>
      </p:pic>
      <p:pic>
        <p:nvPicPr>
          <p:cNvPr id="26" name="Graphic 25" descr="Daily calendar">
            <a:extLst>
              <a:ext uri="{FF2B5EF4-FFF2-40B4-BE49-F238E27FC236}">
                <a16:creationId xmlns:a16="http://schemas.microsoft.com/office/drawing/2014/main" id="{36107040-4F3E-FB48-BE04-5B101EF00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7521544"/>
            <a:ext cx="291339" cy="291339"/>
          </a:xfrm>
          <a:prstGeom prst="rect">
            <a:avLst/>
          </a:prstGeom>
        </p:spPr>
      </p:pic>
      <p:pic>
        <p:nvPicPr>
          <p:cNvPr id="27" name="Graphic 26" descr="Daily calendar">
            <a:extLst>
              <a:ext uri="{FF2B5EF4-FFF2-40B4-BE49-F238E27FC236}">
                <a16:creationId xmlns:a16="http://schemas.microsoft.com/office/drawing/2014/main" id="{ECD00F7F-97B2-8649-A4CA-EA2E6136D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8131102"/>
            <a:ext cx="291339" cy="291339"/>
          </a:xfrm>
          <a:prstGeom prst="rect">
            <a:avLst/>
          </a:prstGeom>
        </p:spPr>
      </p:pic>
      <p:pic>
        <p:nvPicPr>
          <p:cNvPr id="41" name="Picture 40">
            <a:extLst>
              <a:ext uri="{FF2B5EF4-FFF2-40B4-BE49-F238E27FC236}">
                <a16:creationId xmlns:a16="http://schemas.microsoft.com/office/drawing/2014/main" id="{04BADB93-1587-5149-B639-1261B00FA0DA}"/>
              </a:ext>
            </a:extLst>
          </p:cNvPr>
          <p:cNvPicPr>
            <a:picLocks noChangeAspect="1"/>
          </p:cNvPicPr>
          <p:nvPr userDrawn="1"/>
        </p:nvPicPr>
        <p:blipFill>
          <a:blip r:embed="rId4"/>
          <a:stretch>
            <a:fillRect/>
          </a:stretch>
        </p:blipFill>
        <p:spPr>
          <a:xfrm>
            <a:off x="5559513" y="558658"/>
            <a:ext cx="885037" cy="785780"/>
          </a:xfrm>
          <a:prstGeom prst="rect">
            <a:avLst/>
          </a:prstGeom>
        </p:spPr>
      </p:pic>
      <p:sp>
        <p:nvSpPr>
          <p:cNvPr id="42" name="TextBox 41">
            <a:extLst>
              <a:ext uri="{FF2B5EF4-FFF2-40B4-BE49-F238E27FC236}">
                <a16:creationId xmlns:a16="http://schemas.microsoft.com/office/drawing/2014/main" id="{E33E1794-D275-3A4E-B1B0-62067EB9D553}"/>
              </a:ext>
            </a:extLst>
          </p:cNvPr>
          <p:cNvSpPr txBox="1"/>
          <p:nvPr userDrawn="1"/>
        </p:nvSpPr>
        <p:spPr>
          <a:xfrm>
            <a:off x="270884" y="1986981"/>
            <a:ext cx="3308167" cy="954107"/>
          </a:xfrm>
          <a:prstGeom prst="rect">
            <a:avLst/>
          </a:prstGeom>
          <a:noFill/>
        </p:spPr>
        <p:txBody>
          <a:bodyPr wrap="square" rtlCol="0">
            <a:spAutoFit/>
          </a:bodyPr>
          <a:lstStyle/>
          <a:p>
            <a:r>
              <a:rPr lang="en-US" sz="2800" dirty="0">
                <a:solidFill>
                  <a:srgbClr val="005DB7"/>
                </a:solidFill>
                <a:latin typeface="Barlow Condensed" pitchFamily="2" charset="77"/>
              </a:rPr>
              <a:t>WHAT’S BEEN HAPPENING</a:t>
            </a:r>
          </a:p>
          <a:p>
            <a:endParaRPr lang="en-US" sz="2800" dirty="0">
              <a:solidFill>
                <a:srgbClr val="005DB7"/>
              </a:solidFill>
              <a:latin typeface="Barlow Condensed" pitchFamily="2" charset="77"/>
            </a:endParaRPr>
          </a:p>
        </p:txBody>
      </p:sp>
      <p:sp>
        <p:nvSpPr>
          <p:cNvPr id="43" name="TextBox 42">
            <a:extLst>
              <a:ext uri="{FF2B5EF4-FFF2-40B4-BE49-F238E27FC236}">
                <a16:creationId xmlns:a16="http://schemas.microsoft.com/office/drawing/2014/main" id="{62685A07-0DDE-624F-BC00-7270FCB6BF21}"/>
              </a:ext>
            </a:extLst>
          </p:cNvPr>
          <p:cNvSpPr txBox="1"/>
          <p:nvPr userDrawn="1"/>
        </p:nvSpPr>
        <p:spPr>
          <a:xfrm>
            <a:off x="4182383" y="2062667"/>
            <a:ext cx="2162250" cy="430887"/>
          </a:xfrm>
          <a:prstGeom prst="rect">
            <a:avLst/>
          </a:prstGeom>
          <a:noFill/>
        </p:spPr>
        <p:txBody>
          <a:bodyPr wrap="square" rtlCol="0">
            <a:spAutoFit/>
          </a:bodyPr>
          <a:lstStyle/>
          <a:p>
            <a:r>
              <a:rPr lang="en-US" sz="2200" dirty="0">
                <a:solidFill>
                  <a:srgbClr val="005DB7"/>
                </a:solidFill>
                <a:latin typeface="Barlow Condensed" pitchFamily="2" charset="77"/>
              </a:rPr>
              <a:t>TEAMKIDS CLUBS</a:t>
            </a:r>
          </a:p>
        </p:txBody>
      </p:sp>
      <p:pic>
        <p:nvPicPr>
          <p:cNvPr id="44" name="Picture 43">
            <a:extLst>
              <a:ext uri="{FF2B5EF4-FFF2-40B4-BE49-F238E27FC236}">
                <a16:creationId xmlns:a16="http://schemas.microsoft.com/office/drawing/2014/main" id="{EFB3A36F-6FAC-D547-AB03-199A01AFBBEE}"/>
              </a:ext>
            </a:extLst>
          </p:cNvPr>
          <p:cNvPicPr>
            <a:picLocks noChangeAspect="1"/>
          </p:cNvPicPr>
          <p:nvPr userDrawn="1"/>
        </p:nvPicPr>
        <p:blipFill>
          <a:blip r:embed="rId5"/>
          <a:stretch>
            <a:fillRect/>
          </a:stretch>
        </p:blipFill>
        <p:spPr>
          <a:xfrm rot="11566090">
            <a:off x="2875601" y="6617303"/>
            <a:ext cx="792693" cy="206100"/>
          </a:xfrm>
          <a:prstGeom prst="rect">
            <a:avLst/>
          </a:prstGeom>
        </p:spPr>
      </p:pic>
      <p:pic>
        <p:nvPicPr>
          <p:cNvPr id="45" name="Picture 44">
            <a:extLst>
              <a:ext uri="{FF2B5EF4-FFF2-40B4-BE49-F238E27FC236}">
                <a16:creationId xmlns:a16="http://schemas.microsoft.com/office/drawing/2014/main" id="{20C3FA3E-E68D-E240-A789-89E0E237DEAE}"/>
              </a:ext>
            </a:extLst>
          </p:cNvPr>
          <p:cNvPicPr>
            <a:picLocks noChangeAspect="1"/>
          </p:cNvPicPr>
          <p:nvPr userDrawn="1"/>
        </p:nvPicPr>
        <p:blipFill>
          <a:blip r:embed="rId6"/>
          <a:stretch>
            <a:fillRect/>
          </a:stretch>
        </p:blipFill>
        <p:spPr>
          <a:xfrm rot="793448">
            <a:off x="6002031" y="2095101"/>
            <a:ext cx="900810" cy="1365290"/>
          </a:xfrm>
          <a:prstGeom prst="rect">
            <a:avLst/>
          </a:prstGeom>
        </p:spPr>
      </p:pic>
      <p:sp>
        <p:nvSpPr>
          <p:cNvPr id="3" name="Picture Placeholder 2">
            <a:extLst>
              <a:ext uri="{FF2B5EF4-FFF2-40B4-BE49-F238E27FC236}">
                <a16:creationId xmlns:a16="http://schemas.microsoft.com/office/drawing/2014/main" id="{9A6D460D-148F-3145-855D-4A182B6A6988}"/>
              </a:ext>
            </a:extLst>
          </p:cNvPr>
          <p:cNvSpPr>
            <a:spLocks noGrp="1"/>
          </p:cNvSpPr>
          <p:nvPr>
            <p:ph type="pic" sz="quarter" idx="10" hasCustomPrompt="1"/>
          </p:nvPr>
        </p:nvSpPr>
        <p:spPr>
          <a:xfrm>
            <a:off x="4012882" y="6226175"/>
            <a:ext cx="2661474" cy="1465263"/>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6" name="Picture Placeholder 45">
            <a:extLst>
              <a:ext uri="{FF2B5EF4-FFF2-40B4-BE49-F238E27FC236}">
                <a16:creationId xmlns:a16="http://schemas.microsoft.com/office/drawing/2014/main" id="{1B2B9AF4-F40F-7B47-A287-8BD6D96E287E}"/>
              </a:ext>
            </a:extLst>
          </p:cNvPr>
          <p:cNvSpPr>
            <a:spLocks noGrp="1"/>
          </p:cNvSpPr>
          <p:nvPr>
            <p:ph type="pic" sz="quarter" idx="11" hasCustomPrompt="1"/>
          </p:nvPr>
        </p:nvSpPr>
        <p:spPr>
          <a:xfrm>
            <a:off x="4012883" y="7799388"/>
            <a:ext cx="1363272"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8" name="Picture Placeholder 47">
            <a:extLst>
              <a:ext uri="{FF2B5EF4-FFF2-40B4-BE49-F238E27FC236}">
                <a16:creationId xmlns:a16="http://schemas.microsoft.com/office/drawing/2014/main" id="{CFE75158-7F9A-3D48-A60F-8F464ED72CB7}"/>
              </a:ext>
            </a:extLst>
          </p:cNvPr>
          <p:cNvSpPr>
            <a:spLocks noGrp="1"/>
          </p:cNvSpPr>
          <p:nvPr>
            <p:ph type="pic" sz="quarter" idx="12" hasCustomPrompt="1"/>
          </p:nvPr>
        </p:nvSpPr>
        <p:spPr>
          <a:xfrm>
            <a:off x="5501958" y="7799388"/>
            <a:ext cx="1172826"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Tree>
    <p:extLst>
      <p:ext uri="{BB962C8B-B14F-4D97-AF65-F5344CB8AC3E}">
        <p14:creationId xmlns:p14="http://schemas.microsoft.com/office/powerpoint/2010/main" val="3970600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9015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Lst>
  <p:txStyles>
    <p:titleStyle>
      <a:lvl1pPr algn="l" defTabSz="1073117" rtl="0" eaLnBrk="1" latinLnBrk="0" hangingPunct="1">
        <a:lnSpc>
          <a:spcPct val="90000"/>
        </a:lnSpc>
        <a:spcBef>
          <a:spcPct val="0"/>
        </a:spcBef>
        <a:buNone/>
        <a:defRPr sz="5164" kern="1200">
          <a:solidFill>
            <a:schemeClr val="tx1"/>
          </a:solidFill>
          <a:latin typeface="+mj-lt"/>
          <a:ea typeface="+mj-ea"/>
          <a:cs typeface="+mj-cs"/>
        </a:defRPr>
      </a:lvl1pPr>
    </p:titleStyle>
    <p:bodyStyle>
      <a:lvl1pPr marL="268280" indent="-268280" algn="l" defTabSz="1073117" rtl="0" eaLnBrk="1" latinLnBrk="0" hangingPunct="1">
        <a:lnSpc>
          <a:spcPct val="90000"/>
        </a:lnSpc>
        <a:spcBef>
          <a:spcPts val="1174"/>
        </a:spcBef>
        <a:buFont typeface="Arial" panose="020B0604020202020204" pitchFamily="34" charset="0"/>
        <a:buChar char="•"/>
        <a:defRPr sz="3286" kern="1200">
          <a:solidFill>
            <a:schemeClr val="tx1"/>
          </a:solidFill>
          <a:latin typeface="+mn-lt"/>
          <a:ea typeface="+mn-ea"/>
          <a:cs typeface="+mn-cs"/>
        </a:defRPr>
      </a:lvl1pPr>
      <a:lvl2pPr marL="804838" indent="-268280" algn="l" defTabSz="1073117" rtl="0" eaLnBrk="1" latinLnBrk="0" hangingPunct="1">
        <a:lnSpc>
          <a:spcPct val="90000"/>
        </a:lnSpc>
        <a:spcBef>
          <a:spcPts val="586"/>
        </a:spcBef>
        <a:buFont typeface="Arial" panose="020B0604020202020204" pitchFamily="34" charset="0"/>
        <a:buChar char="•"/>
        <a:defRPr sz="2817" kern="1200">
          <a:solidFill>
            <a:schemeClr val="tx1"/>
          </a:solidFill>
          <a:latin typeface="+mn-lt"/>
          <a:ea typeface="+mn-ea"/>
          <a:cs typeface="+mn-cs"/>
        </a:defRPr>
      </a:lvl2pPr>
      <a:lvl3pPr marL="1341397" indent="-268280" algn="l" defTabSz="1073117" rtl="0" eaLnBrk="1" latinLnBrk="0" hangingPunct="1">
        <a:lnSpc>
          <a:spcPct val="90000"/>
        </a:lnSpc>
        <a:spcBef>
          <a:spcPts val="586"/>
        </a:spcBef>
        <a:buFont typeface="Arial" panose="020B0604020202020204" pitchFamily="34" charset="0"/>
        <a:buChar char="•"/>
        <a:defRPr sz="2347" kern="1200">
          <a:solidFill>
            <a:schemeClr val="tx1"/>
          </a:solidFill>
          <a:latin typeface="+mn-lt"/>
          <a:ea typeface="+mn-ea"/>
          <a:cs typeface="+mn-cs"/>
        </a:defRPr>
      </a:lvl3pPr>
      <a:lvl4pPr marL="1877955"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4pPr>
      <a:lvl5pPr marL="2414514"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5pPr>
      <a:lvl6pPr marL="2951072"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6pPr>
      <a:lvl7pPr marL="3487631"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7pPr>
      <a:lvl8pPr marL="4024189"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8pPr>
      <a:lvl9pPr marL="4560748"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9pPr>
    </p:bodyStyle>
    <p:otherStyle>
      <a:defPPr>
        <a:defRPr lang="en-US"/>
      </a:defPPr>
      <a:lvl1pPr marL="0" algn="l" defTabSz="1073117" rtl="0" eaLnBrk="1" latinLnBrk="0" hangingPunct="1">
        <a:defRPr sz="2113" kern="1200">
          <a:solidFill>
            <a:schemeClr val="tx1"/>
          </a:solidFill>
          <a:latin typeface="+mn-lt"/>
          <a:ea typeface="+mn-ea"/>
          <a:cs typeface="+mn-cs"/>
        </a:defRPr>
      </a:lvl1pPr>
      <a:lvl2pPr marL="536558" algn="l" defTabSz="1073117" rtl="0" eaLnBrk="1" latinLnBrk="0" hangingPunct="1">
        <a:defRPr sz="2113" kern="1200">
          <a:solidFill>
            <a:schemeClr val="tx1"/>
          </a:solidFill>
          <a:latin typeface="+mn-lt"/>
          <a:ea typeface="+mn-ea"/>
          <a:cs typeface="+mn-cs"/>
        </a:defRPr>
      </a:lvl2pPr>
      <a:lvl3pPr marL="1073117" algn="l" defTabSz="1073117" rtl="0" eaLnBrk="1" latinLnBrk="0" hangingPunct="1">
        <a:defRPr sz="2113" kern="1200">
          <a:solidFill>
            <a:schemeClr val="tx1"/>
          </a:solidFill>
          <a:latin typeface="+mn-lt"/>
          <a:ea typeface="+mn-ea"/>
          <a:cs typeface="+mn-cs"/>
        </a:defRPr>
      </a:lvl3pPr>
      <a:lvl4pPr marL="1609675" algn="l" defTabSz="1073117" rtl="0" eaLnBrk="1" latinLnBrk="0" hangingPunct="1">
        <a:defRPr sz="2113" kern="1200">
          <a:solidFill>
            <a:schemeClr val="tx1"/>
          </a:solidFill>
          <a:latin typeface="+mn-lt"/>
          <a:ea typeface="+mn-ea"/>
          <a:cs typeface="+mn-cs"/>
        </a:defRPr>
      </a:lvl4pPr>
      <a:lvl5pPr marL="2146234" algn="l" defTabSz="1073117" rtl="0" eaLnBrk="1" latinLnBrk="0" hangingPunct="1">
        <a:defRPr sz="2113" kern="1200">
          <a:solidFill>
            <a:schemeClr val="tx1"/>
          </a:solidFill>
          <a:latin typeface="+mn-lt"/>
          <a:ea typeface="+mn-ea"/>
          <a:cs typeface="+mn-cs"/>
        </a:defRPr>
      </a:lvl5pPr>
      <a:lvl6pPr marL="2682792" algn="l" defTabSz="1073117" rtl="0" eaLnBrk="1" latinLnBrk="0" hangingPunct="1">
        <a:defRPr sz="2113" kern="1200">
          <a:solidFill>
            <a:schemeClr val="tx1"/>
          </a:solidFill>
          <a:latin typeface="+mn-lt"/>
          <a:ea typeface="+mn-ea"/>
          <a:cs typeface="+mn-cs"/>
        </a:defRPr>
      </a:lvl6pPr>
      <a:lvl7pPr marL="3219351" algn="l" defTabSz="1073117" rtl="0" eaLnBrk="1" latinLnBrk="0" hangingPunct="1">
        <a:defRPr sz="2113" kern="1200">
          <a:solidFill>
            <a:schemeClr val="tx1"/>
          </a:solidFill>
          <a:latin typeface="+mn-lt"/>
          <a:ea typeface="+mn-ea"/>
          <a:cs typeface="+mn-cs"/>
        </a:defRPr>
      </a:lvl7pPr>
      <a:lvl8pPr marL="3755909" algn="l" defTabSz="1073117" rtl="0" eaLnBrk="1" latinLnBrk="0" hangingPunct="1">
        <a:defRPr sz="2113" kern="1200">
          <a:solidFill>
            <a:schemeClr val="tx1"/>
          </a:solidFill>
          <a:latin typeface="+mn-lt"/>
          <a:ea typeface="+mn-ea"/>
          <a:cs typeface="+mn-cs"/>
        </a:defRPr>
      </a:lvl8pPr>
      <a:lvl9pPr marL="4292468" algn="l" defTabSz="1073117" rtl="0" eaLnBrk="1" latinLnBrk="0" hangingPunct="1">
        <a:defRPr sz="21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FEAEA34-9B18-4A4E-9DF7-22F12C7922B0}"/>
              </a:ext>
            </a:extLst>
          </p:cNvPr>
          <p:cNvSpPr txBox="1"/>
          <p:nvPr/>
        </p:nvSpPr>
        <p:spPr>
          <a:xfrm>
            <a:off x="1699259" y="91338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0432 299 468</a:t>
            </a:r>
          </a:p>
        </p:txBody>
      </p:sp>
      <p:sp>
        <p:nvSpPr>
          <p:cNvPr id="30" name="TextBox 29">
            <a:extLst>
              <a:ext uri="{FF2B5EF4-FFF2-40B4-BE49-F238E27FC236}">
                <a16:creationId xmlns:a16="http://schemas.microsoft.com/office/drawing/2014/main" id="{0F06AA1B-A670-B74D-9E4D-992D2C674986}"/>
              </a:ext>
            </a:extLst>
          </p:cNvPr>
          <p:cNvSpPr txBox="1"/>
          <p:nvPr/>
        </p:nvSpPr>
        <p:spPr>
          <a:xfrm>
            <a:off x="4219204" y="9133840"/>
            <a:ext cx="2926080" cy="246221"/>
          </a:xfrm>
          <a:prstGeom prst="rect">
            <a:avLst/>
          </a:prstGeom>
          <a:noFill/>
        </p:spPr>
        <p:txBody>
          <a:bodyPr wrap="square" rtlCol="0">
            <a:spAutoFit/>
          </a:bodyPr>
          <a:lstStyle/>
          <a:p>
            <a:r>
              <a:rPr lang="en-US" sz="1000" dirty="0">
                <a:solidFill>
                  <a:schemeClr val="tx1">
                    <a:lumMod val="65000"/>
                    <a:lumOff val="35000"/>
                  </a:schemeClr>
                </a:solidFill>
                <a:latin typeface="Arial Nova Light" panose="020B0304020202020204" pitchFamily="34" charset="0"/>
              </a:rPr>
              <a:t>CheltenhamEastPS@teamkids.com.au</a:t>
            </a:r>
          </a:p>
        </p:txBody>
      </p:sp>
      <p:sp>
        <p:nvSpPr>
          <p:cNvPr id="35" name="TextBox 34">
            <a:extLst>
              <a:ext uri="{FF2B5EF4-FFF2-40B4-BE49-F238E27FC236}">
                <a16:creationId xmlns:a16="http://schemas.microsoft.com/office/drawing/2014/main" id="{B9AE16FF-8047-1346-AE91-20AFCECECC74}"/>
              </a:ext>
            </a:extLst>
          </p:cNvPr>
          <p:cNvSpPr txBox="1"/>
          <p:nvPr/>
        </p:nvSpPr>
        <p:spPr>
          <a:xfrm>
            <a:off x="1699259" y="94005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1300 035 000</a:t>
            </a:r>
          </a:p>
        </p:txBody>
      </p:sp>
      <p:sp>
        <p:nvSpPr>
          <p:cNvPr id="36" name="TextBox 35">
            <a:extLst>
              <a:ext uri="{FF2B5EF4-FFF2-40B4-BE49-F238E27FC236}">
                <a16:creationId xmlns:a16="http://schemas.microsoft.com/office/drawing/2014/main" id="{662DEABD-4483-F24B-A572-5C55836B2445}"/>
              </a:ext>
            </a:extLst>
          </p:cNvPr>
          <p:cNvSpPr txBox="1"/>
          <p:nvPr/>
        </p:nvSpPr>
        <p:spPr>
          <a:xfrm>
            <a:off x="4300219" y="9400540"/>
            <a:ext cx="2926080"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info@teamkids.com.au</a:t>
            </a:r>
          </a:p>
        </p:txBody>
      </p:sp>
      <p:sp>
        <p:nvSpPr>
          <p:cNvPr id="48" name="TextBox 47">
            <a:extLst>
              <a:ext uri="{FF2B5EF4-FFF2-40B4-BE49-F238E27FC236}">
                <a16:creationId xmlns:a16="http://schemas.microsoft.com/office/drawing/2014/main" id="{7200E5BC-BBB7-3C49-809B-EB9A84214327}"/>
              </a:ext>
            </a:extLst>
          </p:cNvPr>
          <p:cNvSpPr txBox="1"/>
          <p:nvPr/>
        </p:nvSpPr>
        <p:spPr>
          <a:xfrm>
            <a:off x="4194805" y="4407712"/>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Gardening Club</a:t>
            </a:r>
          </a:p>
        </p:txBody>
      </p:sp>
      <p:sp>
        <p:nvSpPr>
          <p:cNvPr id="49" name="TextBox 48">
            <a:extLst>
              <a:ext uri="{FF2B5EF4-FFF2-40B4-BE49-F238E27FC236}">
                <a16:creationId xmlns:a16="http://schemas.microsoft.com/office/drawing/2014/main" id="{36FF00A8-487D-9842-9CF1-66D33AD92F31}"/>
              </a:ext>
            </a:extLst>
          </p:cNvPr>
          <p:cNvSpPr txBox="1"/>
          <p:nvPr/>
        </p:nvSpPr>
        <p:spPr>
          <a:xfrm>
            <a:off x="4261982" y="5009318"/>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Super Sports Club</a:t>
            </a:r>
          </a:p>
        </p:txBody>
      </p:sp>
      <p:sp>
        <p:nvSpPr>
          <p:cNvPr id="86" name="TextBox 85">
            <a:extLst>
              <a:ext uri="{FF2B5EF4-FFF2-40B4-BE49-F238E27FC236}">
                <a16:creationId xmlns:a16="http://schemas.microsoft.com/office/drawing/2014/main" id="{63E343B8-5F02-974F-8CDE-DAAB32F1165F}"/>
              </a:ext>
            </a:extLst>
          </p:cNvPr>
          <p:cNvSpPr txBox="1"/>
          <p:nvPr/>
        </p:nvSpPr>
        <p:spPr>
          <a:xfrm>
            <a:off x="-51554" y="2320931"/>
            <a:ext cx="4014559" cy="4293483"/>
          </a:xfrm>
          <a:prstGeom prst="rect">
            <a:avLst/>
          </a:prstGeom>
          <a:noFill/>
        </p:spPr>
        <p:txBody>
          <a:bodyPr wrap="square" rtlCol="0">
            <a:spAutoFit/>
          </a:bodyPr>
          <a:lstStyle/>
          <a:p>
            <a:pPr>
              <a:spcAft>
                <a:spcPts val="600"/>
              </a:spcAft>
            </a:pPr>
            <a:r>
              <a:rPr lang="en-US" sz="1000" b="1" dirty="0">
                <a:solidFill>
                  <a:schemeClr val="bg2">
                    <a:lumMod val="25000"/>
                  </a:schemeClr>
                </a:solidFill>
                <a:sym typeface="Wingdings" panose="05000000000000000000" pitchFamily="2" charset="2"/>
              </a:rPr>
              <a:t>Dear families,</a:t>
            </a:r>
          </a:p>
          <a:p>
            <a:pPr>
              <a:spcAft>
                <a:spcPts val="600"/>
              </a:spcAft>
            </a:pPr>
            <a:r>
              <a:rPr lang="en-US" sz="1000" b="1" dirty="0">
                <a:solidFill>
                  <a:schemeClr val="bg2">
                    <a:lumMod val="25000"/>
                  </a:schemeClr>
                </a:solidFill>
                <a:sym typeface="Wingdings" panose="05000000000000000000" pitchFamily="2" charset="2"/>
              </a:rPr>
              <a:t>We are stepping into Week 5, and we’re excited to launch our Community Club! This initiative will help children understand the importance of connecting with their community and contributing in meaningful ways.</a:t>
            </a:r>
          </a:p>
          <a:p>
            <a:pPr>
              <a:spcAft>
                <a:spcPts val="600"/>
              </a:spcAft>
            </a:pPr>
            <a:r>
              <a:rPr lang="en-US" sz="1000" b="1" dirty="0">
                <a:solidFill>
                  <a:schemeClr val="bg2">
                    <a:lumMod val="25000"/>
                  </a:schemeClr>
                </a:solidFill>
                <a:sym typeface="Wingdings" panose="05000000000000000000" pitchFamily="2" charset="2"/>
              </a:rPr>
              <a:t>We encourage children to take part in our Family Tree Project, where they can share and contribute alongside their families. This activity fosters a sense of belonging and appreciation for those around them.</a:t>
            </a:r>
          </a:p>
          <a:p>
            <a:pPr>
              <a:spcAft>
                <a:spcPts val="600"/>
              </a:spcAft>
            </a:pPr>
            <a:r>
              <a:rPr lang="en-US" sz="1000" b="1" dirty="0">
                <a:solidFill>
                  <a:schemeClr val="bg2">
                    <a:lumMod val="25000"/>
                  </a:schemeClr>
                </a:solidFill>
                <a:sym typeface="Wingdings" panose="05000000000000000000" pitchFamily="2" charset="2"/>
              </a:rPr>
              <a:t>We also welcome parents to participate! If you would like to share your expertise or organize an interactive activity, such as a presentation or hands-on experience, please reach out to us. Your involvement will provide valuable opportunities for children to engage with their community.</a:t>
            </a:r>
          </a:p>
          <a:p>
            <a:pPr>
              <a:spcAft>
                <a:spcPts val="600"/>
              </a:spcAft>
            </a:pPr>
            <a:r>
              <a:rPr lang="en-US" sz="1000" b="1" dirty="0">
                <a:solidFill>
                  <a:schemeClr val="bg2">
                    <a:lumMod val="25000"/>
                  </a:schemeClr>
                </a:solidFill>
                <a:sym typeface="Wingdings" panose="05000000000000000000" pitchFamily="2" charset="2"/>
              </a:rPr>
              <a:t>Additionally, we continue to focus on developing social skills, including self-regulation, problem-solving, empathy, and understanding. Through structured activities and supportive guidance, we help children navigate social interactions with confidence and kindness.</a:t>
            </a:r>
          </a:p>
          <a:p>
            <a:pPr>
              <a:spcAft>
                <a:spcPts val="600"/>
              </a:spcAft>
            </a:pPr>
            <a:r>
              <a:rPr lang="en-US" sz="1000" b="1" dirty="0">
                <a:solidFill>
                  <a:schemeClr val="bg2">
                    <a:lumMod val="25000"/>
                  </a:schemeClr>
                </a:solidFill>
                <a:sym typeface="Wingdings" panose="05000000000000000000" pitchFamily="2" charset="2"/>
              </a:rPr>
              <a:t>Thank you for your ongoing support! If you have any questions or would like to get involved, feel free to contact us.</a:t>
            </a:r>
          </a:p>
          <a:p>
            <a:pPr>
              <a:spcAft>
                <a:spcPts val="600"/>
              </a:spcAft>
            </a:pPr>
            <a:r>
              <a:rPr lang="en-US" sz="1000" b="1" dirty="0">
                <a:solidFill>
                  <a:schemeClr val="bg2">
                    <a:lumMod val="25000"/>
                  </a:schemeClr>
                </a:solidFill>
                <a:sym typeface="Wingdings" panose="05000000000000000000" pitchFamily="2" charset="2"/>
              </a:rPr>
              <a:t>Best regards,</a:t>
            </a:r>
          </a:p>
          <a:p>
            <a:pPr>
              <a:spcAft>
                <a:spcPts val="600"/>
              </a:spcAft>
            </a:pPr>
            <a:r>
              <a:rPr lang="en-US" sz="1000" b="1" dirty="0">
                <a:solidFill>
                  <a:schemeClr val="bg2">
                    <a:lumMod val="25000"/>
                  </a:schemeClr>
                </a:solidFill>
                <a:sym typeface="Wingdings" panose="05000000000000000000" pitchFamily="2" charset="2"/>
              </a:rPr>
              <a:t>Eric</a:t>
            </a:r>
          </a:p>
          <a:p>
            <a:pPr>
              <a:spcAft>
                <a:spcPts val="600"/>
              </a:spcAft>
            </a:pPr>
            <a:r>
              <a:rPr lang="en-US" sz="1000" b="1" dirty="0">
                <a:solidFill>
                  <a:schemeClr val="bg2">
                    <a:lumMod val="25000"/>
                  </a:schemeClr>
                </a:solidFill>
                <a:sym typeface="Wingdings" panose="05000000000000000000" pitchFamily="2" charset="2"/>
              </a:rPr>
              <a:t>Director of Team Kid Before and After School Care</a:t>
            </a:r>
          </a:p>
          <a:p>
            <a:pPr>
              <a:spcAft>
                <a:spcPts val="600"/>
              </a:spcAft>
            </a:pPr>
            <a:endParaRPr lang="en-US" sz="800" dirty="0">
              <a:solidFill>
                <a:schemeClr val="bg2">
                  <a:lumMod val="25000"/>
                </a:schemeClr>
              </a:solidFill>
              <a:latin typeface="Arial Nova Light" panose="020B0304020202020204" pitchFamily="34" charset="0"/>
              <a:sym typeface="Wingdings" panose="05000000000000000000" pitchFamily="2" charset="2"/>
            </a:endParaRPr>
          </a:p>
        </p:txBody>
      </p:sp>
      <p:sp>
        <p:nvSpPr>
          <p:cNvPr id="68" name="TextBox 67">
            <a:extLst>
              <a:ext uri="{FF2B5EF4-FFF2-40B4-BE49-F238E27FC236}">
                <a16:creationId xmlns:a16="http://schemas.microsoft.com/office/drawing/2014/main" id="{4BC1B856-83F0-654D-83AD-AB3D3ED354E3}"/>
              </a:ext>
            </a:extLst>
          </p:cNvPr>
          <p:cNvSpPr txBox="1"/>
          <p:nvPr/>
        </p:nvSpPr>
        <p:spPr>
          <a:xfrm>
            <a:off x="5131011" y="2366333"/>
            <a:ext cx="727798" cy="400110"/>
          </a:xfrm>
          <a:prstGeom prst="rect">
            <a:avLst/>
          </a:prstGeom>
          <a:noFill/>
        </p:spPr>
        <p:txBody>
          <a:bodyPr wrap="square" lIns="90000" rtlCol="0">
            <a:spAutoFit/>
          </a:bodyPr>
          <a:lstStyle/>
          <a:p>
            <a:r>
              <a:rPr lang="en-AU" sz="2000" b="1" dirty="0">
                <a:solidFill>
                  <a:srgbClr val="FF8500"/>
                </a:solidFill>
                <a:latin typeface="Arial Nova" panose="020B0504020202020204" pitchFamily="34" charset="0"/>
              </a:rPr>
              <a:t>5</a:t>
            </a:r>
          </a:p>
        </p:txBody>
      </p:sp>
      <p:sp>
        <p:nvSpPr>
          <p:cNvPr id="37" name="TextBox 36">
            <a:extLst>
              <a:ext uri="{FF2B5EF4-FFF2-40B4-BE49-F238E27FC236}">
                <a16:creationId xmlns:a16="http://schemas.microsoft.com/office/drawing/2014/main" id="{1F6660A4-4371-454B-BF82-609300558EAB}"/>
              </a:ext>
            </a:extLst>
          </p:cNvPr>
          <p:cNvSpPr txBox="1"/>
          <p:nvPr/>
        </p:nvSpPr>
        <p:spPr>
          <a:xfrm>
            <a:off x="364547" y="463083"/>
            <a:ext cx="5078968" cy="461665"/>
          </a:xfrm>
          <a:prstGeom prst="rect">
            <a:avLst/>
          </a:prstGeom>
          <a:noFill/>
        </p:spPr>
        <p:txBody>
          <a:bodyPr wrap="square" rtlCol="0">
            <a:spAutoFit/>
          </a:bodyPr>
          <a:lstStyle/>
          <a:p>
            <a:r>
              <a:rPr lang="en-US" sz="2400" dirty="0">
                <a:solidFill>
                  <a:schemeClr val="bg1"/>
                </a:solidFill>
                <a:latin typeface="Arial Nova" panose="020B0504020202020204" pitchFamily="34" charset="0"/>
              </a:rPr>
              <a:t>Cheltenham East Team Kids</a:t>
            </a:r>
          </a:p>
        </p:txBody>
      </p:sp>
      <p:sp>
        <p:nvSpPr>
          <p:cNvPr id="3" name="TextBox 2">
            <a:extLst>
              <a:ext uri="{FF2B5EF4-FFF2-40B4-BE49-F238E27FC236}">
                <a16:creationId xmlns:a16="http://schemas.microsoft.com/office/drawing/2014/main" id="{2538C33F-12BF-7ACE-E006-C89ECCF04D6E}"/>
              </a:ext>
            </a:extLst>
          </p:cNvPr>
          <p:cNvSpPr txBox="1"/>
          <p:nvPr/>
        </p:nvSpPr>
        <p:spPr>
          <a:xfrm>
            <a:off x="688348" y="8427762"/>
            <a:ext cx="331013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Pancake Day</a:t>
            </a:r>
          </a:p>
        </p:txBody>
      </p:sp>
      <p:sp>
        <p:nvSpPr>
          <p:cNvPr id="7" name="TextBox 6">
            <a:extLst>
              <a:ext uri="{FF2B5EF4-FFF2-40B4-BE49-F238E27FC236}">
                <a16:creationId xmlns:a16="http://schemas.microsoft.com/office/drawing/2014/main" id="{DC885CEB-C146-E036-8755-7F89699E36CA}"/>
              </a:ext>
            </a:extLst>
          </p:cNvPr>
          <p:cNvSpPr txBox="1"/>
          <p:nvPr/>
        </p:nvSpPr>
        <p:spPr>
          <a:xfrm>
            <a:off x="4261982" y="3800837"/>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Art Zone Club</a:t>
            </a:r>
          </a:p>
        </p:txBody>
      </p:sp>
      <p:sp>
        <p:nvSpPr>
          <p:cNvPr id="18" name="TextBox 17">
            <a:extLst>
              <a:ext uri="{FF2B5EF4-FFF2-40B4-BE49-F238E27FC236}">
                <a16:creationId xmlns:a16="http://schemas.microsoft.com/office/drawing/2014/main" id="{FB0A4C6F-E808-7403-24CE-C085BBFDE544}"/>
              </a:ext>
            </a:extLst>
          </p:cNvPr>
          <p:cNvSpPr txBox="1"/>
          <p:nvPr/>
        </p:nvSpPr>
        <p:spPr>
          <a:xfrm>
            <a:off x="664850" y="7203974"/>
            <a:ext cx="3506457"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World Wildlife Day </a:t>
            </a:r>
            <a:endParaRPr lang="en-AU" sz="1200" dirty="0">
              <a:solidFill>
                <a:schemeClr val="tx1">
                  <a:lumMod val="65000"/>
                  <a:lumOff val="35000"/>
                </a:schemeClr>
              </a:solidFill>
              <a:latin typeface="Arial Nova Light" panose="020B0304020202020204" pitchFamily="34" charset="0"/>
            </a:endParaRPr>
          </a:p>
        </p:txBody>
      </p:sp>
      <p:sp>
        <p:nvSpPr>
          <p:cNvPr id="11" name="TextBox 10">
            <a:extLst>
              <a:ext uri="{FF2B5EF4-FFF2-40B4-BE49-F238E27FC236}">
                <a16:creationId xmlns:a16="http://schemas.microsoft.com/office/drawing/2014/main" id="{D676AF0F-0279-F4B3-AD0B-FF5EFA09A70D}"/>
              </a:ext>
            </a:extLst>
          </p:cNvPr>
          <p:cNvSpPr txBox="1"/>
          <p:nvPr/>
        </p:nvSpPr>
        <p:spPr>
          <a:xfrm>
            <a:off x="688348" y="7551620"/>
            <a:ext cx="3310139"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3</a:t>
            </a:r>
            <a:r>
              <a:rPr lang="en-AU" sz="1400" b="1" baseline="30000" dirty="0">
                <a:solidFill>
                  <a:srgbClr val="FF8500"/>
                </a:solidFill>
                <a:latin typeface="Arial Nova" panose="020B0504020202020204" pitchFamily="34" charset="0"/>
              </a:rPr>
              <a:t>rd</a:t>
            </a:r>
            <a:r>
              <a:rPr lang="en-AU" sz="1400" b="1" dirty="0">
                <a:solidFill>
                  <a:srgbClr val="FF8500"/>
                </a:solidFill>
                <a:latin typeface="Arial Nova" panose="020B0504020202020204" pitchFamily="34" charset="0"/>
              </a:rPr>
              <a:t> March</a:t>
            </a:r>
          </a:p>
        </p:txBody>
      </p:sp>
      <p:sp>
        <p:nvSpPr>
          <p:cNvPr id="15" name="TextBox 14">
            <a:extLst>
              <a:ext uri="{FF2B5EF4-FFF2-40B4-BE49-F238E27FC236}">
                <a16:creationId xmlns:a16="http://schemas.microsoft.com/office/drawing/2014/main" id="{16687CFA-9787-7015-7A94-4D7CBBA75958}"/>
              </a:ext>
            </a:extLst>
          </p:cNvPr>
          <p:cNvSpPr txBox="1"/>
          <p:nvPr/>
        </p:nvSpPr>
        <p:spPr>
          <a:xfrm>
            <a:off x="688348" y="7815752"/>
            <a:ext cx="379195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Clean Up Australia Day </a:t>
            </a:r>
          </a:p>
        </p:txBody>
      </p:sp>
      <p:sp>
        <p:nvSpPr>
          <p:cNvPr id="17" name="TextBox 16">
            <a:extLst>
              <a:ext uri="{FF2B5EF4-FFF2-40B4-BE49-F238E27FC236}">
                <a16:creationId xmlns:a16="http://schemas.microsoft.com/office/drawing/2014/main" id="{D54C4B2D-E872-CBAF-2283-E866E395C4FA}"/>
              </a:ext>
            </a:extLst>
          </p:cNvPr>
          <p:cNvSpPr txBox="1"/>
          <p:nvPr/>
        </p:nvSpPr>
        <p:spPr>
          <a:xfrm>
            <a:off x="4219203" y="3158731"/>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Super Sports Club</a:t>
            </a:r>
          </a:p>
        </p:txBody>
      </p:sp>
      <p:sp>
        <p:nvSpPr>
          <p:cNvPr id="19" name="TextBox 18">
            <a:extLst>
              <a:ext uri="{FF2B5EF4-FFF2-40B4-BE49-F238E27FC236}">
                <a16:creationId xmlns:a16="http://schemas.microsoft.com/office/drawing/2014/main" id="{9B98D455-56A1-9F52-F71B-DF1215A5812A}"/>
              </a:ext>
            </a:extLst>
          </p:cNvPr>
          <p:cNvSpPr txBox="1"/>
          <p:nvPr/>
        </p:nvSpPr>
        <p:spPr>
          <a:xfrm>
            <a:off x="4286381" y="5650550"/>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Art Zone Club</a:t>
            </a:r>
          </a:p>
        </p:txBody>
      </p:sp>
      <p:sp>
        <p:nvSpPr>
          <p:cNvPr id="10" name="TextBox 9">
            <a:extLst>
              <a:ext uri="{FF2B5EF4-FFF2-40B4-BE49-F238E27FC236}">
                <a16:creationId xmlns:a16="http://schemas.microsoft.com/office/drawing/2014/main" id="{D0BA64F5-235F-B9D2-9919-436A8D275AEA}"/>
              </a:ext>
            </a:extLst>
          </p:cNvPr>
          <p:cNvSpPr txBox="1"/>
          <p:nvPr/>
        </p:nvSpPr>
        <p:spPr>
          <a:xfrm>
            <a:off x="688348" y="6924121"/>
            <a:ext cx="3310139"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3rd March</a:t>
            </a:r>
          </a:p>
        </p:txBody>
      </p:sp>
      <p:sp>
        <p:nvSpPr>
          <p:cNvPr id="4" name="TextBox 3">
            <a:extLst>
              <a:ext uri="{FF2B5EF4-FFF2-40B4-BE49-F238E27FC236}">
                <a16:creationId xmlns:a16="http://schemas.microsoft.com/office/drawing/2014/main" id="{6B7B0EA8-8D34-7D51-B32B-2D693ECA86F4}"/>
              </a:ext>
            </a:extLst>
          </p:cNvPr>
          <p:cNvSpPr txBox="1"/>
          <p:nvPr/>
        </p:nvSpPr>
        <p:spPr>
          <a:xfrm>
            <a:off x="652866" y="8152084"/>
            <a:ext cx="3310139"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4</a:t>
            </a:r>
            <a:r>
              <a:rPr lang="en-AU" sz="1400" b="1" baseline="30000" dirty="0">
                <a:solidFill>
                  <a:srgbClr val="FF8500"/>
                </a:solidFill>
                <a:latin typeface="Arial Nova" panose="020B0504020202020204" pitchFamily="34" charset="0"/>
              </a:rPr>
              <a:t>th</a:t>
            </a:r>
            <a:r>
              <a:rPr lang="en-AU" sz="1400" b="1" dirty="0">
                <a:solidFill>
                  <a:srgbClr val="FF8500"/>
                </a:solidFill>
                <a:latin typeface="Arial Nova" panose="020B0504020202020204" pitchFamily="34" charset="0"/>
              </a:rPr>
              <a:t> March</a:t>
            </a:r>
          </a:p>
        </p:txBody>
      </p:sp>
      <p:pic>
        <p:nvPicPr>
          <p:cNvPr id="5" name="Picture 4">
            <a:extLst>
              <a:ext uri="{FF2B5EF4-FFF2-40B4-BE49-F238E27FC236}">
                <a16:creationId xmlns:a16="http://schemas.microsoft.com/office/drawing/2014/main" id="{0BA94D55-D0F7-6BA8-B236-0E3874F472CD}"/>
              </a:ext>
            </a:extLst>
          </p:cNvPr>
          <p:cNvPicPr>
            <a:picLocks noChangeAspect="1"/>
          </p:cNvPicPr>
          <p:nvPr/>
        </p:nvPicPr>
        <p:blipFill>
          <a:blip r:embed="rId3"/>
          <a:stretch>
            <a:fillRect/>
          </a:stretch>
        </p:blipFill>
        <p:spPr>
          <a:xfrm>
            <a:off x="3927523" y="6228404"/>
            <a:ext cx="2721923" cy="1063469"/>
          </a:xfrm>
          <a:prstGeom prst="rect">
            <a:avLst/>
          </a:prstGeom>
        </p:spPr>
      </p:pic>
      <p:pic>
        <p:nvPicPr>
          <p:cNvPr id="12" name="Picture 11">
            <a:extLst>
              <a:ext uri="{FF2B5EF4-FFF2-40B4-BE49-F238E27FC236}">
                <a16:creationId xmlns:a16="http://schemas.microsoft.com/office/drawing/2014/main" id="{DF322E0B-B357-7FB3-9747-3813569B6C27}"/>
              </a:ext>
            </a:extLst>
          </p:cNvPr>
          <p:cNvPicPr>
            <a:picLocks noChangeAspect="1"/>
          </p:cNvPicPr>
          <p:nvPr/>
        </p:nvPicPr>
        <p:blipFill>
          <a:blip r:embed="rId4"/>
          <a:stretch>
            <a:fillRect/>
          </a:stretch>
        </p:blipFill>
        <p:spPr>
          <a:xfrm>
            <a:off x="3927523" y="7413751"/>
            <a:ext cx="2697524" cy="1348763"/>
          </a:xfrm>
          <a:prstGeom prst="rect">
            <a:avLst/>
          </a:prstGeom>
        </p:spPr>
      </p:pic>
      <p:pic>
        <p:nvPicPr>
          <p:cNvPr id="9" name="Picture 8" descr="A group of girls holding up a rainbow picture&#10;&#10;AI-generated content may be incorrect.">
            <a:extLst>
              <a:ext uri="{FF2B5EF4-FFF2-40B4-BE49-F238E27FC236}">
                <a16:creationId xmlns:a16="http://schemas.microsoft.com/office/drawing/2014/main" id="{99430292-C2ED-2B38-5683-CFB501D2D827}"/>
              </a:ext>
            </a:extLst>
          </p:cNvPr>
          <p:cNvPicPr>
            <a:picLocks noChangeAspect="1"/>
          </p:cNvPicPr>
          <p:nvPr/>
        </p:nvPicPr>
        <p:blipFill>
          <a:blip r:embed="rId5"/>
          <a:stretch>
            <a:fillRect/>
          </a:stretch>
        </p:blipFill>
        <p:spPr>
          <a:xfrm>
            <a:off x="4121150" y="1905152"/>
            <a:ext cx="2497420" cy="1873065"/>
          </a:xfrm>
          <a:prstGeom prst="rect">
            <a:avLst/>
          </a:prstGeom>
        </p:spPr>
      </p:pic>
      <p:pic>
        <p:nvPicPr>
          <p:cNvPr id="14" name="Picture 13" descr="A group of kids making food&#10;&#10;AI-generated content may be incorrect.">
            <a:extLst>
              <a:ext uri="{FF2B5EF4-FFF2-40B4-BE49-F238E27FC236}">
                <a16:creationId xmlns:a16="http://schemas.microsoft.com/office/drawing/2014/main" id="{3422E058-6AAA-1812-7E37-4EA190B4B049}"/>
              </a:ext>
            </a:extLst>
          </p:cNvPr>
          <p:cNvPicPr>
            <a:picLocks noChangeAspect="1"/>
          </p:cNvPicPr>
          <p:nvPr/>
        </p:nvPicPr>
        <p:blipFill>
          <a:blip r:embed="rId6"/>
          <a:stretch>
            <a:fillRect/>
          </a:stretch>
        </p:blipFill>
        <p:spPr>
          <a:xfrm rot="5400000">
            <a:off x="4020476" y="4129695"/>
            <a:ext cx="2237944" cy="1678458"/>
          </a:xfrm>
          <a:prstGeom prst="rect">
            <a:avLst/>
          </a:prstGeom>
        </p:spPr>
      </p:pic>
      <p:pic>
        <p:nvPicPr>
          <p:cNvPr id="21" name="Picture 20">
            <a:extLst>
              <a:ext uri="{FF2B5EF4-FFF2-40B4-BE49-F238E27FC236}">
                <a16:creationId xmlns:a16="http://schemas.microsoft.com/office/drawing/2014/main" id="{4083C758-0A37-C799-A285-2B02B891D1EF}"/>
              </a:ext>
            </a:extLst>
          </p:cNvPr>
          <p:cNvPicPr>
            <a:picLocks noChangeAspect="1"/>
          </p:cNvPicPr>
          <p:nvPr/>
        </p:nvPicPr>
        <p:blipFill>
          <a:blip r:embed="rId7"/>
          <a:stretch>
            <a:fillRect/>
          </a:stretch>
        </p:blipFill>
        <p:spPr>
          <a:xfrm>
            <a:off x="1985693" y="7045554"/>
            <a:ext cx="1836676" cy="717452"/>
          </a:xfrm>
          <a:prstGeom prst="rect">
            <a:avLst/>
          </a:prstGeom>
        </p:spPr>
      </p:pic>
      <p:pic>
        <p:nvPicPr>
          <p:cNvPr id="22" name="Picture 21">
            <a:extLst>
              <a:ext uri="{FF2B5EF4-FFF2-40B4-BE49-F238E27FC236}">
                <a16:creationId xmlns:a16="http://schemas.microsoft.com/office/drawing/2014/main" id="{E8E1CBC0-73E1-34A9-7C4F-4FC6A5879D13}"/>
              </a:ext>
            </a:extLst>
          </p:cNvPr>
          <p:cNvPicPr>
            <a:picLocks noChangeAspect="1"/>
          </p:cNvPicPr>
          <p:nvPr/>
        </p:nvPicPr>
        <p:blipFill>
          <a:blip r:embed="rId8"/>
          <a:stretch>
            <a:fillRect/>
          </a:stretch>
        </p:blipFill>
        <p:spPr>
          <a:xfrm>
            <a:off x="1874596" y="8123530"/>
            <a:ext cx="1947773" cy="760664"/>
          </a:xfrm>
          <a:prstGeom prst="rect">
            <a:avLst/>
          </a:prstGeom>
        </p:spPr>
      </p:pic>
    </p:spTree>
    <p:extLst>
      <p:ext uri="{BB962C8B-B14F-4D97-AF65-F5344CB8AC3E}">
        <p14:creationId xmlns:p14="http://schemas.microsoft.com/office/powerpoint/2010/main" val="874476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18786</TotalTime>
  <Words>259</Words>
  <Application>Microsoft Office PowerPoint</Application>
  <PresentationFormat>A4 Paper (210x297 mm)</PresentationFormat>
  <Paragraphs>27</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 Nova Light</vt:lpstr>
      <vt:lpstr>Wingdings</vt:lpstr>
      <vt:lpstr>Arial</vt:lpstr>
      <vt:lpstr>Barlow Condensed</vt:lpstr>
      <vt:lpstr>Futura Std Medium</vt:lpstr>
      <vt:lpstr>Futura Std Book</vt:lpstr>
      <vt:lpstr>Calibri</vt:lpstr>
      <vt:lpstr>Arial Nova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Zofia Szyszka</dc:creator>
  <cp:lastModifiedBy>TeamKids - Cheltenham East Primary</cp:lastModifiedBy>
  <cp:revision>41</cp:revision>
  <cp:lastPrinted>2024-02-01T23:25:30Z</cp:lastPrinted>
  <dcterms:created xsi:type="dcterms:W3CDTF">2019-04-12T06:09:32Z</dcterms:created>
  <dcterms:modified xsi:type="dcterms:W3CDTF">2025-02-21T00:46:27Z</dcterms:modified>
</cp:coreProperties>
</file>