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258" r:id="rId2"/>
  </p:sldIdLst>
  <p:sldSz cx="6858000" cy="9906000" type="A4"/>
  <p:notesSz cx="7099300" cy="9385300"/>
  <p:embeddedFontLst>
    <p:embeddedFont>
      <p:font typeface="Arial Nova" panose="020B0504020202020204" pitchFamily="34" charset="0"/>
      <p:regular r:id="rId4"/>
      <p:bold r:id="rId5"/>
      <p:italic r:id="rId6"/>
      <p:boldItalic r:id="rId7"/>
    </p:embeddedFont>
    <p:embeddedFont>
      <p:font typeface="Arial Nova Light" panose="020B0304020202020204" pitchFamily="34" charset="0"/>
      <p:regular r:id="rId8"/>
      <p:italic r:id="rId9"/>
    </p:embeddedFont>
    <p:embeddedFont>
      <p:font typeface="Barlow Condensed" panose="00000506000000000000" pitchFamily="2" charset="0"/>
      <p:regular r:id="rId10"/>
      <p:bold r:id="rId11"/>
      <p:italic r:id="rId12"/>
      <p:boldItalic r:id="rId13"/>
    </p:embeddedFont>
    <p:embeddedFont>
      <p:font typeface="Futura Std Book" panose="020B0502020204020303" charset="0"/>
      <p:regular r:id="rId14"/>
      <p:bold r:id="rId15"/>
    </p:embeddedFont>
    <p:embeddedFont>
      <p:font typeface="Futura Std Medium" panose="020B0502020204020303"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005DB7"/>
    <a:srgbClr val="F2F2F2"/>
    <a:srgbClr val="F3F3F3"/>
    <a:srgbClr val="F1F1F1"/>
    <a:srgbClr val="EEEEEE"/>
    <a:srgbClr val="F27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43BC4-F9AC-43BA-B12D-25A265558035}" v="3" dt="2024-07-25T00:27:28.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172" autoAdjust="0"/>
    <p:restoredTop sz="94887"/>
  </p:normalViewPr>
  <p:slideViewPr>
    <p:cSldViewPr snapToGrid="0" snapToObjects="1">
      <p:cViewPr>
        <p:scale>
          <a:sx n="80" d="100"/>
          <a:sy n="80" d="100"/>
        </p:scale>
        <p:origin x="1936" y="-9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21" Type="http://schemas.microsoft.com/office/2016/11/relationships/changesInfo" Target="changesInfos/changesInfo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amKids - Cheltenham East Primary" userId="d3fc93f2-66a9-4304-a10d-29cfd544172e" providerId="ADAL" clId="{BAC252B2-867C-4025-9796-9BC2574F08BE}"/>
    <pc:docChg chg="undo redo custSel modSld">
      <pc:chgData name="TeamKids - Cheltenham East Primary" userId="d3fc93f2-66a9-4304-a10d-29cfd544172e" providerId="ADAL" clId="{BAC252B2-867C-4025-9796-9BC2574F08BE}" dt="2023-08-25T01:09:28.473" v="716" actId="1076"/>
      <pc:docMkLst>
        <pc:docMk/>
      </pc:docMkLst>
      <pc:sldChg chg="addSp delSp modSp mod">
        <pc:chgData name="TeamKids - Cheltenham East Primary" userId="d3fc93f2-66a9-4304-a10d-29cfd544172e" providerId="ADAL" clId="{BAC252B2-867C-4025-9796-9BC2574F08BE}" dt="2023-08-25T01:09:28.473" v="716" actId="1076"/>
        <pc:sldMkLst>
          <pc:docMk/>
          <pc:sldMk cId="874476574" sldId="258"/>
        </pc:sldMkLst>
        <pc:spChg chg="mod">
          <ac:chgData name="TeamKids - Cheltenham East Primary" userId="d3fc93f2-66a9-4304-a10d-29cfd544172e" providerId="ADAL" clId="{BAC252B2-867C-4025-9796-9BC2574F08BE}" dt="2023-08-25T00:50:13.205" v="137" actId="20577"/>
          <ac:spMkLst>
            <pc:docMk/>
            <pc:sldMk cId="874476574" sldId="258"/>
            <ac:spMk id="2" creationId="{8D90EF03-035E-7B37-2B6B-AFBF4DE275AD}"/>
          </ac:spMkLst>
        </pc:spChg>
        <pc:spChg chg="mod">
          <ac:chgData name="TeamKids - Cheltenham East Primary" userId="d3fc93f2-66a9-4304-a10d-29cfd544172e" providerId="ADAL" clId="{BAC252B2-867C-4025-9796-9BC2574F08BE}" dt="2023-08-25T01:02:42.363" v="594" actId="20577"/>
          <ac:spMkLst>
            <pc:docMk/>
            <pc:sldMk cId="874476574" sldId="258"/>
            <ac:spMk id="3" creationId="{2538C33F-12BF-7ACE-E006-C89ECCF04D6E}"/>
          </ac:spMkLst>
        </pc:spChg>
        <pc:spChg chg="mod">
          <ac:chgData name="TeamKids - Cheltenham East Primary" userId="d3fc93f2-66a9-4304-a10d-29cfd544172e" providerId="ADAL" clId="{BAC252B2-867C-4025-9796-9BC2574F08BE}" dt="2023-08-25T00:49:47.476" v="114" actId="20577"/>
          <ac:spMkLst>
            <pc:docMk/>
            <pc:sldMk cId="874476574" sldId="258"/>
            <ac:spMk id="4" creationId="{FC691B38-2D7E-8E39-A44E-D006C5F09DA0}"/>
          </ac:spMkLst>
        </pc:spChg>
        <pc:spChg chg="mod">
          <ac:chgData name="TeamKids - Cheltenham East Primary" userId="d3fc93f2-66a9-4304-a10d-29cfd544172e" providerId="ADAL" clId="{BAC252B2-867C-4025-9796-9BC2574F08BE}" dt="2023-08-25T01:04:05.867" v="664" actId="20577"/>
          <ac:spMkLst>
            <pc:docMk/>
            <pc:sldMk cId="874476574" sldId="258"/>
            <ac:spMk id="5" creationId="{DA38CBD2-6BC7-F3B1-BE2F-5DC3CBA327E8}"/>
          </ac:spMkLst>
        </pc:spChg>
        <pc:spChg chg="mod">
          <ac:chgData name="TeamKids - Cheltenham East Primary" userId="d3fc93f2-66a9-4304-a10d-29cfd544172e" providerId="ADAL" clId="{BAC252B2-867C-4025-9796-9BC2574F08BE}" dt="2023-08-25T00:51:31.271" v="202" actId="20577"/>
          <ac:spMkLst>
            <pc:docMk/>
            <pc:sldMk cId="874476574" sldId="258"/>
            <ac:spMk id="18" creationId="{FB0A4C6F-E808-7403-24CE-C085BBFDE544}"/>
          </ac:spMkLst>
        </pc:spChg>
        <pc:spChg chg="mod">
          <ac:chgData name="TeamKids - Cheltenham East Primary" userId="d3fc93f2-66a9-4304-a10d-29cfd544172e" providerId="ADAL" clId="{BAC252B2-867C-4025-9796-9BC2574F08BE}" dt="2023-08-25T01:04:17.118" v="668" actId="20577"/>
          <ac:spMkLst>
            <pc:docMk/>
            <pc:sldMk cId="874476574" sldId="258"/>
            <ac:spMk id="60" creationId="{C670A1C7-09DE-DC4F-BE47-C743826A6E4D}"/>
          </ac:spMkLst>
        </pc:spChg>
        <pc:spChg chg="mod">
          <ac:chgData name="TeamKids - Cheltenham East Primary" userId="d3fc93f2-66a9-4304-a10d-29cfd544172e" providerId="ADAL" clId="{BAC252B2-867C-4025-9796-9BC2574F08BE}" dt="2023-08-25T00:49:12.960" v="90" actId="20577"/>
          <ac:spMkLst>
            <pc:docMk/>
            <pc:sldMk cId="874476574" sldId="258"/>
            <ac:spMk id="68" creationId="{4BC1B856-83F0-654D-83AD-AB3D3ED354E3}"/>
          </ac:spMkLst>
        </pc:spChg>
        <pc:spChg chg="mod">
          <ac:chgData name="TeamKids - Cheltenham East Primary" userId="d3fc93f2-66a9-4304-a10d-29cfd544172e" providerId="ADAL" clId="{BAC252B2-867C-4025-9796-9BC2574F08BE}" dt="2023-08-25T01:05:40.511" v="688" actId="20577"/>
          <ac:spMkLst>
            <pc:docMk/>
            <pc:sldMk cId="874476574" sldId="258"/>
            <ac:spMk id="86" creationId="{63E343B8-5F02-974F-8CDE-DAAB32F1165F}"/>
          </ac:spMkLst>
        </pc:spChg>
        <pc:picChg chg="add mod">
          <ac:chgData name="TeamKids - Cheltenham East Primary" userId="d3fc93f2-66a9-4304-a10d-29cfd544172e" providerId="ADAL" clId="{BAC252B2-867C-4025-9796-9BC2574F08BE}" dt="2023-08-25T01:09:11.066" v="712" actId="1076"/>
          <ac:picMkLst>
            <pc:docMk/>
            <pc:sldMk cId="874476574" sldId="258"/>
            <ac:picMk id="8" creationId="{116D3468-8FAB-AB06-8FF7-FCEA81CD0703}"/>
          </ac:picMkLst>
        </pc:picChg>
        <pc:picChg chg="del">
          <ac:chgData name="TeamKids - Cheltenham East Primary" userId="d3fc93f2-66a9-4304-a10d-29cfd544172e" providerId="ADAL" clId="{BAC252B2-867C-4025-9796-9BC2574F08BE}" dt="2023-08-25T00:42:09.877" v="88" actId="478"/>
          <ac:picMkLst>
            <pc:docMk/>
            <pc:sldMk cId="874476574" sldId="258"/>
            <ac:picMk id="8" creationId="{47CD9DF4-A599-4F2B-B9C8-C34D1DCE8CBA}"/>
          </ac:picMkLst>
        </pc:picChg>
        <pc:picChg chg="del">
          <ac:chgData name="TeamKids - Cheltenham East Primary" userId="d3fc93f2-66a9-4304-a10d-29cfd544172e" providerId="ADAL" clId="{BAC252B2-867C-4025-9796-9BC2574F08BE}" dt="2023-08-25T00:42:03.398" v="84" actId="478"/>
          <ac:picMkLst>
            <pc:docMk/>
            <pc:sldMk cId="874476574" sldId="258"/>
            <ac:picMk id="9" creationId="{0F384295-4531-2537-5BEB-957DB571A18C}"/>
          </ac:picMkLst>
        </pc:picChg>
        <pc:picChg chg="add mod">
          <ac:chgData name="TeamKids - Cheltenham East Primary" userId="d3fc93f2-66a9-4304-a10d-29cfd544172e" providerId="ADAL" clId="{BAC252B2-867C-4025-9796-9BC2574F08BE}" dt="2023-08-25T01:09:15.685" v="714" actId="1076"/>
          <ac:picMkLst>
            <pc:docMk/>
            <pc:sldMk cId="874476574" sldId="258"/>
            <ac:picMk id="9" creationId="{67B81D66-543A-E1D3-29BF-1A985AF2C389}"/>
          </ac:picMkLst>
        </pc:picChg>
        <pc:picChg chg="add mod">
          <ac:chgData name="TeamKids - Cheltenham East Primary" userId="d3fc93f2-66a9-4304-a10d-29cfd544172e" providerId="ADAL" clId="{BAC252B2-867C-4025-9796-9BC2574F08BE}" dt="2023-08-25T01:09:13.030" v="713" actId="1076"/>
          <ac:picMkLst>
            <pc:docMk/>
            <pc:sldMk cId="874476574" sldId="258"/>
            <ac:picMk id="10" creationId="{FC1B32AC-7374-F4D0-20F8-198B5E4FD5AC}"/>
          </ac:picMkLst>
        </pc:picChg>
        <pc:picChg chg="add mod">
          <ac:chgData name="TeamKids - Cheltenham East Primary" userId="d3fc93f2-66a9-4304-a10d-29cfd544172e" providerId="ADAL" clId="{BAC252B2-867C-4025-9796-9BC2574F08BE}" dt="2023-08-25T01:09:28.473" v="716" actId="1076"/>
          <ac:picMkLst>
            <pc:docMk/>
            <pc:sldMk cId="874476574" sldId="258"/>
            <ac:picMk id="11" creationId="{9D14566A-FE7F-CA2F-748B-3F3978A3B8A3}"/>
          </ac:picMkLst>
        </pc:picChg>
        <pc:picChg chg="del">
          <ac:chgData name="TeamKids - Cheltenham East Primary" userId="d3fc93f2-66a9-4304-a10d-29cfd544172e" providerId="ADAL" clId="{BAC252B2-867C-4025-9796-9BC2574F08BE}" dt="2023-08-25T00:42:06.432" v="86" actId="478"/>
          <ac:picMkLst>
            <pc:docMk/>
            <pc:sldMk cId="874476574" sldId="258"/>
            <ac:picMk id="15" creationId="{AF0BF8EC-7645-CE5B-5917-C6664D367AA0}"/>
          </ac:picMkLst>
        </pc:picChg>
        <pc:picChg chg="del">
          <ac:chgData name="TeamKids - Cheltenham East Primary" userId="d3fc93f2-66a9-4304-a10d-29cfd544172e" providerId="ADAL" clId="{BAC252B2-867C-4025-9796-9BC2574F08BE}" dt="2023-08-25T00:42:08.162" v="87" actId="478"/>
          <ac:picMkLst>
            <pc:docMk/>
            <pc:sldMk cId="874476574" sldId="258"/>
            <ac:picMk id="16" creationId="{DED8E85F-3EA4-4E55-8AEE-B9B864789F54}"/>
          </ac:picMkLst>
        </pc:picChg>
        <pc:picChg chg="del">
          <ac:chgData name="TeamKids - Cheltenham East Primary" userId="d3fc93f2-66a9-4304-a10d-29cfd544172e" providerId="ADAL" clId="{BAC252B2-867C-4025-9796-9BC2574F08BE}" dt="2023-08-25T00:42:05.048" v="85" actId="478"/>
          <ac:picMkLst>
            <pc:docMk/>
            <pc:sldMk cId="874476574" sldId="258"/>
            <ac:picMk id="17" creationId="{D6D40108-FCA1-6666-DEC0-C8F7F0496C41}"/>
          </ac:picMkLst>
        </pc:picChg>
      </pc:sldChg>
    </pc:docChg>
  </pc:docChgLst>
  <pc:docChgLst>
    <pc:chgData name="TeamKids - Cheltenham East Primary" userId="d3fc93f2-66a9-4304-a10d-29cfd544172e" providerId="ADAL" clId="{BEB333E2-BB73-4566-8407-D13845FEA12B}"/>
    <pc:docChg chg="custSel modSld">
      <pc:chgData name="TeamKids - Cheltenham East Primary" userId="d3fc93f2-66a9-4304-a10d-29cfd544172e" providerId="ADAL" clId="{BEB333E2-BB73-4566-8407-D13845FEA12B}" dt="2023-07-21T00:37:27.359" v="207" actId="20577"/>
      <pc:docMkLst>
        <pc:docMk/>
      </pc:docMkLst>
      <pc:sldChg chg="addSp delSp modSp mod">
        <pc:chgData name="TeamKids - Cheltenham East Primary" userId="d3fc93f2-66a9-4304-a10d-29cfd544172e" providerId="ADAL" clId="{BEB333E2-BB73-4566-8407-D13845FEA12B}" dt="2023-07-21T00:37:27.359" v="207" actId="20577"/>
        <pc:sldMkLst>
          <pc:docMk/>
          <pc:sldMk cId="874476574" sldId="258"/>
        </pc:sldMkLst>
        <pc:spChg chg="mod">
          <ac:chgData name="TeamKids - Cheltenham East Primary" userId="d3fc93f2-66a9-4304-a10d-29cfd544172e" providerId="ADAL" clId="{BEB333E2-BB73-4566-8407-D13845FEA12B}" dt="2023-07-20T23:25:14.739" v="82" actId="20577"/>
          <ac:spMkLst>
            <pc:docMk/>
            <pc:sldMk cId="874476574" sldId="258"/>
            <ac:spMk id="2" creationId="{8D90EF03-035E-7B37-2B6B-AFBF4DE275AD}"/>
          </ac:spMkLst>
        </pc:spChg>
        <pc:spChg chg="mod">
          <ac:chgData name="TeamKids - Cheltenham East Primary" userId="d3fc93f2-66a9-4304-a10d-29cfd544172e" providerId="ADAL" clId="{BEB333E2-BB73-4566-8407-D13845FEA12B}" dt="2023-07-20T23:28:37.040" v="153" actId="20577"/>
          <ac:spMkLst>
            <pc:docMk/>
            <pc:sldMk cId="874476574" sldId="258"/>
            <ac:spMk id="3" creationId="{2538C33F-12BF-7ACE-E006-C89ECCF04D6E}"/>
          </ac:spMkLst>
        </pc:spChg>
        <pc:spChg chg="mod">
          <ac:chgData name="TeamKids - Cheltenham East Primary" userId="d3fc93f2-66a9-4304-a10d-29cfd544172e" providerId="ADAL" clId="{BEB333E2-BB73-4566-8407-D13845FEA12B}" dt="2023-07-20T23:24:01.333" v="61" actId="1076"/>
          <ac:spMkLst>
            <pc:docMk/>
            <pc:sldMk cId="874476574" sldId="258"/>
            <ac:spMk id="4" creationId="{FC691B38-2D7E-8E39-A44E-D006C5F09DA0}"/>
          </ac:spMkLst>
        </pc:spChg>
        <pc:spChg chg="mod">
          <ac:chgData name="TeamKids - Cheltenham East Primary" userId="d3fc93f2-66a9-4304-a10d-29cfd544172e" providerId="ADAL" clId="{BEB333E2-BB73-4566-8407-D13845FEA12B}" dt="2023-07-20T23:25:31.454" v="88" actId="20577"/>
          <ac:spMkLst>
            <pc:docMk/>
            <pc:sldMk cId="874476574" sldId="258"/>
            <ac:spMk id="5" creationId="{DA38CBD2-6BC7-F3B1-BE2F-5DC3CBA327E8}"/>
          </ac:spMkLst>
        </pc:spChg>
        <pc:spChg chg="add del mod">
          <ac:chgData name="TeamKids - Cheltenham East Primary" userId="d3fc93f2-66a9-4304-a10d-29cfd544172e" providerId="ADAL" clId="{BEB333E2-BB73-4566-8407-D13845FEA12B}" dt="2023-07-20T23:39:35.734" v="157" actId="931"/>
          <ac:spMkLst>
            <pc:docMk/>
            <pc:sldMk cId="874476574" sldId="258"/>
            <ac:spMk id="8" creationId="{68F3CAFB-C73F-8274-35CF-AEA5FD9BA153}"/>
          </ac:spMkLst>
        </pc:spChg>
        <pc:spChg chg="add del mod">
          <ac:chgData name="TeamKids - Cheltenham East Primary" userId="d3fc93f2-66a9-4304-a10d-29cfd544172e" providerId="ADAL" clId="{BEB333E2-BB73-4566-8407-D13845FEA12B}" dt="2023-07-20T23:39:53" v="160" actId="931"/>
          <ac:spMkLst>
            <pc:docMk/>
            <pc:sldMk cId="874476574" sldId="258"/>
            <ac:spMk id="10" creationId="{F4A4235B-9DF5-4BF8-4560-9514F03A8EE7}"/>
          </ac:spMkLst>
        </pc:spChg>
        <pc:spChg chg="mod">
          <ac:chgData name="TeamKids - Cheltenham East Primary" userId="d3fc93f2-66a9-4304-a10d-29cfd544172e" providerId="ADAL" clId="{BEB333E2-BB73-4566-8407-D13845FEA12B}" dt="2023-07-20T23:24:41.053" v="75" actId="1076"/>
          <ac:spMkLst>
            <pc:docMk/>
            <pc:sldMk cId="874476574" sldId="258"/>
            <ac:spMk id="23" creationId="{09636A4C-275D-9A44-ADEA-C3A87B4DE85D}"/>
          </ac:spMkLst>
        </pc:spChg>
        <pc:spChg chg="mod">
          <ac:chgData name="TeamKids - Cheltenham East Primary" userId="d3fc93f2-66a9-4304-a10d-29cfd544172e" providerId="ADAL" clId="{BEB333E2-BB73-4566-8407-D13845FEA12B}" dt="2023-07-20T23:23:29.209" v="59" actId="20577"/>
          <ac:spMkLst>
            <pc:docMk/>
            <pc:sldMk cId="874476574" sldId="258"/>
            <ac:spMk id="45" creationId="{EBFBF44F-0BC5-A54D-AA9A-C46BA4650166}"/>
          </ac:spMkLst>
        </pc:spChg>
        <pc:spChg chg="mod">
          <ac:chgData name="TeamKids - Cheltenham East Primary" userId="d3fc93f2-66a9-4304-a10d-29cfd544172e" providerId="ADAL" clId="{BEB333E2-BB73-4566-8407-D13845FEA12B}" dt="2023-07-20T23:23:14.537" v="43" actId="20577"/>
          <ac:spMkLst>
            <pc:docMk/>
            <pc:sldMk cId="874476574" sldId="258"/>
            <ac:spMk id="48" creationId="{7200E5BC-BBB7-3C49-809B-EB9A84214327}"/>
          </ac:spMkLst>
        </pc:spChg>
        <pc:spChg chg="mod">
          <ac:chgData name="TeamKids - Cheltenham East Primary" userId="d3fc93f2-66a9-4304-a10d-29cfd544172e" providerId="ADAL" clId="{BEB333E2-BB73-4566-8407-D13845FEA12B}" dt="2023-07-21T00:36:12.650" v="195" actId="1076"/>
          <ac:spMkLst>
            <pc:docMk/>
            <pc:sldMk cId="874476574" sldId="258"/>
            <ac:spMk id="49" creationId="{36FF00A8-487D-9842-9CF1-66D33AD92F31}"/>
          </ac:spMkLst>
        </pc:spChg>
        <pc:spChg chg="mod">
          <ac:chgData name="TeamKids - Cheltenham East Primary" userId="d3fc93f2-66a9-4304-a10d-29cfd544172e" providerId="ADAL" clId="{BEB333E2-BB73-4566-8407-D13845FEA12B}" dt="2023-07-20T23:22:20.677" v="28" actId="20577"/>
          <ac:spMkLst>
            <pc:docMk/>
            <pc:sldMk cId="874476574" sldId="258"/>
            <ac:spMk id="51" creationId="{EBD1FCF4-43EE-784A-870C-2741A185C0C7}"/>
          </ac:spMkLst>
        </pc:spChg>
        <pc:spChg chg="mod">
          <ac:chgData name="TeamKids - Cheltenham East Primary" userId="d3fc93f2-66a9-4304-a10d-29cfd544172e" providerId="ADAL" clId="{BEB333E2-BB73-4566-8407-D13845FEA12B}" dt="2023-07-20T23:27:52.147" v="114" actId="20577"/>
          <ac:spMkLst>
            <pc:docMk/>
            <pc:sldMk cId="874476574" sldId="258"/>
            <ac:spMk id="60" creationId="{C670A1C7-09DE-DC4F-BE47-C743826A6E4D}"/>
          </ac:spMkLst>
        </pc:spChg>
        <pc:spChg chg="mod">
          <ac:chgData name="TeamKids - Cheltenham East Primary" userId="d3fc93f2-66a9-4304-a10d-29cfd544172e" providerId="ADAL" clId="{BEB333E2-BB73-4566-8407-D13845FEA12B}" dt="2023-07-20T23:21:23.578" v="1" actId="20577"/>
          <ac:spMkLst>
            <pc:docMk/>
            <pc:sldMk cId="874476574" sldId="258"/>
            <ac:spMk id="68" creationId="{4BC1B856-83F0-654D-83AD-AB3D3ED354E3}"/>
          </ac:spMkLst>
        </pc:spChg>
        <pc:spChg chg="mod">
          <ac:chgData name="TeamKids - Cheltenham East Primary" userId="d3fc93f2-66a9-4304-a10d-29cfd544172e" providerId="ADAL" clId="{BEB333E2-BB73-4566-8407-D13845FEA12B}" dt="2023-07-21T00:37:27.359" v="207" actId="20577"/>
          <ac:spMkLst>
            <pc:docMk/>
            <pc:sldMk cId="874476574" sldId="258"/>
            <ac:spMk id="86" creationId="{63E343B8-5F02-974F-8CDE-DAAB32F1165F}"/>
          </ac:spMkLst>
        </pc:spChg>
        <pc:picChg chg="add mod">
          <ac:chgData name="TeamKids - Cheltenham East Primary" userId="d3fc93f2-66a9-4304-a10d-29cfd544172e" providerId="ADAL" clId="{BEB333E2-BB73-4566-8407-D13845FEA12B}" dt="2023-07-20T23:39:40.437" v="159" actId="962"/>
          <ac:picMkLst>
            <pc:docMk/>
            <pc:sldMk cId="874476574" sldId="258"/>
            <ac:picMk id="12" creationId="{B7A6D077-7442-87DF-9FA5-2078FA919CFE}"/>
          </ac:picMkLst>
        </pc:picChg>
        <pc:picChg chg="add mod">
          <ac:chgData name="TeamKids - Cheltenham East Primary" userId="d3fc93f2-66a9-4304-a10d-29cfd544172e" providerId="ADAL" clId="{BEB333E2-BB73-4566-8407-D13845FEA12B}" dt="2023-07-20T23:39:57.997" v="162" actId="962"/>
          <ac:picMkLst>
            <pc:docMk/>
            <pc:sldMk cId="874476574" sldId="258"/>
            <ac:picMk id="14" creationId="{CDD03E22-3608-9E41-97AD-261F1081B166}"/>
          </ac:picMkLst>
        </pc:picChg>
        <pc:picChg chg="add mod">
          <ac:chgData name="TeamKids - Cheltenham East Primary" userId="d3fc93f2-66a9-4304-a10d-29cfd544172e" providerId="ADAL" clId="{BEB333E2-BB73-4566-8407-D13845FEA12B}" dt="2023-07-20T23:40:30.782" v="171" actId="1076"/>
          <ac:picMkLst>
            <pc:docMk/>
            <pc:sldMk cId="874476574" sldId="258"/>
            <ac:picMk id="16" creationId="{7F79BCD2-AA05-816D-3A8F-90C58E3F71C6}"/>
          </ac:picMkLst>
        </pc:picChg>
        <pc:picChg chg="del">
          <ac:chgData name="TeamKids - Cheltenham East Primary" userId="d3fc93f2-66a9-4304-a10d-29cfd544172e" providerId="ADAL" clId="{BEB333E2-BB73-4566-8407-D13845FEA12B}" dt="2023-07-20T23:38:15.671" v="154" actId="478"/>
          <ac:picMkLst>
            <pc:docMk/>
            <pc:sldMk cId="874476574" sldId="258"/>
            <ac:picMk id="17" creationId="{58FD9559-514E-B795-A02A-1D964552DDF3}"/>
          </ac:picMkLst>
        </pc:picChg>
        <pc:picChg chg="del">
          <ac:chgData name="TeamKids - Cheltenham East Primary" userId="d3fc93f2-66a9-4304-a10d-29cfd544172e" providerId="ADAL" clId="{BEB333E2-BB73-4566-8407-D13845FEA12B}" dt="2023-07-20T23:38:16.821" v="155" actId="478"/>
          <ac:picMkLst>
            <pc:docMk/>
            <pc:sldMk cId="874476574" sldId="258"/>
            <ac:picMk id="20" creationId="{49A5E097-FB8F-ABA9-EC78-D2B17E6ECE54}"/>
          </ac:picMkLst>
        </pc:picChg>
        <pc:picChg chg="del">
          <ac:chgData name="TeamKids - Cheltenham East Primary" userId="d3fc93f2-66a9-4304-a10d-29cfd544172e" providerId="ADAL" clId="{BEB333E2-BB73-4566-8407-D13845FEA12B}" dt="2023-07-20T23:38:17.543" v="156" actId="478"/>
          <ac:picMkLst>
            <pc:docMk/>
            <pc:sldMk cId="874476574" sldId="258"/>
            <ac:picMk id="22" creationId="{22E1B131-9F74-887E-0F16-434B8E1CE82D}"/>
          </ac:picMkLst>
        </pc:picChg>
      </pc:sldChg>
    </pc:docChg>
  </pc:docChgLst>
  <pc:docChgLst>
    <pc:chgData name="TeamKids - Cheltenham East Primary" userId="d3fc93f2-66a9-4304-a10d-29cfd544172e" providerId="ADAL" clId="{49EA116C-0464-4DB8-A10A-1C64297CBD9A}"/>
    <pc:docChg chg="custSel modSld">
      <pc:chgData name="TeamKids - Cheltenham East Primary" userId="d3fc93f2-66a9-4304-a10d-29cfd544172e" providerId="ADAL" clId="{49EA116C-0464-4DB8-A10A-1C64297CBD9A}" dt="2024-04-29T00:56:41.869" v="337" actId="20577"/>
      <pc:docMkLst>
        <pc:docMk/>
      </pc:docMkLst>
      <pc:sldChg chg="addSp delSp modSp mod">
        <pc:chgData name="TeamKids - Cheltenham East Primary" userId="d3fc93f2-66a9-4304-a10d-29cfd544172e" providerId="ADAL" clId="{49EA116C-0464-4DB8-A10A-1C64297CBD9A}" dt="2024-04-29T00:56:41.869" v="337" actId="20577"/>
        <pc:sldMkLst>
          <pc:docMk/>
          <pc:sldMk cId="874476574" sldId="258"/>
        </pc:sldMkLst>
        <pc:spChg chg="mod">
          <ac:chgData name="TeamKids - Cheltenham East Primary" userId="d3fc93f2-66a9-4304-a10d-29cfd544172e" providerId="ADAL" clId="{49EA116C-0464-4DB8-A10A-1C64297CBD9A}" dt="2024-04-17T01:01:57.731" v="169" actId="20577"/>
          <ac:spMkLst>
            <pc:docMk/>
            <pc:sldMk cId="874476574" sldId="258"/>
            <ac:spMk id="2" creationId="{8CD568FC-EC35-1C1D-2F24-F15CE5CEE3A3}"/>
          </ac:spMkLst>
        </pc:spChg>
        <pc:spChg chg="mod">
          <ac:chgData name="TeamKids - Cheltenham East Primary" userId="d3fc93f2-66a9-4304-a10d-29cfd544172e" providerId="ADAL" clId="{49EA116C-0464-4DB8-A10A-1C64297CBD9A}" dt="2024-04-17T01:02:07.954" v="199" actId="20577"/>
          <ac:spMkLst>
            <pc:docMk/>
            <pc:sldMk cId="874476574" sldId="258"/>
            <ac:spMk id="3" creationId="{2538C33F-12BF-7ACE-E006-C89ECCF04D6E}"/>
          </ac:spMkLst>
        </pc:spChg>
        <pc:spChg chg="mod">
          <ac:chgData name="TeamKids - Cheltenham East Primary" userId="d3fc93f2-66a9-4304-a10d-29cfd544172e" providerId="ADAL" clId="{49EA116C-0464-4DB8-A10A-1C64297CBD9A}" dt="2024-04-17T01:02:25.132" v="223" actId="20577"/>
          <ac:spMkLst>
            <pc:docMk/>
            <pc:sldMk cId="874476574" sldId="258"/>
            <ac:spMk id="10" creationId="{D0BA64F5-235F-B9D2-9919-436A8D275AEA}"/>
          </ac:spMkLst>
        </pc:spChg>
        <pc:spChg chg="mod">
          <ac:chgData name="TeamKids - Cheltenham East Primary" userId="d3fc93f2-66a9-4304-a10d-29cfd544172e" providerId="ADAL" clId="{49EA116C-0464-4DB8-A10A-1C64297CBD9A}" dt="2024-04-17T01:01:12.941" v="104" actId="20577"/>
          <ac:spMkLst>
            <pc:docMk/>
            <pc:sldMk cId="874476574" sldId="258"/>
            <ac:spMk id="11" creationId="{D676AF0F-0279-F4B3-AD0B-FF5EFA09A70D}"/>
          </ac:spMkLst>
        </pc:spChg>
        <pc:spChg chg="mod">
          <ac:chgData name="TeamKids - Cheltenham East Primary" userId="d3fc93f2-66a9-4304-a10d-29cfd544172e" providerId="ADAL" clId="{49EA116C-0464-4DB8-A10A-1C64297CBD9A}" dt="2024-04-17T01:01:35.908" v="158" actId="20577"/>
          <ac:spMkLst>
            <pc:docMk/>
            <pc:sldMk cId="874476574" sldId="258"/>
            <ac:spMk id="15" creationId="{16687CFA-9787-7015-7A94-4D7CBBA75958}"/>
          </ac:spMkLst>
        </pc:spChg>
        <pc:spChg chg="mod">
          <ac:chgData name="TeamKids - Cheltenham East Primary" userId="d3fc93f2-66a9-4304-a10d-29cfd544172e" providerId="ADAL" clId="{49EA116C-0464-4DB8-A10A-1C64297CBD9A}" dt="2024-04-17T01:02:31.554" v="235" actId="20577"/>
          <ac:spMkLst>
            <pc:docMk/>
            <pc:sldMk cId="874476574" sldId="258"/>
            <ac:spMk id="18" creationId="{FB0A4C6F-E808-7403-24CE-C085BBFDE544}"/>
          </ac:spMkLst>
        </pc:spChg>
        <pc:spChg chg="mod">
          <ac:chgData name="TeamKids - Cheltenham East Primary" userId="d3fc93f2-66a9-4304-a10d-29cfd544172e" providerId="ADAL" clId="{49EA116C-0464-4DB8-A10A-1C64297CBD9A}" dt="2024-04-29T00:56:41.869" v="337" actId="20577"/>
          <ac:spMkLst>
            <pc:docMk/>
            <pc:sldMk cId="874476574" sldId="258"/>
            <ac:spMk id="30" creationId="{0F06AA1B-A670-B74D-9E4D-992D2C674986}"/>
          </ac:spMkLst>
        </pc:spChg>
        <pc:spChg chg="mod">
          <ac:chgData name="TeamKids - Cheltenham East Primary" userId="d3fc93f2-66a9-4304-a10d-29cfd544172e" providerId="ADAL" clId="{49EA116C-0464-4DB8-A10A-1C64297CBD9A}" dt="2024-04-18T01:31:26.698" v="326" actId="20577"/>
          <ac:spMkLst>
            <pc:docMk/>
            <pc:sldMk cId="874476574" sldId="258"/>
            <ac:spMk id="86" creationId="{63E343B8-5F02-974F-8CDE-DAAB32F1165F}"/>
          </ac:spMkLst>
        </pc:spChg>
        <pc:picChg chg="add mod">
          <ac:chgData name="TeamKids - Cheltenham East Primary" userId="d3fc93f2-66a9-4304-a10d-29cfd544172e" providerId="ADAL" clId="{49EA116C-0464-4DB8-A10A-1C64297CBD9A}" dt="2024-04-17T00:58:16.278" v="30" actId="1076"/>
          <ac:picMkLst>
            <pc:docMk/>
            <pc:sldMk cId="874476574" sldId="258"/>
            <ac:picMk id="5" creationId="{B69DE3AA-F8AE-DA50-9D0A-F96BB627D9D5}"/>
          </ac:picMkLst>
        </pc:picChg>
        <pc:picChg chg="del">
          <ac:chgData name="TeamKids - Cheltenham East Primary" userId="d3fc93f2-66a9-4304-a10d-29cfd544172e" providerId="ADAL" clId="{49EA116C-0464-4DB8-A10A-1C64297CBD9A}" dt="2024-04-17T00:03:07.445" v="0" actId="478"/>
          <ac:picMkLst>
            <pc:docMk/>
            <pc:sldMk cId="874476574" sldId="258"/>
            <ac:picMk id="8" creationId="{06C1295F-B9A4-6C48-A5BE-EC2CE2AC4F36}"/>
          </ac:picMkLst>
        </pc:picChg>
        <pc:picChg chg="add mod">
          <ac:chgData name="TeamKids - Cheltenham East Primary" userId="d3fc93f2-66a9-4304-a10d-29cfd544172e" providerId="ADAL" clId="{49EA116C-0464-4DB8-A10A-1C64297CBD9A}" dt="2024-04-17T00:58:13.405" v="29" actId="1076"/>
          <ac:picMkLst>
            <pc:docMk/>
            <pc:sldMk cId="874476574" sldId="258"/>
            <ac:picMk id="9" creationId="{A272A65A-F7E4-0861-3088-0B893128C811}"/>
          </ac:picMkLst>
        </pc:picChg>
        <pc:picChg chg="add mod">
          <ac:chgData name="TeamKids - Cheltenham East Primary" userId="d3fc93f2-66a9-4304-a10d-29cfd544172e" providerId="ADAL" clId="{49EA116C-0464-4DB8-A10A-1C64297CBD9A}" dt="2024-04-17T00:58:44.609" v="39" actId="1076"/>
          <ac:picMkLst>
            <pc:docMk/>
            <pc:sldMk cId="874476574" sldId="258"/>
            <ac:picMk id="13" creationId="{FB0FA4E9-94B3-FF12-66D7-E589052F404D}"/>
          </ac:picMkLst>
        </pc:picChg>
        <pc:picChg chg="del">
          <ac:chgData name="TeamKids - Cheltenham East Primary" userId="d3fc93f2-66a9-4304-a10d-29cfd544172e" providerId="ADAL" clId="{49EA116C-0464-4DB8-A10A-1C64297CBD9A}" dt="2024-04-17T00:03:08.178" v="1" actId="478"/>
          <ac:picMkLst>
            <pc:docMk/>
            <pc:sldMk cId="874476574" sldId="258"/>
            <ac:picMk id="14" creationId="{910FAD82-EA66-2639-9F07-EDF30A17E936}"/>
          </ac:picMkLst>
        </pc:picChg>
        <pc:picChg chg="del">
          <ac:chgData name="TeamKids - Cheltenham East Primary" userId="d3fc93f2-66a9-4304-a10d-29cfd544172e" providerId="ADAL" clId="{49EA116C-0464-4DB8-A10A-1C64297CBD9A}" dt="2024-04-17T00:03:09.114" v="2" actId="478"/>
          <ac:picMkLst>
            <pc:docMk/>
            <pc:sldMk cId="874476574" sldId="258"/>
            <ac:picMk id="20" creationId="{318654B2-0C35-0D7B-940A-9892E05D5D97}"/>
          </ac:picMkLst>
        </pc:picChg>
        <pc:picChg chg="add mod">
          <ac:chgData name="TeamKids - Cheltenham East Primary" userId="d3fc93f2-66a9-4304-a10d-29cfd544172e" providerId="ADAL" clId="{49EA116C-0464-4DB8-A10A-1C64297CBD9A}" dt="2024-04-17T00:59:50.464" v="53" actId="1076"/>
          <ac:picMkLst>
            <pc:docMk/>
            <pc:sldMk cId="874476574" sldId="258"/>
            <ac:picMk id="21" creationId="{31848BCF-0E2D-0266-D6F9-036938D33BED}"/>
          </ac:picMkLst>
        </pc:picChg>
        <pc:picChg chg="add mod">
          <ac:chgData name="TeamKids - Cheltenham East Primary" userId="d3fc93f2-66a9-4304-a10d-29cfd544172e" providerId="ADAL" clId="{49EA116C-0464-4DB8-A10A-1C64297CBD9A}" dt="2024-04-17T00:59:55.464" v="54" actId="1076"/>
          <ac:picMkLst>
            <pc:docMk/>
            <pc:sldMk cId="874476574" sldId="258"/>
            <ac:picMk id="23" creationId="{19357791-DB0C-F9B3-24B2-DF34A6FB3B51}"/>
          </ac:picMkLst>
        </pc:picChg>
        <pc:picChg chg="del">
          <ac:chgData name="TeamKids - Cheltenham East Primary" userId="d3fc93f2-66a9-4304-a10d-29cfd544172e" providerId="ADAL" clId="{49EA116C-0464-4DB8-A10A-1C64297CBD9A}" dt="2024-04-17T00:03:09.886" v="3" actId="478"/>
          <ac:picMkLst>
            <pc:docMk/>
            <pc:sldMk cId="874476574" sldId="258"/>
            <ac:picMk id="24" creationId="{C0D34F99-544B-8330-911D-3DE8F2F19B72}"/>
          </ac:picMkLst>
        </pc:picChg>
        <pc:picChg chg="add mod">
          <ac:chgData name="TeamKids - Cheltenham East Primary" userId="d3fc93f2-66a9-4304-a10d-29cfd544172e" providerId="ADAL" clId="{49EA116C-0464-4DB8-A10A-1C64297CBD9A}" dt="2024-04-17T01:00:21.525" v="62" actId="1076"/>
          <ac:picMkLst>
            <pc:docMk/>
            <pc:sldMk cId="874476574" sldId="258"/>
            <ac:picMk id="26" creationId="{806CE243-0573-7C75-6356-32935E5FFFEC}"/>
          </ac:picMkLst>
        </pc:picChg>
        <pc:picChg chg="add mod">
          <ac:chgData name="TeamKids - Cheltenham East Primary" userId="d3fc93f2-66a9-4304-a10d-29cfd544172e" providerId="ADAL" clId="{49EA116C-0464-4DB8-A10A-1C64297CBD9A}" dt="2024-04-17T01:04:00.432" v="244" actId="1076"/>
          <ac:picMkLst>
            <pc:docMk/>
            <pc:sldMk cId="874476574" sldId="258"/>
            <ac:picMk id="27" creationId="{165C2115-2B96-0E2E-3EB4-CFCAD6CA699F}"/>
          </ac:picMkLst>
        </pc:picChg>
        <pc:picChg chg="del">
          <ac:chgData name="TeamKids - Cheltenham East Primary" userId="d3fc93f2-66a9-4304-a10d-29cfd544172e" providerId="ADAL" clId="{49EA116C-0464-4DB8-A10A-1C64297CBD9A}" dt="2024-04-17T00:03:14.681" v="4" actId="478"/>
          <ac:picMkLst>
            <pc:docMk/>
            <pc:sldMk cId="874476574" sldId="258"/>
            <ac:picMk id="28" creationId="{429B7FBC-078A-FA8D-14CA-6B91FFFBA265}"/>
          </ac:picMkLst>
        </pc:picChg>
        <pc:picChg chg="add mod">
          <ac:chgData name="TeamKids - Cheltenham East Primary" userId="d3fc93f2-66a9-4304-a10d-29cfd544172e" providerId="ADAL" clId="{49EA116C-0464-4DB8-A10A-1C64297CBD9A}" dt="2024-04-17T01:03:54.814" v="242" actId="1076"/>
          <ac:picMkLst>
            <pc:docMk/>
            <pc:sldMk cId="874476574" sldId="258"/>
            <ac:picMk id="31" creationId="{9A266FDB-BAD4-B0B3-184C-366660B17A0C}"/>
          </ac:picMkLst>
        </pc:picChg>
      </pc:sldChg>
    </pc:docChg>
  </pc:docChgLst>
  <pc:docChgLst>
    <pc:chgData name="TeamKids - Cheltenham East Primary" userId="d3fc93f2-66a9-4304-a10d-29cfd544172e" providerId="ADAL" clId="{22DBC437-96CE-41AD-A8B4-D9B37FC0B03A}"/>
    <pc:docChg chg="undo custSel modSld">
      <pc:chgData name="TeamKids - Cheltenham East Primary" userId="d3fc93f2-66a9-4304-a10d-29cfd544172e" providerId="ADAL" clId="{22DBC437-96CE-41AD-A8B4-D9B37FC0B03A}" dt="2023-08-18T02:57:20.339" v="194" actId="1076"/>
      <pc:docMkLst>
        <pc:docMk/>
      </pc:docMkLst>
      <pc:sldChg chg="addSp delSp modSp mod">
        <pc:chgData name="TeamKids - Cheltenham East Primary" userId="d3fc93f2-66a9-4304-a10d-29cfd544172e" providerId="ADAL" clId="{22DBC437-96CE-41AD-A8B4-D9B37FC0B03A}" dt="2023-08-18T02:57:20.339" v="194" actId="1076"/>
        <pc:sldMkLst>
          <pc:docMk/>
          <pc:sldMk cId="874476574" sldId="258"/>
        </pc:sldMkLst>
        <pc:spChg chg="mod">
          <ac:chgData name="TeamKids - Cheltenham East Primary" userId="d3fc93f2-66a9-4304-a10d-29cfd544172e" providerId="ADAL" clId="{22DBC437-96CE-41AD-A8B4-D9B37FC0B03A}" dt="2023-08-18T02:46:45.581" v="180" actId="20577"/>
          <ac:spMkLst>
            <pc:docMk/>
            <pc:sldMk cId="874476574" sldId="258"/>
            <ac:spMk id="2" creationId="{8D90EF03-035E-7B37-2B6B-AFBF4DE275AD}"/>
          </ac:spMkLst>
        </pc:spChg>
        <pc:spChg chg="mod">
          <ac:chgData name="TeamKids - Cheltenham East Primary" userId="d3fc93f2-66a9-4304-a10d-29cfd544172e" providerId="ADAL" clId="{22DBC437-96CE-41AD-A8B4-D9B37FC0B03A}" dt="2023-08-18T02:46:30.212" v="170" actId="20577"/>
          <ac:spMkLst>
            <pc:docMk/>
            <pc:sldMk cId="874476574" sldId="258"/>
            <ac:spMk id="3" creationId="{2538C33F-12BF-7ACE-E006-C89ECCF04D6E}"/>
          </ac:spMkLst>
        </pc:spChg>
        <pc:spChg chg="mod">
          <ac:chgData name="TeamKids - Cheltenham East Primary" userId="d3fc93f2-66a9-4304-a10d-29cfd544172e" providerId="ADAL" clId="{22DBC437-96CE-41AD-A8B4-D9B37FC0B03A}" dt="2023-08-18T02:45:11.268" v="109" actId="20577"/>
          <ac:spMkLst>
            <pc:docMk/>
            <pc:sldMk cId="874476574" sldId="258"/>
            <ac:spMk id="4" creationId="{FC691B38-2D7E-8E39-A44E-D006C5F09DA0}"/>
          </ac:spMkLst>
        </pc:spChg>
        <pc:spChg chg="mod">
          <ac:chgData name="TeamKids - Cheltenham East Primary" userId="d3fc93f2-66a9-4304-a10d-29cfd544172e" providerId="ADAL" clId="{22DBC437-96CE-41AD-A8B4-D9B37FC0B03A}" dt="2023-08-18T02:46:38.699" v="175" actId="20577"/>
          <ac:spMkLst>
            <pc:docMk/>
            <pc:sldMk cId="874476574" sldId="258"/>
            <ac:spMk id="5" creationId="{DA38CBD2-6BC7-F3B1-BE2F-5DC3CBA327E8}"/>
          </ac:spMkLst>
        </pc:spChg>
        <pc:spChg chg="mod">
          <ac:chgData name="TeamKids - Cheltenham East Primary" userId="d3fc93f2-66a9-4304-a10d-29cfd544172e" providerId="ADAL" clId="{22DBC437-96CE-41AD-A8B4-D9B37FC0B03A}" dt="2023-08-18T02:45:43.206" v="134" actId="20577"/>
          <ac:spMkLst>
            <pc:docMk/>
            <pc:sldMk cId="874476574" sldId="258"/>
            <ac:spMk id="18" creationId="{FB0A4C6F-E808-7403-24CE-C085BBFDE544}"/>
          </ac:spMkLst>
        </pc:spChg>
        <pc:spChg chg="mod">
          <ac:chgData name="TeamKids - Cheltenham East Primary" userId="d3fc93f2-66a9-4304-a10d-29cfd544172e" providerId="ADAL" clId="{22DBC437-96CE-41AD-A8B4-D9B37FC0B03A}" dt="2023-08-18T02:46:42.468" v="179" actId="20577"/>
          <ac:spMkLst>
            <pc:docMk/>
            <pc:sldMk cId="874476574" sldId="258"/>
            <ac:spMk id="60" creationId="{C670A1C7-09DE-DC4F-BE47-C743826A6E4D}"/>
          </ac:spMkLst>
        </pc:spChg>
        <pc:spChg chg="mod">
          <ac:chgData name="TeamKids - Cheltenham East Primary" userId="d3fc93f2-66a9-4304-a10d-29cfd544172e" providerId="ADAL" clId="{22DBC437-96CE-41AD-A8B4-D9B37FC0B03A}" dt="2023-08-17T23:29:08.154" v="1" actId="20577"/>
          <ac:spMkLst>
            <pc:docMk/>
            <pc:sldMk cId="874476574" sldId="258"/>
            <ac:spMk id="68" creationId="{4BC1B856-83F0-654D-83AD-AB3D3ED354E3}"/>
          </ac:spMkLst>
        </pc:spChg>
        <pc:spChg chg="mod">
          <ac:chgData name="TeamKids - Cheltenham East Primary" userId="d3fc93f2-66a9-4304-a10d-29cfd544172e" providerId="ADAL" clId="{22DBC437-96CE-41AD-A8B4-D9B37FC0B03A}" dt="2023-08-17T23:50:35.637" v="16" actId="14100"/>
          <ac:spMkLst>
            <pc:docMk/>
            <pc:sldMk cId="874476574" sldId="258"/>
            <ac:spMk id="86" creationId="{63E343B8-5F02-974F-8CDE-DAAB32F1165F}"/>
          </ac:spMkLst>
        </pc:spChg>
        <pc:picChg chg="add mod">
          <ac:chgData name="TeamKids - Cheltenham East Primary" userId="d3fc93f2-66a9-4304-a10d-29cfd544172e" providerId="ADAL" clId="{22DBC437-96CE-41AD-A8B4-D9B37FC0B03A}" dt="2023-08-18T02:57:20.339" v="194" actId="1076"/>
          <ac:picMkLst>
            <pc:docMk/>
            <pc:sldMk cId="874476574" sldId="258"/>
            <ac:picMk id="8" creationId="{47CD9DF4-A599-4F2B-B9C8-C34D1DCE8CBA}"/>
          </ac:picMkLst>
        </pc:picChg>
        <pc:picChg chg="del">
          <ac:chgData name="TeamKids - Cheltenham East Primary" userId="d3fc93f2-66a9-4304-a10d-29cfd544172e" providerId="ADAL" clId="{22DBC437-96CE-41AD-A8B4-D9B37FC0B03A}" dt="2023-08-17T23:50:47.804" v="17" actId="478"/>
          <ac:picMkLst>
            <pc:docMk/>
            <pc:sldMk cId="874476574" sldId="258"/>
            <ac:picMk id="8" creationId="{6BB380F1-A124-36D4-36EE-DE546F3383A6}"/>
          </ac:picMkLst>
        </pc:picChg>
        <pc:picChg chg="add mod">
          <ac:chgData name="TeamKids - Cheltenham East Primary" userId="d3fc93f2-66a9-4304-a10d-29cfd544172e" providerId="ADAL" clId="{22DBC437-96CE-41AD-A8B4-D9B37FC0B03A}" dt="2023-08-18T02:43:23.127" v="87" actId="1076"/>
          <ac:picMkLst>
            <pc:docMk/>
            <pc:sldMk cId="874476574" sldId="258"/>
            <ac:picMk id="9" creationId="{0F384295-4531-2537-5BEB-957DB571A18C}"/>
          </ac:picMkLst>
        </pc:picChg>
        <pc:picChg chg="del">
          <ac:chgData name="TeamKids - Cheltenham East Primary" userId="d3fc93f2-66a9-4304-a10d-29cfd544172e" providerId="ADAL" clId="{22DBC437-96CE-41AD-A8B4-D9B37FC0B03A}" dt="2023-08-17T23:50:49.549" v="18" actId="478"/>
          <ac:picMkLst>
            <pc:docMk/>
            <pc:sldMk cId="874476574" sldId="258"/>
            <ac:picMk id="10" creationId="{E1A9458A-178E-5C16-DD8C-3D0BD1D8CD71}"/>
          </ac:picMkLst>
        </pc:picChg>
        <pc:picChg chg="del">
          <ac:chgData name="TeamKids - Cheltenham East Primary" userId="d3fc93f2-66a9-4304-a10d-29cfd544172e" providerId="ADAL" clId="{22DBC437-96CE-41AD-A8B4-D9B37FC0B03A}" dt="2023-08-17T23:50:51.106" v="19" actId="478"/>
          <ac:picMkLst>
            <pc:docMk/>
            <pc:sldMk cId="874476574" sldId="258"/>
            <ac:picMk id="11" creationId="{C3E0346F-D9E9-E075-64EC-310EDB8BF14C}"/>
          </ac:picMkLst>
        </pc:picChg>
        <pc:picChg chg="add del mod">
          <ac:chgData name="TeamKids - Cheltenham East Primary" userId="d3fc93f2-66a9-4304-a10d-29cfd544172e" providerId="ADAL" clId="{22DBC437-96CE-41AD-A8B4-D9B37FC0B03A}" dt="2023-08-18T02:49:37.666" v="181" actId="478"/>
          <ac:picMkLst>
            <pc:docMk/>
            <pc:sldMk cId="874476574" sldId="258"/>
            <ac:picMk id="13" creationId="{700431E3-5BC3-6E61-F53A-41C7E07737A0}"/>
          </ac:picMkLst>
        </pc:picChg>
        <pc:picChg chg="add mod">
          <ac:chgData name="TeamKids - Cheltenham East Primary" userId="d3fc93f2-66a9-4304-a10d-29cfd544172e" providerId="ADAL" clId="{22DBC437-96CE-41AD-A8B4-D9B37FC0B03A}" dt="2023-08-18T02:43:54.097" v="96" actId="1076"/>
          <ac:picMkLst>
            <pc:docMk/>
            <pc:sldMk cId="874476574" sldId="258"/>
            <ac:picMk id="15" creationId="{AF0BF8EC-7645-CE5B-5917-C6664D367AA0}"/>
          </ac:picMkLst>
        </pc:picChg>
        <pc:picChg chg="add mod">
          <ac:chgData name="TeamKids - Cheltenham East Primary" userId="d3fc93f2-66a9-4304-a10d-29cfd544172e" providerId="ADAL" clId="{22DBC437-96CE-41AD-A8B4-D9B37FC0B03A}" dt="2023-08-18T02:43:59.823" v="98" actId="1076"/>
          <ac:picMkLst>
            <pc:docMk/>
            <pc:sldMk cId="874476574" sldId="258"/>
            <ac:picMk id="16" creationId="{DED8E85F-3EA4-4E55-8AEE-B9B864789F54}"/>
          </ac:picMkLst>
        </pc:picChg>
        <pc:picChg chg="add mod">
          <ac:chgData name="TeamKids - Cheltenham East Primary" userId="d3fc93f2-66a9-4304-a10d-29cfd544172e" providerId="ADAL" clId="{22DBC437-96CE-41AD-A8B4-D9B37FC0B03A}" dt="2023-08-18T02:57:11.978" v="191" actId="1076"/>
          <ac:picMkLst>
            <pc:docMk/>
            <pc:sldMk cId="874476574" sldId="258"/>
            <ac:picMk id="17" creationId="{D6D40108-FCA1-6666-DEC0-C8F7F0496C41}"/>
          </ac:picMkLst>
        </pc:picChg>
      </pc:sldChg>
    </pc:docChg>
  </pc:docChgLst>
  <pc:docChgLst>
    <pc:chgData name="TeamKids - Cheltenham East Primary" userId="d3fc93f2-66a9-4304-a10d-29cfd544172e" providerId="ADAL" clId="{4CC9F455-8433-457A-B0F1-48C0528005B0}"/>
    <pc:docChg chg="undo custSel modSld">
      <pc:chgData name="TeamKids - Cheltenham East Primary" userId="d3fc93f2-66a9-4304-a10d-29cfd544172e" providerId="ADAL" clId="{4CC9F455-8433-457A-B0F1-48C0528005B0}" dt="2023-02-22T22:29:48.313" v="2630" actId="20577"/>
      <pc:docMkLst>
        <pc:docMk/>
      </pc:docMkLst>
      <pc:sldChg chg="addSp delSp modSp mod">
        <pc:chgData name="TeamKids - Cheltenham East Primary" userId="d3fc93f2-66a9-4304-a10d-29cfd544172e" providerId="ADAL" clId="{4CC9F455-8433-457A-B0F1-48C0528005B0}" dt="2023-02-22T22:29:48.313" v="2630" actId="20577"/>
        <pc:sldMkLst>
          <pc:docMk/>
          <pc:sldMk cId="874476574" sldId="258"/>
        </pc:sldMkLst>
        <pc:spChg chg="add del mod">
          <ac:chgData name="TeamKids - Cheltenham East Primary" userId="d3fc93f2-66a9-4304-a10d-29cfd544172e" providerId="ADAL" clId="{4CC9F455-8433-457A-B0F1-48C0528005B0}" dt="2023-02-22T11:06:25.802" v="811" actId="931"/>
          <ac:spMkLst>
            <pc:docMk/>
            <pc:sldMk cId="874476574" sldId="258"/>
            <ac:spMk id="3" creationId="{7B396878-345D-5712-C20E-3F687C87AE7C}"/>
          </ac:spMkLst>
        </pc:spChg>
        <pc:spChg chg="add del mod">
          <ac:chgData name="TeamKids - Cheltenham East Primary" userId="d3fc93f2-66a9-4304-a10d-29cfd544172e" providerId="ADAL" clId="{4CC9F455-8433-457A-B0F1-48C0528005B0}" dt="2023-02-15T22:34:22.291" v="665" actId="931"/>
          <ac:spMkLst>
            <pc:docMk/>
            <pc:sldMk cId="874476574" sldId="258"/>
            <ac:spMk id="4" creationId="{CE3DC5A2-3A93-003B-BE58-2175C8B694D9}"/>
          </ac:spMkLst>
        </pc:spChg>
        <pc:spChg chg="add del mod">
          <ac:chgData name="TeamKids - Cheltenham East Primary" userId="d3fc93f2-66a9-4304-a10d-29cfd544172e" providerId="ADAL" clId="{4CC9F455-8433-457A-B0F1-48C0528005B0}" dt="2023-02-15T22:36:23.571" v="671" actId="931"/>
          <ac:spMkLst>
            <pc:docMk/>
            <pc:sldMk cId="874476574" sldId="258"/>
            <ac:spMk id="7" creationId="{819C09ED-C366-B128-D14E-14CD2AF6202C}"/>
          </ac:spMkLst>
        </pc:spChg>
        <pc:spChg chg="add del mod">
          <ac:chgData name="TeamKids - Cheltenham East Primary" userId="d3fc93f2-66a9-4304-a10d-29cfd544172e" providerId="ADAL" clId="{4CC9F455-8433-457A-B0F1-48C0528005B0}" dt="2023-02-22T11:07:08.615" v="815" actId="931"/>
          <ac:spMkLst>
            <pc:docMk/>
            <pc:sldMk cId="874476574" sldId="258"/>
            <ac:spMk id="7" creationId="{B534D848-35FB-AA1D-9F2A-CD1F26CEB06D}"/>
          </ac:spMkLst>
        </pc:spChg>
        <pc:spChg chg="add del mod">
          <ac:chgData name="TeamKids - Cheltenham East Primary" userId="d3fc93f2-66a9-4304-a10d-29cfd544172e" providerId="ADAL" clId="{4CC9F455-8433-457A-B0F1-48C0528005B0}" dt="2023-02-15T22:36:28.468" v="672" actId="931"/>
          <ac:spMkLst>
            <pc:docMk/>
            <pc:sldMk cId="874476574" sldId="258"/>
            <ac:spMk id="9" creationId="{5918CDD7-6971-DD2F-37E1-F6B46750CD63}"/>
          </ac:spMkLst>
        </pc:spChg>
        <pc:spChg chg="add del mod">
          <ac:chgData name="TeamKids - Cheltenham East Primary" userId="d3fc93f2-66a9-4304-a10d-29cfd544172e" providerId="ADAL" clId="{4CC9F455-8433-457A-B0F1-48C0528005B0}" dt="2023-02-22T11:07:30.980" v="820" actId="931"/>
          <ac:spMkLst>
            <pc:docMk/>
            <pc:sldMk cId="874476574" sldId="258"/>
            <ac:spMk id="11" creationId="{46D560B0-55CD-5556-16AC-A72F3B3C5CBC}"/>
          </ac:spMkLst>
        </pc:spChg>
        <pc:spChg chg="add del mod">
          <ac:chgData name="TeamKids - Cheltenham East Primary" userId="d3fc93f2-66a9-4304-a10d-29cfd544172e" providerId="ADAL" clId="{4CC9F455-8433-457A-B0F1-48C0528005B0}" dt="2023-02-15T22:41:06.275" v="687" actId="931"/>
          <ac:spMkLst>
            <pc:docMk/>
            <pc:sldMk cId="874476574" sldId="258"/>
            <ac:spMk id="14" creationId="{CF51EFA1-E954-F939-7D8D-38991EF65403}"/>
          </ac:spMkLst>
        </pc:spChg>
        <pc:spChg chg="mod">
          <ac:chgData name="TeamKids - Cheltenham East Primary" userId="d3fc93f2-66a9-4304-a10d-29cfd544172e" providerId="ADAL" clId="{4CC9F455-8433-457A-B0F1-48C0528005B0}" dt="2023-02-22T11:20:16.972" v="920" actId="20577"/>
          <ac:spMkLst>
            <pc:docMk/>
            <pc:sldMk cId="874476574" sldId="258"/>
            <ac:spMk id="18" creationId="{339EB08E-21AC-6446-95E4-7108819B3D2E}"/>
          </ac:spMkLst>
        </pc:spChg>
        <pc:spChg chg="mod">
          <ac:chgData name="TeamKids - Cheltenham East Primary" userId="d3fc93f2-66a9-4304-a10d-29cfd544172e" providerId="ADAL" clId="{4CC9F455-8433-457A-B0F1-48C0528005B0}" dt="2023-02-22T11:19:27.468" v="881" actId="20577"/>
          <ac:spMkLst>
            <pc:docMk/>
            <pc:sldMk cId="874476574" sldId="258"/>
            <ac:spMk id="19" creationId="{3AD0E962-ED24-3B46-97A9-4EACF7EAF418}"/>
          </ac:spMkLst>
        </pc:spChg>
        <pc:spChg chg="mod">
          <ac:chgData name="TeamKids - Cheltenham East Primary" userId="d3fc93f2-66a9-4304-a10d-29cfd544172e" providerId="ADAL" clId="{4CC9F455-8433-457A-B0F1-48C0528005B0}" dt="2023-02-22T11:47:35.927" v="978" actId="20577"/>
          <ac:spMkLst>
            <pc:docMk/>
            <pc:sldMk cId="874476574" sldId="258"/>
            <ac:spMk id="21" creationId="{189A6A34-B22C-F44A-BFFB-12B3B2F6DCD9}"/>
          </ac:spMkLst>
        </pc:spChg>
        <pc:spChg chg="add del mod">
          <ac:chgData name="TeamKids - Cheltenham East Primary" userId="d3fc93f2-66a9-4304-a10d-29cfd544172e" providerId="ADAL" clId="{4CC9F455-8433-457A-B0F1-48C0528005B0}" dt="2023-02-22T11:48:54.409" v="1023" actId="20577"/>
          <ac:spMkLst>
            <pc:docMk/>
            <pc:sldMk cId="874476574" sldId="258"/>
            <ac:spMk id="23" creationId="{09636A4C-275D-9A44-ADEA-C3A87B4DE85D}"/>
          </ac:spMkLst>
        </pc:spChg>
        <pc:spChg chg="add del mod">
          <ac:chgData name="TeamKids - Cheltenham East Primary" userId="d3fc93f2-66a9-4304-a10d-29cfd544172e" providerId="ADAL" clId="{4CC9F455-8433-457A-B0F1-48C0528005B0}" dt="2023-02-22T12:18:00.946" v="1821" actId="931"/>
          <ac:spMkLst>
            <pc:docMk/>
            <pc:sldMk cId="874476574" sldId="258"/>
            <ac:spMk id="25" creationId="{48B82CBA-3EFD-D78D-29E4-09DA40E6B1D3}"/>
          </ac:spMkLst>
        </pc:spChg>
        <pc:spChg chg="mod">
          <ac:chgData name="TeamKids - Cheltenham East Primary" userId="d3fc93f2-66a9-4304-a10d-29cfd544172e" providerId="ADAL" clId="{4CC9F455-8433-457A-B0F1-48C0528005B0}" dt="2023-02-22T22:27:10.646" v="2538" actId="20577"/>
          <ac:spMkLst>
            <pc:docMk/>
            <pc:sldMk cId="874476574" sldId="258"/>
            <ac:spMk id="37" creationId="{1F6660A4-4371-454B-BF82-609300558EAB}"/>
          </ac:spMkLst>
        </pc:spChg>
        <pc:spChg chg="mod">
          <ac:chgData name="TeamKids - Cheltenham East Primary" userId="d3fc93f2-66a9-4304-a10d-29cfd544172e" providerId="ADAL" clId="{4CC9F455-8433-457A-B0F1-48C0528005B0}" dt="2023-02-15T22:41:15.574" v="689" actId="962"/>
          <ac:spMkLst>
            <pc:docMk/>
            <pc:sldMk cId="874476574" sldId="258"/>
            <ac:spMk id="49" creationId="{36FF00A8-487D-9842-9CF1-66D33AD92F31}"/>
          </ac:spMkLst>
        </pc:spChg>
        <pc:spChg chg="mod">
          <ac:chgData name="TeamKids - Cheltenham East Primary" userId="d3fc93f2-66a9-4304-a10d-29cfd544172e" providerId="ADAL" clId="{4CC9F455-8433-457A-B0F1-48C0528005B0}" dt="2023-02-22T11:46:41.170" v="932" actId="20577"/>
          <ac:spMkLst>
            <pc:docMk/>
            <pc:sldMk cId="874476574" sldId="258"/>
            <ac:spMk id="58" creationId="{A5A07ABA-DB90-8C46-B4D7-57D3FE53E5A2}"/>
          </ac:spMkLst>
        </pc:spChg>
        <pc:spChg chg="mod">
          <ac:chgData name="TeamKids - Cheltenham East Primary" userId="d3fc93f2-66a9-4304-a10d-29cfd544172e" providerId="ADAL" clId="{4CC9F455-8433-457A-B0F1-48C0528005B0}" dt="2023-02-22T11:49:45.884" v="1035" actId="20577"/>
          <ac:spMkLst>
            <pc:docMk/>
            <pc:sldMk cId="874476574" sldId="258"/>
            <ac:spMk id="60" creationId="{C670A1C7-09DE-DC4F-BE47-C743826A6E4D}"/>
          </ac:spMkLst>
        </pc:spChg>
        <pc:spChg chg="mod">
          <ac:chgData name="TeamKids - Cheltenham East Primary" userId="d3fc93f2-66a9-4304-a10d-29cfd544172e" providerId="ADAL" clId="{4CC9F455-8433-457A-B0F1-48C0528005B0}" dt="2023-02-22T11:50:00.549" v="1037" actId="20577"/>
          <ac:spMkLst>
            <pc:docMk/>
            <pc:sldMk cId="874476574" sldId="258"/>
            <ac:spMk id="68" creationId="{4BC1B856-83F0-654D-83AD-AB3D3ED354E3}"/>
          </ac:spMkLst>
        </pc:spChg>
        <pc:spChg chg="mod">
          <ac:chgData name="TeamKids - Cheltenham East Primary" userId="d3fc93f2-66a9-4304-a10d-29cfd544172e" providerId="ADAL" clId="{4CC9F455-8433-457A-B0F1-48C0528005B0}" dt="2023-02-22T22:29:48.313" v="2630" actId="20577"/>
          <ac:spMkLst>
            <pc:docMk/>
            <pc:sldMk cId="874476574" sldId="258"/>
            <ac:spMk id="86" creationId="{63E343B8-5F02-974F-8CDE-DAAB32F1165F}"/>
          </ac:spMkLst>
        </pc:spChg>
        <pc:picChg chg="del">
          <ac:chgData name="TeamKids - Cheltenham East Primary" userId="d3fc93f2-66a9-4304-a10d-29cfd544172e" providerId="ADAL" clId="{4CC9F455-8433-457A-B0F1-48C0528005B0}" dt="2023-02-15T22:31:13.210" v="662" actId="478"/>
          <ac:picMkLst>
            <pc:docMk/>
            <pc:sldMk cId="874476574" sldId="258"/>
            <ac:picMk id="3" creationId="{966B0B72-4599-4184-EA62-6AE3973FBB01}"/>
          </ac:picMkLst>
        </pc:picChg>
        <pc:picChg chg="add del mod">
          <ac:chgData name="TeamKids - Cheltenham East Primary" userId="d3fc93f2-66a9-4304-a10d-29cfd544172e" providerId="ADAL" clId="{4CC9F455-8433-457A-B0F1-48C0528005B0}" dt="2023-02-22T12:02:47.126" v="1328" actId="478"/>
          <ac:picMkLst>
            <pc:docMk/>
            <pc:sldMk cId="874476574" sldId="258"/>
            <ac:picMk id="5" creationId="{3610F6F9-E50A-3EC0-E72A-4A51EE7C3C81}"/>
          </ac:picMkLst>
        </pc:picChg>
        <pc:picChg chg="del">
          <ac:chgData name="TeamKids - Cheltenham East Primary" userId="d3fc93f2-66a9-4304-a10d-29cfd544172e" providerId="ADAL" clId="{4CC9F455-8433-457A-B0F1-48C0528005B0}" dt="2023-02-15T22:31:14.972" v="663" actId="478"/>
          <ac:picMkLst>
            <pc:docMk/>
            <pc:sldMk cId="874476574" sldId="258"/>
            <ac:picMk id="6" creationId="{B1510C37-E155-D663-E9D9-12B6F898CB5D}"/>
          </ac:picMkLst>
        </pc:picChg>
        <pc:picChg chg="add mod">
          <ac:chgData name="TeamKids - Cheltenham East Primary" userId="d3fc93f2-66a9-4304-a10d-29cfd544172e" providerId="ADAL" clId="{4CC9F455-8433-457A-B0F1-48C0528005B0}" dt="2023-02-22T11:07:15.838" v="818" actId="962"/>
          <ac:picMkLst>
            <pc:docMk/>
            <pc:sldMk cId="874476574" sldId="258"/>
            <ac:picMk id="9" creationId="{F868BE59-0DA9-8AA5-3935-17448A63265D}"/>
          </ac:picMkLst>
        </pc:picChg>
        <pc:picChg chg="add del mod">
          <ac:chgData name="TeamKids - Cheltenham East Primary" userId="d3fc93f2-66a9-4304-a10d-29cfd544172e" providerId="ADAL" clId="{4CC9F455-8433-457A-B0F1-48C0528005B0}" dt="2023-02-15T22:35:45.026" v="670" actId="478"/>
          <ac:picMkLst>
            <pc:docMk/>
            <pc:sldMk cId="874476574" sldId="258"/>
            <ac:picMk id="11" creationId="{5C3A9E64-B510-2D0C-91A3-6E4425954553}"/>
          </ac:picMkLst>
        </pc:picChg>
        <pc:picChg chg="del">
          <ac:chgData name="TeamKids - Cheltenham East Primary" userId="d3fc93f2-66a9-4304-a10d-29cfd544172e" providerId="ADAL" clId="{4CC9F455-8433-457A-B0F1-48C0528005B0}" dt="2023-02-15T22:31:16.563" v="664" actId="478"/>
          <ac:picMkLst>
            <pc:docMk/>
            <pc:sldMk cId="874476574" sldId="258"/>
            <ac:picMk id="12" creationId="{96AE5BEE-D6E9-1B2D-4A06-29F1B17D4680}"/>
          </ac:picMkLst>
        </pc:picChg>
        <pc:picChg chg="add mod">
          <ac:chgData name="TeamKids - Cheltenham East Primary" userId="d3fc93f2-66a9-4304-a10d-29cfd544172e" providerId="ADAL" clId="{4CC9F455-8433-457A-B0F1-48C0528005B0}" dt="2023-02-22T11:07:35.794" v="822" actId="962"/>
          <ac:picMkLst>
            <pc:docMk/>
            <pc:sldMk cId="874476574" sldId="258"/>
            <ac:picMk id="13" creationId="{2C92968D-07BA-1242-D0EC-1CA807688D2C}"/>
          </ac:picMkLst>
        </pc:picChg>
        <pc:picChg chg="add del">
          <ac:chgData name="TeamKids - Cheltenham East Primary" userId="d3fc93f2-66a9-4304-a10d-29cfd544172e" providerId="ADAL" clId="{4CC9F455-8433-457A-B0F1-48C0528005B0}" dt="2023-02-22T12:47:24.693" v="2037" actId="478"/>
          <ac:picMkLst>
            <pc:docMk/>
            <pc:sldMk cId="874476574" sldId="258"/>
            <ac:picMk id="16" creationId="{29B05F45-7805-2527-929F-F57254BCC26C}"/>
          </ac:picMkLst>
        </pc:picChg>
        <pc:picChg chg="add del mod">
          <ac:chgData name="TeamKids - Cheltenham East Primary" userId="d3fc93f2-66a9-4304-a10d-29cfd544172e" providerId="ADAL" clId="{4CC9F455-8433-457A-B0F1-48C0528005B0}" dt="2023-02-22T11:06:57.264" v="814" actId="478"/>
          <ac:picMkLst>
            <pc:docMk/>
            <pc:sldMk cId="874476574" sldId="258"/>
            <ac:picMk id="26" creationId="{FF631DC0-239A-AAF7-FD05-9F1B1E67D1CE}"/>
          </ac:picMkLst>
        </pc:picChg>
        <pc:picChg chg="add del mod">
          <ac:chgData name="TeamKids - Cheltenham East Primary" userId="d3fc93f2-66a9-4304-a10d-29cfd544172e" providerId="ADAL" clId="{4CC9F455-8433-457A-B0F1-48C0528005B0}" dt="2023-02-22T11:07:25.951" v="819" actId="478"/>
          <ac:picMkLst>
            <pc:docMk/>
            <pc:sldMk cId="874476574" sldId="258"/>
            <ac:picMk id="28" creationId="{E3B0BB22-EE2C-7646-9A43-9A2AC5F537E3}"/>
          </ac:picMkLst>
        </pc:picChg>
        <pc:picChg chg="add mod">
          <ac:chgData name="TeamKids - Cheltenham East Primary" userId="d3fc93f2-66a9-4304-a10d-29cfd544172e" providerId="ADAL" clId="{4CC9F455-8433-457A-B0F1-48C0528005B0}" dt="2023-02-15T22:38:43.267" v="686" actId="1076"/>
          <ac:picMkLst>
            <pc:docMk/>
            <pc:sldMk cId="874476574" sldId="258"/>
            <ac:picMk id="31" creationId="{C3298D69-A491-FD96-D2EF-519806FFE4AA}"/>
          </ac:picMkLst>
        </pc:picChg>
        <pc:picChg chg="add mod">
          <ac:chgData name="TeamKids - Cheltenham East Primary" userId="d3fc93f2-66a9-4304-a10d-29cfd544172e" providerId="ADAL" clId="{4CC9F455-8433-457A-B0F1-48C0528005B0}" dt="2023-02-22T12:18:39.809" v="1826" actId="14100"/>
          <ac:picMkLst>
            <pc:docMk/>
            <pc:sldMk cId="874476574" sldId="258"/>
            <ac:picMk id="32" creationId="{ABF83498-577C-EFC0-7818-7971D7243F1B}"/>
          </ac:picMkLst>
        </pc:picChg>
        <pc:picChg chg="add del mod">
          <ac:chgData name="TeamKids - Cheltenham East Primary" userId="d3fc93f2-66a9-4304-a10d-29cfd544172e" providerId="ADAL" clId="{4CC9F455-8433-457A-B0F1-48C0528005B0}" dt="2023-02-22T11:06:02.298" v="810" actId="478"/>
          <ac:picMkLst>
            <pc:docMk/>
            <pc:sldMk cId="874476574" sldId="258"/>
            <ac:picMk id="33" creationId="{4B177232-27DE-1AA1-82EE-86ED14642132}"/>
          </ac:picMkLst>
        </pc:picChg>
        <pc:picChg chg="del">
          <ac:chgData name="TeamKids - Cheltenham East Primary" userId="d3fc93f2-66a9-4304-a10d-29cfd544172e" providerId="ADAL" clId="{4CC9F455-8433-457A-B0F1-48C0528005B0}" dt="2023-02-15T22:38:28.840" v="684" actId="478"/>
          <ac:picMkLst>
            <pc:docMk/>
            <pc:sldMk cId="874476574" sldId="258"/>
            <ac:picMk id="79" creationId="{1A18BDFB-FC7A-754C-804A-BFBE878BD871}"/>
          </ac:picMkLst>
        </pc:picChg>
      </pc:sldChg>
    </pc:docChg>
  </pc:docChgLst>
  <pc:docChgLst>
    <pc:chgData name="TeamKids - Cheltenham East Primary" userId="d3fc93f2-66a9-4304-a10d-29cfd544172e" providerId="ADAL" clId="{B4E03BD8-3B50-4805-B7FF-B0563FCFC30B}"/>
    <pc:docChg chg="undo custSel modSld">
      <pc:chgData name="TeamKids - Cheltenham East Primary" userId="d3fc93f2-66a9-4304-a10d-29cfd544172e" providerId="ADAL" clId="{B4E03BD8-3B50-4805-B7FF-B0563FCFC30B}" dt="2023-03-02T22:34:41.163" v="1910" actId="20577"/>
      <pc:docMkLst>
        <pc:docMk/>
      </pc:docMkLst>
      <pc:sldChg chg="addSp delSp modSp mod">
        <pc:chgData name="TeamKids - Cheltenham East Primary" userId="d3fc93f2-66a9-4304-a10d-29cfd544172e" providerId="ADAL" clId="{B4E03BD8-3B50-4805-B7FF-B0563FCFC30B}" dt="2023-03-02T22:34:41.163" v="1910" actId="20577"/>
        <pc:sldMkLst>
          <pc:docMk/>
          <pc:sldMk cId="874476574" sldId="258"/>
        </pc:sldMkLst>
        <pc:spChg chg="add del mod">
          <ac:chgData name="TeamKids - Cheltenham East Primary" userId="d3fc93f2-66a9-4304-a10d-29cfd544172e" providerId="ADAL" clId="{B4E03BD8-3B50-4805-B7FF-B0563FCFC30B}" dt="2023-03-02T22:27:50.363" v="1682" actId="931"/>
          <ac:spMkLst>
            <pc:docMk/>
            <pc:sldMk cId="874476574" sldId="258"/>
            <ac:spMk id="3" creationId="{0E95E0C3-9F7D-B307-EEB2-2E6F40EFF0DB}"/>
          </ac:spMkLst>
        </pc:spChg>
        <pc:spChg chg="add del mod">
          <ac:chgData name="TeamKids - Cheltenham East Primary" userId="d3fc93f2-66a9-4304-a10d-29cfd544172e" providerId="ADAL" clId="{B4E03BD8-3B50-4805-B7FF-B0563FCFC30B}" dt="2023-03-02T22:27:58.777" v="1683" actId="931"/>
          <ac:spMkLst>
            <pc:docMk/>
            <pc:sldMk cId="874476574" sldId="258"/>
            <ac:spMk id="5" creationId="{823518BE-402F-81E2-CF17-CCDF3687D7E1}"/>
          </ac:spMkLst>
        </pc:spChg>
        <pc:spChg chg="add del mod">
          <ac:chgData name="TeamKids - Cheltenham East Primary" userId="d3fc93f2-66a9-4304-a10d-29cfd544172e" providerId="ADAL" clId="{B4E03BD8-3B50-4805-B7FF-B0563FCFC30B}" dt="2023-03-01T22:46:49.298" v="1681" actId="931"/>
          <ac:spMkLst>
            <pc:docMk/>
            <pc:sldMk cId="874476574" sldId="258"/>
            <ac:spMk id="7" creationId="{25A12051-3333-5598-B6F5-5DABDABE64B6}"/>
          </ac:spMkLst>
        </pc:spChg>
        <pc:spChg chg="mod">
          <ac:chgData name="TeamKids - Cheltenham East Primary" userId="d3fc93f2-66a9-4304-a10d-29cfd544172e" providerId="ADAL" clId="{B4E03BD8-3B50-4805-B7FF-B0563FCFC30B}" dt="2023-03-01T22:26:09.369" v="1021" actId="20577"/>
          <ac:spMkLst>
            <pc:docMk/>
            <pc:sldMk cId="874476574" sldId="258"/>
            <ac:spMk id="18" creationId="{339EB08E-21AC-6446-95E4-7108819B3D2E}"/>
          </ac:spMkLst>
        </pc:spChg>
        <pc:spChg chg="mod">
          <ac:chgData name="TeamKids - Cheltenham East Primary" userId="d3fc93f2-66a9-4304-a10d-29cfd544172e" providerId="ADAL" clId="{B4E03BD8-3B50-4805-B7FF-B0563FCFC30B}" dt="2023-03-01T22:24:27.155" v="980" actId="20577"/>
          <ac:spMkLst>
            <pc:docMk/>
            <pc:sldMk cId="874476574" sldId="258"/>
            <ac:spMk id="19" creationId="{3AD0E962-ED24-3B46-97A9-4EACF7EAF418}"/>
          </ac:spMkLst>
        </pc:spChg>
        <pc:spChg chg="mod">
          <ac:chgData name="TeamKids - Cheltenham East Primary" userId="d3fc93f2-66a9-4304-a10d-29cfd544172e" providerId="ADAL" clId="{B4E03BD8-3B50-4805-B7FF-B0563FCFC30B}" dt="2023-03-01T10:27:52" v="11" actId="1076"/>
          <ac:spMkLst>
            <pc:docMk/>
            <pc:sldMk cId="874476574" sldId="258"/>
            <ac:spMk id="21" creationId="{189A6A34-B22C-F44A-BFFB-12B3B2F6DCD9}"/>
          </ac:spMkLst>
        </pc:spChg>
        <pc:spChg chg="mod">
          <ac:chgData name="TeamKids - Cheltenham East Primary" userId="d3fc93f2-66a9-4304-a10d-29cfd544172e" providerId="ADAL" clId="{B4E03BD8-3B50-4805-B7FF-B0563FCFC30B}" dt="2023-03-01T10:28:06.127" v="13" actId="1076"/>
          <ac:spMkLst>
            <pc:docMk/>
            <pc:sldMk cId="874476574" sldId="258"/>
            <ac:spMk id="23" creationId="{09636A4C-275D-9A44-ADEA-C3A87B4DE85D}"/>
          </ac:spMkLst>
        </pc:spChg>
        <pc:spChg chg="mod">
          <ac:chgData name="TeamKids - Cheltenham East Primary" userId="d3fc93f2-66a9-4304-a10d-29cfd544172e" providerId="ADAL" clId="{B4E03BD8-3B50-4805-B7FF-B0563FCFC30B}" dt="2023-03-01T10:27:47.129" v="10" actId="1076"/>
          <ac:spMkLst>
            <pc:docMk/>
            <pc:sldMk cId="874476574" sldId="258"/>
            <ac:spMk id="58" creationId="{A5A07ABA-DB90-8C46-B4D7-57D3FE53E5A2}"/>
          </ac:spMkLst>
        </pc:spChg>
        <pc:spChg chg="mod">
          <ac:chgData name="TeamKids - Cheltenham East Primary" userId="d3fc93f2-66a9-4304-a10d-29cfd544172e" providerId="ADAL" clId="{B4E03BD8-3B50-4805-B7FF-B0563FCFC30B}" dt="2023-03-01T11:25:31.678" v="84" actId="5793"/>
          <ac:spMkLst>
            <pc:docMk/>
            <pc:sldMk cId="874476574" sldId="258"/>
            <ac:spMk id="60" creationId="{C670A1C7-09DE-DC4F-BE47-C743826A6E4D}"/>
          </ac:spMkLst>
        </pc:spChg>
        <pc:spChg chg="mod">
          <ac:chgData name="TeamKids - Cheltenham East Primary" userId="d3fc93f2-66a9-4304-a10d-29cfd544172e" providerId="ADAL" clId="{B4E03BD8-3B50-4805-B7FF-B0563FCFC30B}" dt="2023-03-01T22:09:18.593" v="564" actId="20577"/>
          <ac:spMkLst>
            <pc:docMk/>
            <pc:sldMk cId="874476574" sldId="258"/>
            <ac:spMk id="68" creationId="{4BC1B856-83F0-654D-83AD-AB3D3ED354E3}"/>
          </ac:spMkLst>
        </pc:spChg>
        <pc:spChg chg="mod">
          <ac:chgData name="TeamKids - Cheltenham East Primary" userId="d3fc93f2-66a9-4304-a10d-29cfd544172e" providerId="ADAL" clId="{B4E03BD8-3B50-4805-B7FF-B0563FCFC30B}" dt="2023-03-02T22:34:41.163" v="1910" actId="20577"/>
          <ac:spMkLst>
            <pc:docMk/>
            <pc:sldMk cId="874476574" sldId="258"/>
            <ac:spMk id="86" creationId="{63E343B8-5F02-974F-8CDE-DAAB32F1165F}"/>
          </ac:spMkLst>
        </pc:spChg>
        <pc:picChg chg="add mod">
          <ac:chgData name="TeamKids - Cheltenham East Primary" userId="d3fc93f2-66a9-4304-a10d-29cfd544172e" providerId="ADAL" clId="{B4E03BD8-3B50-4805-B7FF-B0563FCFC30B}" dt="2023-03-02T22:27:58.791" v="1684" actId="27614"/>
          <ac:picMkLst>
            <pc:docMk/>
            <pc:sldMk cId="874476574" sldId="258"/>
            <ac:picMk id="4" creationId="{010A6CEA-0C3F-818F-AA26-9DA9512C54B8}"/>
          </ac:picMkLst>
        </pc:picChg>
        <pc:picChg chg="add mod">
          <ac:chgData name="TeamKids - Cheltenham East Primary" userId="d3fc93f2-66a9-4304-a10d-29cfd544172e" providerId="ADAL" clId="{B4E03BD8-3B50-4805-B7FF-B0563FCFC30B}" dt="2023-03-02T22:28:03.862" v="1686" actId="27614"/>
          <ac:picMkLst>
            <pc:docMk/>
            <pc:sldMk cId="874476574" sldId="258"/>
            <ac:picMk id="7" creationId="{EA4527DD-AEB2-4B61-F786-8603F57D8612}"/>
          </ac:picMkLst>
        </pc:picChg>
        <pc:picChg chg="del">
          <ac:chgData name="TeamKids - Cheltenham East Primary" userId="d3fc93f2-66a9-4304-a10d-29cfd544172e" providerId="ADAL" clId="{B4E03BD8-3B50-4805-B7FF-B0563FCFC30B}" dt="2023-03-01T22:06:54.483" v="440" actId="478"/>
          <ac:picMkLst>
            <pc:docMk/>
            <pc:sldMk cId="874476574" sldId="258"/>
            <ac:picMk id="9" creationId="{F868BE59-0DA9-8AA5-3935-17448A63265D}"/>
          </ac:picMkLst>
        </pc:picChg>
        <pc:picChg chg="add mod">
          <ac:chgData name="TeamKids - Cheltenham East Primary" userId="d3fc93f2-66a9-4304-a10d-29cfd544172e" providerId="ADAL" clId="{B4E03BD8-3B50-4805-B7FF-B0563FCFC30B}" dt="2023-03-01T22:46:49.298" v="1681" actId="931"/>
          <ac:picMkLst>
            <pc:docMk/>
            <pc:sldMk cId="874476574" sldId="258"/>
            <ac:picMk id="10" creationId="{F4CD92B8-D144-D30E-2A79-BE66E6B7F21D}"/>
          </ac:picMkLst>
        </pc:picChg>
        <pc:picChg chg="del">
          <ac:chgData name="TeamKids - Cheltenham East Primary" userId="d3fc93f2-66a9-4304-a10d-29cfd544172e" providerId="ADAL" clId="{B4E03BD8-3B50-4805-B7FF-B0563FCFC30B}" dt="2023-03-01T22:06:56.109" v="441" actId="478"/>
          <ac:picMkLst>
            <pc:docMk/>
            <pc:sldMk cId="874476574" sldId="258"/>
            <ac:picMk id="13" creationId="{2C92968D-07BA-1242-D0EC-1CA807688D2C}"/>
          </ac:picMkLst>
        </pc:picChg>
        <pc:picChg chg="del mod">
          <ac:chgData name="TeamKids - Cheltenham East Primary" userId="d3fc93f2-66a9-4304-a10d-29cfd544172e" providerId="ADAL" clId="{B4E03BD8-3B50-4805-B7FF-B0563FCFC30B}" dt="2023-03-01T22:06:52.749" v="439" actId="478"/>
          <ac:picMkLst>
            <pc:docMk/>
            <pc:sldMk cId="874476574" sldId="258"/>
            <ac:picMk id="32" creationId="{ABF83498-577C-EFC0-7818-7971D7243F1B}"/>
          </ac:picMkLst>
        </pc:picChg>
      </pc:sldChg>
    </pc:docChg>
  </pc:docChgLst>
  <pc:docChgLst>
    <pc:chgData name="TeamKids - Cheltenham East Primary" userId="d3fc93f2-66a9-4304-a10d-29cfd544172e" providerId="ADAL" clId="{696DAE3F-8962-4C86-9C74-F81A41FCE4C3}"/>
    <pc:docChg chg="custSel modSld">
      <pc:chgData name="TeamKids - Cheltenham East Primary" userId="d3fc93f2-66a9-4304-a10d-29cfd544172e" providerId="ADAL" clId="{696DAE3F-8962-4C86-9C74-F81A41FCE4C3}" dt="2023-04-02T23:41:33.639" v="250" actId="931"/>
      <pc:docMkLst>
        <pc:docMk/>
      </pc:docMkLst>
      <pc:sldChg chg="addSp delSp modSp mod">
        <pc:chgData name="TeamKids - Cheltenham East Primary" userId="d3fc93f2-66a9-4304-a10d-29cfd544172e" providerId="ADAL" clId="{696DAE3F-8962-4C86-9C74-F81A41FCE4C3}" dt="2023-04-02T23:41:33.639" v="250" actId="931"/>
        <pc:sldMkLst>
          <pc:docMk/>
          <pc:sldMk cId="874476574" sldId="258"/>
        </pc:sldMkLst>
        <pc:spChg chg="add mod">
          <ac:chgData name="TeamKids - Cheltenham East Primary" userId="d3fc93f2-66a9-4304-a10d-29cfd544172e" providerId="ADAL" clId="{696DAE3F-8962-4C86-9C74-F81A41FCE4C3}" dt="2023-04-02T10:45:09.136" v="28" actId="20577"/>
          <ac:spMkLst>
            <pc:docMk/>
            <pc:sldMk cId="874476574" sldId="258"/>
            <ac:spMk id="2" creationId="{8D90EF03-035E-7B37-2B6B-AFBF4DE275AD}"/>
          </ac:spMkLst>
        </pc:spChg>
        <pc:spChg chg="add mod">
          <ac:chgData name="TeamKids - Cheltenham East Primary" userId="d3fc93f2-66a9-4304-a10d-29cfd544172e" providerId="ADAL" clId="{696DAE3F-8962-4C86-9C74-F81A41FCE4C3}" dt="2023-04-02T10:47:49.300" v="148" actId="20577"/>
          <ac:spMkLst>
            <pc:docMk/>
            <pc:sldMk cId="874476574" sldId="258"/>
            <ac:spMk id="3" creationId="{2538C33F-12BF-7ACE-E006-C89ECCF04D6E}"/>
          </ac:spMkLst>
        </pc:spChg>
        <pc:spChg chg="add mod">
          <ac:chgData name="TeamKids - Cheltenham East Primary" userId="d3fc93f2-66a9-4304-a10d-29cfd544172e" providerId="ADAL" clId="{696DAE3F-8962-4C86-9C74-F81A41FCE4C3}" dt="2023-04-02T10:47:24.186" v="134" actId="20577"/>
          <ac:spMkLst>
            <pc:docMk/>
            <pc:sldMk cId="874476574" sldId="258"/>
            <ac:spMk id="4" creationId="{FC691B38-2D7E-8E39-A44E-D006C5F09DA0}"/>
          </ac:spMkLst>
        </pc:spChg>
        <pc:spChg chg="add mod">
          <ac:chgData name="TeamKids - Cheltenham East Primary" userId="d3fc93f2-66a9-4304-a10d-29cfd544172e" providerId="ADAL" clId="{696DAE3F-8962-4C86-9C74-F81A41FCE4C3}" dt="2023-04-02T10:47:37.833" v="138" actId="20577"/>
          <ac:spMkLst>
            <pc:docMk/>
            <pc:sldMk cId="874476574" sldId="258"/>
            <ac:spMk id="5" creationId="{DA38CBD2-6BC7-F3B1-BE2F-5DC3CBA327E8}"/>
          </ac:spMkLst>
        </pc:spChg>
        <pc:spChg chg="add del mod">
          <ac:chgData name="TeamKids - Cheltenham East Primary" userId="d3fc93f2-66a9-4304-a10d-29cfd544172e" providerId="ADAL" clId="{696DAE3F-8962-4C86-9C74-F81A41FCE4C3}" dt="2023-04-02T23:40:47.060" v="241" actId="931"/>
          <ac:spMkLst>
            <pc:docMk/>
            <pc:sldMk cId="874476574" sldId="258"/>
            <ac:spMk id="7" creationId="{4545A795-39F5-B4B8-3216-BD2BE5E67CC4}"/>
          </ac:spMkLst>
        </pc:spChg>
        <pc:spChg chg="add del mod">
          <ac:chgData name="TeamKids - Cheltenham East Primary" userId="d3fc93f2-66a9-4304-a10d-29cfd544172e" providerId="ADAL" clId="{696DAE3F-8962-4C86-9C74-F81A41FCE4C3}" dt="2023-04-02T23:41:28.230" v="249" actId="931"/>
          <ac:spMkLst>
            <pc:docMk/>
            <pc:sldMk cId="874476574" sldId="258"/>
            <ac:spMk id="9" creationId="{31D6D750-ACC5-2AEE-1BD9-8D4C79E8BECC}"/>
          </ac:spMkLst>
        </pc:spChg>
        <pc:spChg chg="add del mod">
          <ac:chgData name="TeamKids - Cheltenham East Primary" userId="d3fc93f2-66a9-4304-a10d-29cfd544172e" providerId="ADAL" clId="{696DAE3F-8962-4C86-9C74-F81A41FCE4C3}" dt="2023-04-02T23:41:33.639" v="250" actId="931"/>
          <ac:spMkLst>
            <pc:docMk/>
            <pc:sldMk cId="874476574" sldId="258"/>
            <ac:spMk id="11" creationId="{E13AC030-2620-7A1E-B19A-7E850276093A}"/>
          </ac:spMkLst>
        </pc:spChg>
        <pc:spChg chg="del">
          <ac:chgData name="TeamKids - Cheltenham East Primary" userId="d3fc93f2-66a9-4304-a10d-29cfd544172e" providerId="ADAL" clId="{696DAE3F-8962-4C86-9C74-F81A41FCE4C3}" dt="2023-04-02T08:51:08.465" v="6" actId="478"/>
          <ac:spMkLst>
            <pc:docMk/>
            <pc:sldMk cId="874476574" sldId="258"/>
            <ac:spMk id="18" creationId="{339EB08E-21AC-6446-95E4-7108819B3D2E}"/>
          </ac:spMkLst>
        </pc:spChg>
        <pc:spChg chg="del">
          <ac:chgData name="TeamKids - Cheltenham East Primary" userId="d3fc93f2-66a9-4304-a10d-29cfd544172e" providerId="ADAL" clId="{696DAE3F-8962-4C86-9C74-F81A41FCE4C3}" dt="2023-04-02T08:51:06.142" v="5" actId="478"/>
          <ac:spMkLst>
            <pc:docMk/>
            <pc:sldMk cId="874476574" sldId="258"/>
            <ac:spMk id="19" creationId="{3AD0E962-ED24-3B46-97A9-4EACF7EAF418}"/>
          </ac:spMkLst>
        </pc:spChg>
        <pc:spChg chg="del">
          <ac:chgData name="TeamKids - Cheltenham East Primary" userId="d3fc93f2-66a9-4304-a10d-29cfd544172e" providerId="ADAL" clId="{696DAE3F-8962-4C86-9C74-F81A41FCE4C3}" dt="2023-04-02T08:51:14.904" v="8" actId="478"/>
          <ac:spMkLst>
            <pc:docMk/>
            <pc:sldMk cId="874476574" sldId="258"/>
            <ac:spMk id="21" creationId="{189A6A34-B22C-F44A-BFFB-12B3B2F6DCD9}"/>
          </ac:spMkLst>
        </pc:spChg>
        <pc:spChg chg="add del mod">
          <ac:chgData name="TeamKids - Cheltenham East Primary" userId="d3fc93f2-66a9-4304-a10d-29cfd544172e" providerId="ADAL" clId="{696DAE3F-8962-4C86-9C74-F81A41FCE4C3}" dt="2023-04-02T23:41:20.852" v="248" actId="931"/>
          <ac:spMkLst>
            <pc:docMk/>
            <pc:sldMk cId="874476574" sldId="258"/>
            <ac:spMk id="27" creationId="{D39362A2-8C84-6883-CD7C-C9F6ED563CED}"/>
          </ac:spMkLst>
        </pc:spChg>
        <pc:spChg chg="mod">
          <ac:chgData name="TeamKids - Cheltenham East Primary" userId="d3fc93f2-66a9-4304-a10d-29cfd544172e" providerId="ADAL" clId="{696DAE3F-8962-4C86-9C74-F81A41FCE4C3}" dt="2023-04-02T11:50:05.865" v="221" actId="20577"/>
          <ac:spMkLst>
            <pc:docMk/>
            <pc:sldMk cId="874476574" sldId="258"/>
            <ac:spMk id="44" creationId="{8645B0F2-6465-3346-A86A-B833168191A8}"/>
          </ac:spMkLst>
        </pc:spChg>
        <pc:spChg chg="mod">
          <ac:chgData name="TeamKids - Cheltenham East Primary" userId="d3fc93f2-66a9-4304-a10d-29cfd544172e" providerId="ADAL" clId="{696DAE3F-8962-4C86-9C74-F81A41FCE4C3}" dt="2023-04-02T11:50:14.903" v="222" actId="20577"/>
          <ac:spMkLst>
            <pc:docMk/>
            <pc:sldMk cId="874476574" sldId="258"/>
            <ac:spMk id="45" creationId="{EBFBF44F-0BC5-A54D-AA9A-C46BA4650166}"/>
          </ac:spMkLst>
        </pc:spChg>
        <pc:spChg chg="mod">
          <ac:chgData name="TeamKids - Cheltenham East Primary" userId="d3fc93f2-66a9-4304-a10d-29cfd544172e" providerId="ADAL" clId="{696DAE3F-8962-4C86-9C74-F81A41FCE4C3}" dt="2023-04-02T11:50:34.427" v="239" actId="20577"/>
          <ac:spMkLst>
            <pc:docMk/>
            <pc:sldMk cId="874476574" sldId="258"/>
            <ac:spMk id="48" creationId="{7200E5BC-BBB7-3C49-809B-EB9A84214327}"/>
          </ac:spMkLst>
        </pc:spChg>
        <pc:spChg chg="mod">
          <ac:chgData name="TeamKids - Cheltenham East Primary" userId="d3fc93f2-66a9-4304-a10d-29cfd544172e" providerId="ADAL" clId="{696DAE3F-8962-4C86-9C74-F81A41FCE4C3}" dt="2023-04-02T11:50:36.084" v="240" actId="20577"/>
          <ac:spMkLst>
            <pc:docMk/>
            <pc:sldMk cId="874476574" sldId="258"/>
            <ac:spMk id="49" creationId="{36FF00A8-487D-9842-9CF1-66D33AD92F31}"/>
          </ac:spMkLst>
        </pc:spChg>
        <pc:spChg chg="mod">
          <ac:chgData name="TeamKids - Cheltenham East Primary" userId="d3fc93f2-66a9-4304-a10d-29cfd544172e" providerId="ADAL" clId="{696DAE3F-8962-4C86-9C74-F81A41FCE4C3}" dt="2023-04-02T11:49:11.095" v="171" actId="20577"/>
          <ac:spMkLst>
            <pc:docMk/>
            <pc:sldMk cId="874476574" sldId="258"/>
            <ac:spMk id="51" creationId="{EBD1FCF4-43EE-784A-870C-2741A185C0C7}"/>
          </ac:spMkLst>
        </pc:spChg>
        <pc:spChg chg="del">
          <ac:chgData name="TeamKids - Cheltenham East Primary" userId="d3fc93f2-66a9-4304-a10d-29cfd544172e" providerId="ADAL" clId="{696DAE3F-8962-4C86-9C74-F81A41FCE4C3}" dt="2023-04-02T08:51:12.538" v="7" actId="478"/>
          <ac:spMkLst>
            <pc:docMk/>
            <pc:sldMk cId="874476574" sldId="258"/>
            <ac:spMk id="58" creationId="{A5A07ABA-DB90-8C46-B4D7-57D3FE53E5A2}"/>
          </ac:spMkLst>
        </pc:spChg>
        <pc:spChg chg="mod">
          <ac:chgData name="TeamKids - Cheltenham East Primary" userId="d3fc93f2-66a9-4304-a10d-29cfd544172e" providerId="ADAL" clId="{696DAE3F-8962-4C86-9C74-F81A41FCE4C3}" dt="2023-04-02T08:51:52.225" v="14" actId="20577"/>
          <ac:spMkLst>
            <pc:docMk/>
            <pc:sldMk cId="874476574" sldId="258"/>
            <ac:spMk id="68" creationId="{4BC1B856-83F0-654D-83AD-AB3D3ED354E3}"/>
          </ac:spMkLst>
        </pc:spChg>
        <pc:spChg chg="mod">
          <ac:chgData name="TeamKids - Cheltenham East Primary" userId="d3fc93f2-66a9-4304-a10d-29cfd544172e" providerId="ADAL" clId="{696DAE3F-8962-4C86-9C74-F81A41FCE4C3}" dt="2023-04-02T10:37:07.358" v="16" actId="255"/>
          <ac:spMkLst>
            <pc:docMk/>
            <pc:sldMk cId="874476574" sldId="258"/>
            <ac:spMk id="86" creationId="{63E343B8-5F02-974F-8CDE-DAAB32F1165F}"/>
          </ac:spMkLst>
        </pc:spChg>
        <pc:picChg chg="del">
          <ac:chgData name="TeamKids - Cheltenham East Primary" userId="d3fc93f2-66a9-4304-a10d-29cfd544172e" providerId="ADAL" clId="{696DAE3F-8962-4C86-9C74-F81A41FCE4C3}" dt="2023-04-02T10:47:58.759" v="150" actId="478"/>
          <ac:picMkLst>
            <pc:docMk/>
            <pc:sldMk cId="874476574" sldId="258"/>
            <ac:picMk id="12" creationId="{24A8C3BB-847B-E607-9539-D03E9434C2B3}"/>
          </ac:picMkLst>
        </pc:picChg>
        <pc:picChg chg="add del mod">
          <ac:chgData name="TeamKids - Cheltenham East Primary" userId="d3fc93f2-66a9-4304-a10d-29cfd544172e" providerId="ADAL" clId="{696DAE3F-8962-4C86-9C74-F81A41FCE4C3}" dt="2023-04-02T23:41:12.472" v="247" actId="478"/>
          <ac:picMkLst>
            <pc:docMk/>
            <pc:sldMk cId="874476574" sldId="258"/>
            <ac:picMk id="14" creationId="{84C67D22-E731-274C-127D-1AA0FCAE76BB}"/>
          </ac:picMkLst>
        </pc:picChg>
        <pc:picChg chg="del">
          <ac:chgData name="TeamKids - Cheltenham East Primary" userId="d3fc93f2-66a9-4304-a10d-29cfd544172e" providerId="ADAL" clId="{696DAE3F-8962-4C86-9C74-F81A41FCE4C3}" dt="2023-04-02T11:48:50.741" v="155" actId="478"/>
          <ac:picMkLst>
            <pc:docMk/>
            <pc:sldMk cId="874476574" sldId="258"/>
            <ac:picMk id="16" creationId="{29B05F45-7805-2527-929F-F57254BCC26C}"/>
          </ac:picMkLst>
        </pc:picChg>
        <pc:picChg chg="del">
          <ac:chgData name="TeamKids - Cheltenham East Primary" userId="d3fc93f2-66a9-4304-a10d-29cfd544172e" providerId="ADAL" clId="{696DAE3F-8962-4C86-9C74-F81A41FCE4C3}" dt="2023-04-02T11:48:54.852" v="157" actId="478"/>
          <ac:picMkLst>
            <pc:docMk/>
            <pc:sldMk cId="874476574" sldId="258"/>
            <ac:picMk id="20" creationId="{50D19AFF-93DE-7158-A0C7-7F1AAAFF6867}"/>
          </ac:picMkLst>
        </pc:picChg>
        <pc:picChg chg="mod">
          <ac:chgData name="TeamKids - Cheltenham East Primary" userId="d3fc93f2-66a9-4304-a10d-29cfd544172e" providerId="ADAL" clId="{696DAE3F-8962-4C86-9C74-F81A41FCE4C3}" dt="2023-04-02T11:49:26.610" v="174" actId="1076"/>
          <ac:picMkLst>
            <pc:docMk/>
            <pc:sldMk cId="874476574" sldId="258"/>
            <ac:picMk id="22" creationId="{0004FD66-283D-0132-5335-A13C915621FC}"/>
          </ac:picMkLst>
        </pc:picChg>
        <pc:picChg chg="del">
          <ac:chgData name="TeamKids - Cheltenham East Primary" userId="d3fc93f2-66a9-4304-a10d-29cfd544172e" providerId="ADAL" clId="{696DAE3F-8962-4C86-9C74-F81A41FCE4C3}" dt="2023-04-02T11:48:32.089" v="153" actId="478"/>
          <ac:picMkLst>
            <pc:docMk/>
            <pc:sldMk cId="874476574" sldId="258"/>
            <ac:picMk id="24" creationId="{45E38CE4-70D9-3E52-247E-FA2C5ADFF931}"/>
          </ac:picMkLst>
        </pc:picChg>
        <pc:picChg chg="del">
          <ac:chgData name="TeamKids - Cheltenham East Primary" userId="d3fc93f2-66a9-4304-a10d-29cfd544172e" providerId="ADAL" clId="{696DAE3F-8962-4C86-9C74-F81A41FCE4C3}" dt="2023-04-02T10:48:04.938" v="151" actId="478"/>
          <ac:picMkLst>
            <pc:docMk/>
            <pc:sldMk cId="874476574" sldId="258"/>
            <ac:picMk id="26" creationId="{AA478724-8968-2964-02C6-DF4A4255834E}"/>
          </ac:picMkLst>
        </pc:picChg>
        <pc:picChg chg="mod">
          <ac:chgData name="TeamKids - Cheltenham East Primary" userId="d3fc93f2-66a9-4304-a10d-29cfd544172e" providerId="ADAL" clId="{696DAE3F-8962-4C86-9C74-F81A41FCE4C3}" dt="2023-04-02T11:49:34.562" v="175" actId="1076"/>
          <ac:picMkLst>
            <pc:docMk/>
            <pc:sldMk cId="874476574" sldId="258"/>
            <ac:picMk id="31" creationId="{C3298D69-A491-FD96-D2EF-519806FFE4AA}"/>
          </ac:picMkLst>
        </pc:picChg>
        <pc:picChg chg="add mod">
          <ac:chgData name="TeamKids - Cheltenham East Primary" userId="d3fc93f2-66a9-4304-a10d-29cfd544172e" providerId="ADAL" clId="{696DAE3F-8962-4C86-9C74-F81A41FCE4C3}" dt="2023-04-02T23:41:20.852" v="248" actId="931"/>
          <ac:picMkLst>
            <pc:docMk/>
            <pc:sldMk cId="874476574" sldId="258"/>
            <ac:picMk id="32" creationId="{9977B28A-72CD-81F9-5879-7AD79089CAC6}"/>
          </ac:picMkLst>
        </pc:picChg>
        <pc:picChg chg="del">
          <ac:chgData name="TeamKids - Cheltenham East Primary" userId="d3fc93f2-66a9-4304-a10d-29cfd544172e" providerId="ADAL" clId="{696DAE3F-8962-4C86-9C74-F81A41FCE4C3}" dt="2023-04-02T10:47:56.859" v="149" actId="478"/>
          <ac:picMkLst>
            <pc:docMk/>
            <pc:sldMk cId="874476574" sldId="258"/>
            <ac:picMk id="33" creationId="{43ACDBB9-2C65-DA66-F3AE-D5948E48BC85}"/>
          </ac:picMkLst>
        </pc:picChg>
        <pc:picChg chg="add mod">
          <ac:chgData name="TeamKids - Cheltenham East Primary" userId="d3fc93f2-66a9-4304-a10d-29cfd544172e" providerId="ADAL" clId="{696DAE3F-8962-4C86-9C74-F81A41FCE4C3}" dt="2023-04-02T23:41:28.230" v="249" actId="931"/>
          <ac:picMkLst>
            <pc:docMk/>
            <pc:sldMk cId="874476574" sldId="258"/>
            <ac:picMk id="38" creationId="{13598592-76A7-D38E-1FB1-D9C7AF1CCD09}"/>
          </ac:picMkLst>
        </pc:picChg>
        <pc:picChg chg="add mod">
          <ac:chgData name="TeamKids - Cheltenham East Primary" userId="d3fc93f2-66a9-4304-a10d-29cfd544172e" providerId="ADAL" clId="{696DAE3F-8962-4C86-9C74-F81A41FCE4C3}" dt="2023-04-02T23:41:33.639" v="250" actId="931"/>
          <ac:picMkLst>
            <pc:docMk/>
            <pc:sldMk cId="874476574" sldId="258"/>
            <ac:picMk id="40" creationId="{F9B66635-85B0-867E-76BC-10C38BAF9815}"/>
          </ac:picMkLst>
        </pc:picChg>
        <pc:picChg chg="del">
          <ac:chgData name="TeamKids - Cheltenham East Primary" userId="d3fc93f2-66a9-4304-a10d-29cfd544172e" providerId="ADAL" clId="{696DAE3F-8962-4C86-9C74-F81A41FCE4C3}" dt="2023-04-02T11:48:28.939" v="152" actId="478"/>
          <ac:picMkLst>
            <pc:docMk/>
            <pc:sldMk cId="874476574" sldId="258"/>
            <ac:picMk id="73" creationId="{56F41CF9-704A-6F4D-8074-4F00E3045C4E}"/>
          </ac:picMkLst>
        </pc:picChg>
        <pc:picChg chg="del">
          <ac:chgData name="TeamKids - Cheltenham East Primary" userId="d3fc93f2-66a9-4304-a10d-29cfd544172e" providerId="ADAL" clId="{696DAE3F-8962-4C86-9C74-F81A41FCE4C3}" dt="2023-04-02T11:48:49.148" v="154" actId="478"/>
          <ac:picMkLst>
            <pc:docMk/>
            <pc:sldMk cId="874476574" sldId="258"/>
            <ac:picMk id="76" creationId="{336B9E87-ABA1-F649-9ED1-6F8A3D032FF6}"/>
          </ac:picMkLst>
        </pc:picChg>
        <pc:picChg chg="del">
          <ac:chgData name="TeamKids - Cheltenham East Primary" userId="d3fc93f2-66a9-4304-a10d-29cfd544172e" providerId="ADAL" clId="{696DAE3F-8962-4C86-9C74-F81A41FCE4C3}" dt="2023-04-02T11:48:53.226" v="156" actId="478"/>
          <ac:picMkLst>
            <pc:docMk/>
            <pc:sldMk cId="874476574" sldId="258"/>
            <ac:picMk id="80" creationId="{85D78F79-13C0-6045-980F-F7023B433931}"/>
          </ac:picMkLst>
        </pc:picChg>
      </pc:sldChg>
    </pc:docChg>
  </pc:docChgLst>
  <pc:docChgLst>
    <pc:chgData name="TeamKids - Cheltenham East Primary" userId="d3fc93f2-66a9-4304-a10d-29cfd544172e" providerId="ADAL" clId="{30E6E17F-87AB-4725-927F-F15A68A4BF82}"/>
    <pc:docChg chg="undo custSel modSld modNotesMaster">
      <pc:chgData name="TeamKids - Cheltenham East Primary" userId="d3fc93f2-66a9-4304-a10d-29cfd544172e" providerId="ADAL" clId="{30E6E17F-87AB-4725-927F-F15A68A4BF82}" dt="2023-10-09T20:46:43.104" v="808" actId="1076"/>
      <pc:docMkLst>
        <pc:docMk/>
      </pc:docMkLst>
      <pc:sldChg chg="addSp delSp modSp mod">
        <pc:chgData name="TeamKids - Cheltenham East Primary" userId="d3fc93f2-66a9-4304-a10d-29cfd544172e" providerId="ADAL" clId="{30E6E17F-87AB-4725-927F-F15A68A4BF82}" dt="2023-10-09T20:46:43.104" v="808" actId="1076"/>
        <pc:sldMkLst>
          <pc:docMk/>
          <pc:sldMk cId="874476574" sldId="258"/>
        </pc:sldMkLst>
        <pc:spChg chg="add mod">
          <ac:chgData name="TeamKids - Cheltenham East Primary" userId="d3fc93f2-66a9-4304-a10d-29cfd544172e" providerId="ADAL" clId="{30E6E17F-87AB-4725-927F-F15A68A4BF82}" dt="2023-10-05T23:28:43.080" v="706" actId="20577"/>
          <ac:spMkLst>
            <pc:docMk/>
            <pc:sldMk cId="874476574" sldId="258"/>
            <ac:spMk id="2" creationId="{8CD568FC-EC35-1C1D-2F24-F15CE5CEE3A3}"/>
          </ac:spMkLst>
        </pc:spChg>
        <pc:spChg chg="mod">
          <ac:chgData name="TeamKids - Cheltenham East Primary" userId="d3fc93f2-66a9-4304-a10d-29cfd544172e" providerId="ADAL" clId="{30E6E17F-87AB-4725-927F-F15A68A4BF82}" dt="2023-10-05T23:27:48.728" v="658" actId="20577"/>
          <ac:spMkLst>
            <pc:docMk/>
            <pc:sldMk cId="874476574" sldId="258"/>
            <ac:spMk id="3" creationId="{2538C33F-12BF-7ACE-E006-C89ECCF04D6E}"/>
          </ac:spMkLst>
        </pc:spChg>
        <pc:spChg chg="add del mod">
          <ac:chgData name="TeamKids - Cheltenham East Primary" userId="d3fc93f2-66a9-4304-a10d-29cfd544172e" providerId="ADAL" clId="{30E6E17F-87AB-4725-927F-F15A68A4BF82}" dt="2023-10-05T23:29:10.786" v="714" actId="478"/>
          <ac:spMkLst>
            <pc:docMk/>
            <pc:sldMk cId="874476574" sldId="258"/>
            <ac:spMk id="5" creationId="{CF7248A5-0318-D630-6E6C-9A9848C3A476}"/>
          </ac:spMkLst>
        </pc:spChg>
        <pc:spChg chg="del mod">
          <ac:chgData name="TeamKids - Cheltenham East Primary" userId="d3fc93f2-66a9-4304-a10d-29cfd544172e" providerId="ADAL" clId="{30E6E17F-87AB-4725-927F-F15A68A4BF82}" dt="2023-10-03T11:50:12.762" v="213" actId="478"/>
          <ac:spMkLst>
            <pc:docMk/>
            <pc:sldMk cId="874476574" sldId="258"/>
            <ac:spMk id="5" creationId="{DA38CBD2-6BC7-F3B1-BE2F-5DC3CBA327E8}"/>
          </ac:spMkLst>
        </pc:spChg>
        <pc:spChg chg="mod">
          <ac:chgData name="TeamKids - Cheltenham East Primary" userId="d3fc93f2-66a9-4304-a10d-29cfd544172e" providerId="ADAL" clId="{30E6E17F-87AB-4725-927F-F15A68A4BF82}" dt="2023-10-09T20:46:43.104" v="808" actId="1076"/>
          <ac:spMkLst>
            <pc:docMk/>
            <pc:sldMk cId="874476574" sldId="258"/>
            <ac:spMk id="7" creationId="{DC885CEB-C146-E036-8755-7F89699E36CA}"/>
          </ac:spMkLst>
        </pc:spChg>
        <pc:spChg chg="add mod">
          <ac:chgData name="TeamKids - Cheltenham East Primary" userId="d3fc93f2-66a9-4304-a10d-29cfd544172e" providerId="ADAL" clId="{30E6E17F-87AB-4725-927F-F15A68A4BF82}" dt="2023-10-05T23:29:47.319" v="729" actId="20577"/>
          <ac:spMkLst>
            <pc:docMk/>
            <pc:sldMk cId="874476574" sldId="258"/>
            <ac:spMk id="10" creationId="{D0BA64F5-235F-B9D2-9919-436A8D275AEA}"/>
          </ac:spMkLst>
        </pc:spChg>
        <pc:spChg chg="mod">
          <ac:chgData name="TeamKids - Cheltenham East Primary" userId="d3fc93f2-66a9-4304-a10d-29cfd544172e" providerId="ADAL" clId="{30E6E17F-87AB-4725-927F-F15A68A4BF82}" dt="2023-10-05T23:26:10.744" v="629" actId="1076"/>
          <ac:spMkLst>
            <pc:docMk/>
            <pc:sldMk cId="874476574" sldId="258"/>
            <ac:spMk id="11" creationId="{D676AF0F-0279-F4B3-AD0B-FF5EFA09A70D}"/>
          </ac:spMkLst>
        </pc:spChg>
        <pc:spChg chg="add del mod">
          <ac:chgData name="TeamKids - Cheltenham East Primary" userId="d3fc93f2-66a9-4304-a10d-29cfd544172e" providerId="ADAL" clId="{30E6E17F-87AB-4725-927F-F15A68A4BF82}" dt="2023-10-05T23:28:47.628" v="707" actId="478"/>
          <ac:spMkLst>
            <pc:docMk/>
            <pc:sldMk cId="874476574" sldId="258"/>
            <ac:spMk id="14" creationId="{7600ABB5-F2BB-8F4A-EDE6-F1865FF33BD8}"/>
          </ac:spMkLst>
        </pc:spChg>
        <pc:spChg chg="mod">
          <ac:chgData name="TeamKids - Cheltenham East Primary" userId="d3fc93f2-66a9-4304-a10d-29cfd544172e" providerId="ADAL" clId="{30E6E17F-87AB-4725-927F-F15A68A4BF82}" dt="2023-10-05T23:26:14.357" v="630" actId="1076"/>
          <ac:spMkLst>
            <pc:docMk/>
            <pc:sldMk cId="874476574" sldId="258"/>
            <ac:spMk id="15" creationId="{16687CFA-9787-7015-7A94-4D7CBBA75958}"/>
          </ac:spMkLst>
        </pc:spChg>
        <pc:spChg chg="add mod">
          <ac:chgData name="TeamKids - Cheltenham East Primary" userId="d3fc93f2-66a9-4304-a10d-29cfd544172e" providerId="ADAL" clId="{30E6E17F-87AB-4725-927F-F15A68A4BF82}" dt="2023-10-09T20:20:29.981" v="782" actId="1076"/>
          <ac:spMkLst>
            <pc:docMk/>
            <pc:sldMk cId="874476574" sldId="258"/>
            <ac:spMk id="17" creationId="{D54C4B2D-E872-CBAF-2283-E866E395C4FA}"/>
          </ac:spMkLst>
        </pc:spChg>
        <pc:spChg chg="mod">
          <ac:chgData name="TeamKids - Cheltenham East Primary" userId="d3fc93f2-66a9-4304-a10d-29cfd544172e" providerId="ADAL" clId="{30E6E17F-87AB-4725-927F-F15A68A4BF82}" dt="2023-10-05T23:30:24.539" v="769" actId="20577"/>
          <ac:spMkLst>
            <pc:docMk/>
            <pc:sldMk cId="874476574" sldId="258"/>
            <ac:spMk id="18" creationId="{FB0A4C6F-E808-7403-24CE-C085BBFDE544}"/>
          </ac:spMkLst>
        </pc:spChg>
        <pc:spChg chg="add mod">
          <ac:chgData name="TeamKids - Cheltenham East Primary" userId="d3fc93f2-66a9-4304-a10d-29cfd544172e" providerId="ADAL" clId="{30E6E17F-87AB-4725-927F-F15A68A4BF82}" dt="2023-10-05T23:25:12.964" v="622" actId="20577"/>
          <ac:spMkLst>
            <pc:docMk/>
            <pc:sldMk cId="874476574" sldId="258"/>
            <ac:spMk id="19" creationId="{9B98D455-56A1-9F52-F71B-DF1215A5812A}"/>
          </ac:spMkLst>
        </pc:spChg>
        <pc:spChg chg="del mod">
          <ac:chgData name="TeamKids - Cheltenham East Primary" userId="d3fc93f2-66a9-4304-a10d-29cfd544172e" providerId="ADAL" clId="{30E6E17F-87AB-4725-927F-F15A68A4BF82}" dt="2023-10-03T11:45:45.696" v="102"/>
          <ac:spMkLst>
            <pc:docMk/>
            <pc:sldMk cId="874476574" sldId="258"/>
            <ac:spMk id="45" creationId="{EBFBF44F-0BC5-A54D-AA9A-C46BA4650166}"/>
          </ac:spMkLst>
        </pc:spChg>
        <pc:spChg chg="mod">
          <ac:chgData name="TeamKids - Cheltenham East Primary" userId="d3fc93f2-66a9-4304-a10d-29cfd544172e" providerId="ADAL" clId="{30E6E17F-87AB-4725-927F-F15A68A4BF82}" dt="2023-10-05T23:24:50.014" v="579" actId="20577"/>
          <ac:spMkLst>
            <pc:docMk/>
            <pc:sldMk cId="874476574" sldId="258"/>
            <ac:spMk id="48" creationId="{7200E5BC-BBB7-3C49-809B-EB9A84214327}"/>
          </ac:spMkLst>
        </pc:spChg>
        <pc:spChg chg="mod">
          <ac:chgData name="TeamKids - Cheltenham East Primary" userId="d3fc93f2-66a9-4304-a10d-29cfd544172e" providerId="ADAL" clId="{30E6E17F-87AB-4725-927F-F15A68A4BF82}" dt="2023-10-05T23:25:01.889" v="603" actId="20577"/>
          <ac:spMkLst>
            <pc:docMk/>
            <pc:sldMk cId="874476574" sldId="258"/>
            <ac:spMk id="49" creationId="{36FF00A8-487D-9842-9CF1-66D33AD92F31}"/>
          </ac:spMkLst>
        </pc:spChg>
        <pc:spChg chg="del mod">
          <ac:chgData name="TeamKids - Cheltenham East Primary" userId="d3fc93f2-66a9-4304-a10d-29cfd544172e" providerId="ADAL" clId="{30E6E17F-87AB-4725-927F-F15A68A4BF82}" dt="2023-10-03T11:45:45.696" v="104"/>
          <ac:spMkLst>
            <pc:docMk/>
            <pc:sldMk cId="874476574" sldId="258"/>
            <ac:spMk id="51" creationId="{EBD1FCF4-43EE-784A-870C-2741A185C0C7}"/>
          </ac:spMkLst>
        </pc:spChg>
        <pc:spChg chg="del mod">
          <ac:chgData name="TeamKids - Cheltenham East Primary" userId="d3fc93f2-66a9-4304-a10d-29cfd544172e" providerId="ADAL" clId="{30E6E17F-87AB-4725-927F-F15A68A4BF82}" dt="2023-10-05T23:28:32.129" v="702" actId="478"/>
          <ac:spMkLst>
            <pc:docMk/>
            <pc:sldMk cId="874476574" sldId="258"/>
            <ac:spMk id="60" creationId="{C670A1C7-09DE-DC4F-BE47-C743826A6E4D}"/>
          </ac:spMkLst>
        </pc:spChg>
        <pc:spChg chg="mod">
          <ac:chgData name="TeamKids - Cheltenham East Primary" userId="d3fc93f2-66a9-4304-a10d-29cfd544172e" providerId="ADAL" clId="{30E6E17F-87AB-4725-927F-F15A68A4BF82}" dt="2023-10-05T23:30:31.415" v="771" actId="20577"/>
          <ac:spMkLst>
            <pc:docMk/>
            <pc:sldMk cId="874476574" sldId="258"/>
            <ac:spMk id="68" creationId="{4BC1B856-83F0-654D-83AD-AB3D3ED354E3}"/>
          </ac:spMkLst>
        </pc:spChg>
        <pc:spChg chg="mod">
          <ac:chgData name="TeamKids - Cheltenham East Primary" userId="d3fc93f2-66a9-4304-a10d-29cfd544172e" providerId="ADAL" clId="{30E6E17F-87AB-4725-927F-F15A68A4BF82}" dt="2023-10-05T23:19:26.348" v="513" actId="20577"/>
          <ac:spMkLst>
            <pc:docMk/>
            <pc:sldMk cId="874476574" sldId="258"/>
            <ac:spMk id="86" creationId="{63E343B8-5F02-974F-8CDE-DAAB32F1165F}"/>
          </ac:spMkLst>
        </pc:spChg>
        <pc:graphicFrameChg chg="add del mod">
          <ac:chgData name="TeamKids - Cheltenham East Primary" userId="d3fc93f2-66a9-4304-a10d-29cfd544172e" providerId="ADAL" clId="{30E6E17F-87AB-4725-927F-F15A68A4BF82}" dt="2023-10-03T11:40:42.892" v="2"/>
          <ac:graphicFrameMkLst>
            <pc:docMk/>
            <pc:sldMk cId="874476574" sldId="258"/>
            <ac:graphicFrameMk id="2" creationId="{C7D096C6-65D5-EC69-DC2C-6A1172E05652}"/>
          </ac:graphicFrameMkLst>
        </pc:graphicFrameChg>
        <pc:picChg chg="add mod">
          <ac:chgData name="TeamKids - Cheltenham East Primary" userId="d3fc93f2-66a9-4304-a10d-29cfd544172e" providerId="ADAL" clId="{30E6E17F-87AB-4725-927F-F15A68A4BF82}" dt="2023-10-09T20:20:12.459" v="774" actId="1076"/>
          <ac:picMkLst>
            <pc:docMk/>
            <pc:sldMk cId="874476574" sldId="258"/>
            <ac:picMk id="4" creationId="{32C5EBC7-0F98-855D-B4F7-2DB7CA889EB6}"/>
          </ac:picMkLst>
        </pc:picChg>
        <pc:picChg chg="add del mod">
          <ac:chgData name="TeamKids - Cheltenham East Primary" userId="d3fc93f2-66a9-4304-a10d-29cfd544172e" providerId="ADAL" clId="{30E6E17F-87AB-4725-927F-F15A68A4BF82}" dt="2023-10-05T23:25:26.275" v="624" actId="478"/>
          <ac:picMkLst>
            <pc:docMk/>
            <pc:sldMk cId="874476574" sldId="258"/>
            <ac:picMk id="4" creationId="{AAEF8E45-B05A-50C9-19B1-523DDCDCC691}"/>
          </ac:picMkLst>
        </pc:picChg>
        <pc:picChg chg="add del mod">
          <ac:chgData name="TeamKids - Cheltenham East Primary" userId="d3fc93f2-66a9-4304-a10d-29cfd544172e" providerId="ADAL" clId="{30E6E17F-87AB-4725-927F-F15A68A4BF82}" dt="2023-10-09T20:45:43.292" v="796" actId="478"/>
          <ac:picMkLst>
            <pc:docMk/>
            <pc:sldMk cId="874476574" sldId="258"/>
            <ac:picMk id="5" creationId="{582AD438-E96F-951D-1D3B-9265112036B2}"/>
          </ac:picMkLst>
        </pc:picChg>
        <pc:picChg chg="add del mod">
          <ac:chgData name="TeamKids - Cheltenham East Primary" userId="d3fc93f2-66a9-4304-a10d-29cfd544172e" providerId="ADAL" clId="{30E6E17F-87AB-4725-927F-F15A68A4BF82}" dt="2023-10-05T23:25:27.985" v="625" actId="478"/>
          <ac:picMkLst>
            <pc:docMk/>
            <pc:sldMk cId="874476574" sldId="258"/>
            <ac:picMk id="6" creationId="{7C7B4EC0-2450-3E2E-105B-E102485BC851}"/>
          </ac:picMkLst>
        </pc:picChg>
        <pc:picChg chg="del">
          <ac:chgData name="TeamKids - Cheltenham East Primary" userId="d3fc93f2-66a9-4304-a10d-29cfd544172e" providerId="ADAL" clId="{30E6E17F-87AB-4725-927F-F15A68A4BF82}" dt="2023-10-03T11:45:45.696" v="100" actId="478"/>
          <ac:picMkLst>
            <pc:docMk/>
            <pc:sldMk cId="874476574" sldId="258"/>
            <ac:picMk id="8" creationId="{854A059E-6BD8-4D0B-00D8-FFA39A6A9655}"/>
          </ac:picMkLst>
        </pc:picChg>
        <pc:picChg chg="add del">
          <ac:chgData name="TeamKids - Cheltenham East Primary" userId="d3fc93f2-66a9-4304-a10d-29cfd544172e" providerId="ADAL" clId="{30E6E17F-87AB-4725-927F-F15A68A4BF82}" dt="2023-10-05T23:29:14.507" v="716"/>
          <ac:picMkLst>
            <pc:docMk/>
            <pc:sldMk cId="874476574" sldId="258"/>
            <ac:picMk id="8" creationId="{A1C29C94-B8E2-308F-4111-A5FC7F1B578A}"/>
          </ac:picMkLst>
        </pc:picChg>
        <pc:picChg chg="add mod">
          <ac:chgData name="TeamKids - Cheltenham East Primary" userId="d3fc93f2-66a9-4304-a10d-29cfd544172e" providerId="ADAL" clId="{30E6E17F-87AB-4725-927F-F15A68A4BF82}" dt="2023-10-09T20:46:30.182" v="806" actId="1076"/>
          <ac:picMkLst>
            <pc:docMk/>
            <pc:sldMk cId="874476574" sldId="258"/>
            <ac:picMk id="8" creationId="{C3500503-09A8-C6D4-2D30-AC508D48524B}"/>
          </ac:picMkLst>
        </pc:picChg>
        <pc:picChg chg="add del mod">
          <ac:chgData name="TeamKids - Cheltenham East Primary" userId="d3fc93f2-66a9-4304-a10d-29cfd544172e" providerId="ADAL" clId="{30E6E17F-87AB-4725-927F-F15A68A4BF82}" dt="2023-10-05T23:29:29.903" v="721" actId="478"/>
          <ac:picMkLst>
            <pc:docMk/>
            <pc:sldMk cId="874476574" sldId="258"/>
            <ac:picMk id="9" creationId="{09B739E2-F65A-8279-9E84-7672804110DF}"/>
          </ac:picMkLst>
        </pc:picChg>
        <pc:picChg chg="add del mod">
          <ac:chgData name="TeamKids - Cheltenham East Primary" userId="d3fc93f2-66a9-4304-a10d-29cfd544172e" providerId="ADAL" clId="{30E6E17F-87AB-4725-927F-F15A68A4BF82}" dt="2023-10-03T11:51:32.376" v="250" actId="478"/>
          <ac:picMkLst>
            <pc:docMk/>
            <pc:sldMk cId="874476574" sldId="258"/>
            <ac:picMk id="9" creationId="{4F340173-4DC7-FF58-9262-B60C5D217BE6}"/>
          </ac:picMkLst>
        </pc:picChg>
        <pc:picChg chg="del">
          <ac:chgData name="TeamKids - Cheltenham East Primary" userId="d3fc93f2-66a9-4304-a10d-29cfd544172e" providerId="ADAL" clId="{30E6E17F-87AB-4725-927F-F15A68A4BF82}" dt="2023-10-03T11:45:51.971" v="107" actId="478"/>
          <ac:picMkLst>
            <pc:docMk/>
            <pc:sldMk cId="874476574" sldId="258"/>
            <ac:picMk id="10" creationId="{23AB0846-342E-1EB5-5EE9-B903FA41646C}"/>
          </ac:picMkLst>
        </pc:picChg>
        <pc:picChg chg="add mod">
          <ac:chgData name="TeamKids - Cheltenham East Primary" userId="d3fc93f2-66a9-4304-a10d-29cfd544172e" providerId="ADAL" clId="{30E6E17F-87AB-4725-927F-F15A68A4BF82}" dt="2023-10-09T20:46:34.561" v="807" actId="1076"/>
          <ac:picMkLst>
            <pc:docMk/>
            <pc:sldMk cId="874476574" sldId="258"/>
            <ac:picMk id="12" creationId="{52F361C6-6BD2-37A8-904F-4E7725B1FF45}"/>
          </ac:picMkLst>
        </pc:picChg>
        <pc:picChg chg="del">
          <ac:chgData name="TeamKids - Cheltenham East Primary" userId="d3fc93f2-66a9-4304-a10d-29cfd544172e" providerId="ADAL" clId="{30E6E17F-87AB-4725-927F-F15A68A4BF82}" dt="2023-10-03T11:45:50.194" v="106" actId="478"/>
          <ac:picMkLst>
            <pc:docMk/>
            <pc:sldMk cId="874476574" sldId="258"/>
            <ac:picMk id="12" creationId="{C98878F4-21EF-98BA-2703-FEF3D2D0051F}"/>
          </ac:picMkLst>
        </pc:picChg>
        <pc:picChg chg="del">
          <ac:chgData name="TeamKids - Cheltenham East Primary" userId="d3fc93f2-66a9-4304-a10d-29cfd544172e" providerId="ADAL" clId="{30E6E17F-87AB-4725-927F-F15A68A4BF82}" dt="2023-10-03T11:45:48.528" v="105" actId="478"/>
          <ac:picMkLst>
            <pc:docMk/>
            <pc:sldMk cId="874476574" sldId="258"/>
            <ac:picMk id="13" creationId="{219F2067-17D4-7679-49EB-15FB596CD924}"/>
          </ac:picMkLst>
        </pc:picChg>
        <pc:picChg chg="add del mod">
          <ac:chgData name="TeamKids - Cheltenham East Primary" userId="d3fc93f2-66a9-4304-a10d-29cfd544172e" providerId="ADAL" clId="{30E6E17F-87AB-4725-927F-F15A68A4BF82}" dt="2023-10-05T23:25:29.682" v="626" actId="478"/>
          <ac:picMkLst>
            <pc:docMk/>
            <pc:sldMk cId="874476574" sldId="258"/>
            <ac:picMk id="16" creationId="{FB649194-0A44-F2AB-F872-EFE4CA255301}"/>
          </ac:picMkLst>
        </pc:picChg>
      </pc:sldChg>
    </pc:docChg>
  </pc:docChgLst>
  <pc:docChgLst>
    <pc:chgData name="TeamKids - Cheltenham East Primary" userId="d3fc93f2-66a9-4304-a10d-29cfd544172e" providerId="ADAL" clId="{91FF3A69-3F2A-4F14-A6CE-7D01BAA948DA}"/>
    <pc:docChg chg="custSel modSld">
      <pc:chgData name="TeamKids - Cheltenham East Primary" userId="d3fc93f2-66a9-4304-a10d-29cfd544172e" providerId="ADAL" clId="{91FF3A69-3F2A-4F14-A6CE-7D01BAA948DA}" dt="2023-09-08T03:12:25.836" v="593" actId="20577"/>
      <pc:docMkLst>
        <pc:docMk/>
      </pc:docMkLst>
      <pc:sldChg chg="addSp delSp modSp mod">
        <pc:chgData name="TeamKids - Cheltenham East Primary" userId="d3fc93f2-66a9-4304-a10d-29cfd544172e" providerId="ADAL" clId="{91FF3A69-3F2A-4F14-A6CE-7D01BAA948DA}" dt="2023-09-08T03:12:25.836" v="593" actId="20577"/>
        <pc:sldMkLst>
          <pc:docMk/>
          <pc:sldMk cId="874476574" sldId="258"/>
        </pc:sldMkLst>
        <pc:spChg chg="del mod">
          <ac:chgData name="TeamKids - Cheltenham East Primary" userId="d3fc93f2-66a9-4304-a10d-29cfd544172e" providerId="ADAL" clId="{91FF3A69-3F2A-4F14-A6CE-7D01BAA948DA}" dt="2023-09-08T01:13:27.065" v="4" actId="478"/>
          <ac:spMkLst>
            <pc:docMk/>
            <pc:sldMk cId="874476574" sldId="258"/>
            <ac:spMk id="2" creationId="{8D90EF03-035E-7B37-2B6B-AFBF4DE275AD}"/>
          </ac:spMkLst>
        </pc:spChg>
        <pc:spChg chg="mod">
          <ac:chgData name="TeamKids - Cheltenham East Primary" userId="d3fc93f2-66a9-4304-a10d-29cfd544172e" providerId="ADAL" clId="{91FF3A69-3F2A-4F14-A6CE-7D01BAA948DA}" dt="2023-09-08T01:13:59.294" v="11" actId="1076"/>
          <ac:spMkLst>
            <pc:docMk/>
            <pc:sldMk cId="874476574" sldId="258"/>
            <ac:spMk id="3" creationId="{2538C33F-12BF-7ACE-E006-C89ECCF04D6E}"/>
          </ac:spMkLst>
        </pc:spChg>
        <pc:spChg chg="del">
          <ac:chgData name="TeamKids - Cheltenham East Primary" userId="d3fc93f2-66a9-4304-a10d-29cfd544172e" providerId="ADAL" clId="{91FF3A69-3F2A-4F14-A6CE-7D01BAA948DA}" dt="2023-09-08T01:13:30.377" v="5" actId="478"/>
          <ac:spMkLst>
            <pc:docMk/>
            <pc:sldMk cId="874476574" sldId="258"/>
            <ac:spMk id="4" creationId="{FC691B38-2D7E-8E39-A44E-D006C5F09DA0}"/>
          </ac:spMkLst>
        </pc:spChg>
        <pc:spChg chg="mod">
          <ac:chgData name="TeamKids - Cheltenham East Primary" userId="d3fc93f2-66a9-4304-a10d-29cfd544172e" providerId="ADAL" clId="{91FF3A69-3F2A-4F14-A6CE-7D01BAA948DA}" dt="2023-09-08T01:13:40.541" v="8" actId="1076"/>
          <ac:spMkLst>
            <pc:docMk/>
            <pc:sldMk cId="874476574" sldId="258"/>
            <ac:spMk id="5" creationId="{DA38CBD2-6BC7-F3B1-BE2F-5DC3CBA327E8}"/>
          </ac:spMkLst>
        </pc:spChg>
        <pc:spChg chg="add mod">
          <ac:chgData name="TeamKids - Cheltenham East Primary" userId="d3fc93f2-66a9-4304-a10d-29cfd544172e" providerId="ADAL" clId="{91FF3A69-3F2A-4F14-A6CE-7D01BAA948DA}" dt="2023-09-08T02:27:40.714" v="48" actId="20577"/>
          <ac:spMkLst>
            <pc:docMk/>
            <pc:sldMk cId="874476574" sldId="258"/>
            <ac:spMk id="11" creationId="{D676AF0F-0279-F4B3-AD0B-FF5EFA09A70D}"/>
          </ac:spMkLst>
        </pc:spChg>
        <pc:spChg chg="add mod">
          <ac:chgData name="TeamKids - Cheltenham East Primary" userId="d3fc93f2-66a9-4304-a10d-29cfd544172e" providerId="ADAL" clId="{91FF3A69-3F2A-4F14-A6CE-7D01BAA948DA}" dt="2023-09-08T02:28:03.176" v="74" actId="20577"/>
          <ac:spMkLst>
            <pc:docMk/>
            <pc:sldMk cId="874476574" sldId="258"/>
            <ac:spMk id="15" creationId="{16687CFA-9787-7015-7A94-4D7CBBA75958}"/>
          </ac:spMkLst>
        </pc:spChg>
        <pc:spChg chg="mod">
          <ac:chgData name="TeamKids - Cheltenham East Primary" userId="d3fc93f2-66a9-4304-a10d-29cfd544172e" providerId="ADAL" clId="{91FF3A69-3F2A-4F14-A6CE-7D01BAA948DA}" dt="2023-09-08T01:13:37.942" v="7" actId="1076"/>
          <ac:spMkLst>
            <pc:docMk/>
            <pc:sldMk cId="874476574" sldId="258"/>
            <ac:spMk id="18" creationId="{FB0A4C6F-E808-7403-24CE-C085BBFDE544}"/>
          </ac:spMkLst>
        </pc:spChg>
        <pc:spChg chg="mod">
          <ac:chgData name="TeamKids - Cheltenham East Primary" userId="d3fc93f2-66a9-4304-a10d-29cfd544172e" providerId="ADAL" clId="{91FF3A69-3F2A-4F14-A6CE-7D01BAA948DA}" dt="2023-09-08T01:13:45.574" v="9" actId="1076"/>
          <ac:spMkLst>
            <pc:docMk/>
            <pc:sldMk cId="874476574" sldId="258"/>
            <ac:spMk id="60" creationId="{C670A1C7-09DE-DC4F-BE47-C743826A6E4D}"/>
          </ac:spMkLst>
        </pc:spChg>
        <pc:spChg chg="mod">
          <ac:chgData name="TeamKids - Cheltenham East Primary" userId="d3fc93f2-66a9-4304-a10d-29cfd544172e" providerId="ADAL" clId="{91FF3A69-3F2A-4F14-A6CE-7D01BAA948DA}" dt="2023-09-08T00:51:36.850" v="2" actId="20577"/>
          <ac:spMkLst>
            <pc:docMk/>
            <pc:sldMk cId="874476574" sldId="258"/>
            <ac:spMk id="68" creationId="{4BC1B856-83F0-654D-83AD-AB3D3ED354E3}"/>
          </ac:spMkLst>
        </pc:spChg>
        <pc:spChg chg="mod">
          <ac:chgData name="TeamKids - Cheltenham East Primary" userId="d3fc93f2-66a9-4304-a10d-29cfd544172e" providerId="ADAL" clId="{91FF3A69-3F2A-4F14-A6CE-7D01BAA948DA}" dt="2023-09-08T03:12:25.836" v="593" actId="20577"/>
          <ac:spMkLst>
            <pc:docMk/>
            <pc:sldMk cId="874476574" sldId="258"/>
            <ac:spMk id="86" creationId="{63E343B8-5F02-974F-8CDE-DAAB32F1165F}"/>
          </ac:spMkLst>
        </pc:spChg>
        <pc:picChg chg="del">
          <ac:chgData name="TeamKids - Cheltenham East Primary" userId="d3fc93f2-66a9-4304-a10d-29cfd544172e" providerId="ADAL" clId="{91FF3A69-3F2A-4F14-A6CE-7D01BAA948DA}" dt="2023-09-08T01:14:54.242" v="13" actId="478"/>
          <ac:picMkLst>
            <pc:docMk/>
            <pc:sldMk cId="874476574" sldId="258"/>
            <ac:picMk id="6" creationId="{AA945836-F28F-3784-760F-7432FD94F25C}"/>
          </ac:picMkLst>
        </pc:picChg>
        <pc:picChg chg="add mod">
          <ac:chgData name="TeamKids - Cheltenham East Primary" userId="d3fc93f2-66a9-4304-a10d-29cfd544172e" providerId="ADAL" clId="{91FF3A69-3F2A-4F14-A6CE-7D01BAA948DA}" dt="2023-09-08T01:15:44.347" v="26" actId="1076"/>
          <ac:picMkLst>
            <pc:docMk/>
            <pc:sldMk cId="874476574" sldId="258"/>
            <ac:picMk id="8" creationId="{854A059E-6BD8-4D0B-00D8-FFA39A6A9655}"/>
          </ac:picMkLst>
        </pc:picChg>
        <pc:picChg chg="add mod">
          <ac:chgData name="TeamKids - Cheltenham East Primary" userId="d3fc93f2-66a9-4304-a10d-29cfd544172e" providerId="ADAL" clId="{91FF3A69-3F2A-4F14-A6CE-7D01BAA948DA}" dt="2023-09-08T02:29:30.617" v="76" actId="1076"/>
          <ac:picMkLst>
            <pc:docMk/>
            <pc:sldMk cId="874476574" sldId="258"/>
            <ac:picMk id="10" creationId="{23AB0846-342E-1EB5-5EE9-B903FA41646C}"/>
          </ac:picMkLst>
        </pc:picChg>
        <pc:picChg chg="mod">
          <ac:chgData name="TeamKids - Cheltenham East Primary" userId="d3fc93f2-66a9-4304-a10d-29cfd544172e" providerId="ADAL" clId="{91FF3A69-3F2A-4F14-A6CE-7D01BAA948DA}" dt="2023-09-08T01:15:54.692" v="30" actId="1076"/>
          <ac:picMkLst>
            <pc:docMk/>
            <pc:sldMk cId="874476574" sldId="258"/>
            <ac:picMk id="12" creationId="{C98878F4-21EF-98BA-2703-FEF3D2D0051F}"/>
          </ac:picMkLst>
        </pc:picChg>
        <pc:picChg chg="mod">
          <ac:chgData name="TeamKids - Cheltenham East Primary" userId="d3fc93f2-66a9-4304-a10d-29cfd544172e" providerId="ADAL" clId="{91FF3A69-3F2A-4F14-A6CE-7D01BAA948DA}" dt="2023-09-08T01:15:27.463" v="20" actId="1076"/>
          <ac:picMkLst>
            <pc:docMk/>
            <pc:sldMk cId="874476574" sldId="258"/>
            <ac:picMk id="13" creationId="{219F2067-17D4-7679-49EB-15FB596CD924}"/>
          </ac:picMkLst>
        </pc:picChg>
        <pc:picChg chg="del">
          <ac:chgData name="TeamKids - Cheltenham East Primary" userId="d3fc93f2-66a9-4304-a10d-29cfd544172e" providerId="ADAL" clId="{91FF3A69-3F2A-4F14-A6CE-7D01BAA948DA}" dt="2023-09-08T01:14:52.244" v="12" actId="478"/>
          <ac:picMkLst>
            <pc:docMk/>
            <pc:sldMk cId="874476574" sldId="258"/>
            <ac:picMk id="14" creationId="{8EECA005-9E9D-2CC7-0806-2EE53C7FEAB6}"/>
          </ac:picMkLst>
        </pc:picChg>
      </pc:sldChg>
    </pc:docChg>
  </pc:docChgLst>
  <pc:docChgLst>
    <pc:chgData name="TeamKids - Cheltenham East Primary" userId="d3fc93f2-66a9-4304-a10d-29cfd544172e" providerId="ADAL" clId="{ECC51686-D852-49E3-BC0D-9CB54D3EED2A}"/>
    <pc:docChg chg="custSel modSld">
      <pc:chgData name="TeamKids - Cheltenham East Primary" userId="d3fc93f2-66a9-4304-a10d-29cfd544172e" providerId="ADAL" clId="{ECC51686-D852-49E3-BC0D-9CB54D3EED2A}" dt="2024-03-22T12:16:38.438" v="113" actId="1076"/>
      <pc:docMkLst>
        <pc:docMk/>
      </pc:docMkLst>
      <pc:sldChg chg="addSp delSp modSp mod">
        <pc:chgData name="TeamKids - Cheltenham East Primary" userId="d3fc93f2-66a9-4304-a10d-29cfd544172e" providerId="ADAL" clId="{ECC51686-D852-49E3-BC0D-9CB54D3EED2A}" dt="2024-03-22T12:16:38.438" v="113" actId="1076"/>
        <pc:sldMkLst>
          <pc:docMk/>
          <pc:sldMk cId="874476574" sldId="258"/>
        </pc:sldMkLst>
        <pc:spChg chg="mod">
          <ac:chgData name="TeamKids - Cheltenham East Primary" userId="d3fc93f2-66a9-4304-a10d-29cfd544172e" providerId="ADAL" clId="{ECC51686-D852-49E3-BC0D-9CB54D3EED2A}" dt="2024-03-22T11:40:48.665" v="1" actId="20577"/>
          <ac:spMkLst>
            <pc:docMk/>
            <pc:sldMk cId="874476574" sldId="258"/>
            <ac:spMk id="68" creationId="{4BC1B856-83F0-654D-83AD-AB3D3ED354E3}"/>
          </ac:spMkLst>
        </pc:spChg>
        <pc:spChg chg="mod">
          <ac:chgData name="TeamKids - Cheltenham East Primary" userId="d3fc93f2-66a9-4304-a10d-29cfd544172e" providerId="ADAL" clId="{ECC51686-D852-49E3-BC0D-9CB54D3EED2A}" dt="2024-03-22T12:15:19.262" v="98" actId="255"/>
          <ac:spMkLst>
            <pc:docMk/>
            <pc:sldMk cId="874476574" sldId="258"/>
            <ac:spMk id="86" creationId="{63E343B8-5F02-974F-8CDE-DAAB32F1165F}"/>
          </ac:spMkLst>
        </pc:spChg>
        <pc:picChg chg="del">
          <ac:chgData name="TeamKids - Cheltenham East Primary" userId="d3fc93f2-66a9-4304-a10d-29cfd544172e" providerId="ADAL" clId="{ECC51686-D852-49E3-BC0D-9CB54D3EED2A}" dt="2024-03-22T11:41:05.092" v="2" actId="478"/>
          <ac:picMkLst>
            <pc:docMk/>
            <pc:sldMk cId="874476574" sldId="258"/>
            <ac:picMk id="5" creationId="{6C2971BE-A655-D84F-96AE-3B23E86449F7}"/>
          </ac:picMkLst>
        </pc:picChg>
        <pc:picChg chg="del">
          <ac:chgData name="TeamKids - Cheltenham East Primary" userId="d3fc93f2-66a9-4304-a10d-29cfd544172e" providerId="ADAL" clId="{ECC51686-D852-49E3-BC0D-9CB54D3EED2A}" dt="2024-03-22T11:41:07.123" v="3" actId="478"/>
          <ac:picMkLst>
            <pc:docMk/>
            <pc:sldMk cId="874476574" sldId="258"/>
            <ac:picMk id="6" creationId="{8D896616-BE64-F1BA-4E7E-A2ABBE181B89}"/>
          </ac:picMkLst>
        </pc:picChg>
        <pc:picChg chg="add mod">
          <ac:chgData name="TeamKids - Cheltenham East Primary" userId="d3fc93f2-66a9-4304-a10d-29cfd544172e" providerId="ADAL" clId="{ECC51686-D852-49E3-BC0D-9CB54D3EED2A}" dt="2024-03-22T11:55:30.094" v="78" actId="1076"/>
          <ac:picMkLst>
            <pc:docMk/>
            <pc:sldMk cId="874476574" sldId="258"/>
            <ac:picMk id="8" creationId="{06C1295F-B9A4-6C48-A5BE-EC2CE2AC4F36}"/>
          </ac:picMkLst>
        </pc:picChg>
        <pc:picChg chg="del">
          <ac:chgData name="TeamKids - Cheltenham East Primary" userId="d3fc93f2-66a9-4304-a10d-29cfd544172e" providerId="ADAL" clId="{ECC51686-D852-49E3-BC0D-9CB54D3EED2A}" dt="2024-03-22T11:41:09.097" v="4" actId="478"/>
          <ac:picMkLst>
            <pc:docMk/>
            <pc:sldMk cId="874476574" sldId="258"/>
            <ac:picMk id="9" creationId="{3826126E-D3B3-CE5F-4F86-DBE789A97F76}"/>
          </ac:picMkLst>
        </pc:picChg>
        <pc:picChg chg="del">
          <ac:chgData name="TeamKids - Cheltenham East Primary" userId="d3fc93f2-66a9-4304-a10d-29cfd544172e" providerId="ADAL" clId="{ECC51686-D852-49E3-BC0D-9CB54D3EED2A}" dt="2024-03-22T11:41:11.349" v="5" actId="478"/>
          <ac:picMkLst>
            <pc:docMk/>
            <pc:sldMk cId="874476574" sldId="258"/>
            <ac:picMk id="13" creationId="{DFD14E7B-04C2-D2D9-6FAC-61345F7A3D7D}"/>
          </ac:picMkLst>
        </pc:picChg>
        <pc:picChg chg="add mod">
          <ac:chgData name="TeamKids - Cheltenham East Primary" userId="d3fc93f2-66a9-4304-a10d-29cfd544172e" providerId="ADAL" clId="{ECC51686-D852-49E3-BC0D-9CB54D3EED2A}" dt="2024-03-22T11:55:31.944" v="79" actId="1076"/>
          <ac:picMkLst>
            <pc:docMk/>
            <pc:sldMk cId="874476574" sldId="258"/>
            <ac:picMk id="14" creationId="{910FAD82-EA66-2639-9F07-EDF30A17E936}"/>
          </ac:picMkLst>
        </pc:picChg>
        <pc:picChg chg="add mod">
          <ac:chgData name="TeamKids - Cheltenham East Primary" userId="d3fc93f2-66a9-4304-a10d-29cfd544172e" providerId="ADAL" clId="{ECC51686-D852-49E3-BC0D-9CB54D3EED2A}" dt="2024-03-22T11:55:38.644" v="80" actId="1076"/>
          <ac:picMkLst>
            <pc:docMk/>
            <pc:sldMk cId="874476574" sldId="258"/>
            <ac:picMk id="20" creationId="{318654B2-0C35-0D7B-940A-9892E05D5D97}"/>
          </ac:picMkLst>
        </pc:picChg>
        <pc:picChg chg="add del mod">
          <ac:chgData name="TeamKids - Cheltenham East Primary" userId="d3fc93f2-66a9-4304-a10d-29cfd544172e" providerId="ADAL" clId="{ECC51686-D852-49E3-BC0D-9CB54D3EED2A}" dt="2024-03-22T11:54:06.357" v="56" actId="478"/>
          <ac:picMkLst>
            <pc:docMk/>
            <pc:sldMk cId="874476574" sldId="258"/>
            <ac:picMk id="22" creationId="{A1D9063C-F138-B7B1-8A5F-F259445DD651}"/>
          </ac:picMkLst>
        </pc:picChg>
        <pc:picChg chg="add mod">
          <ac:chgData name="TeamKids - Cheltenham East Primary" userId="d3fc93f2-66a9-4304-a10d-29cfd544172e" providerId="ADAL" clId="{ECC51686-D852-49E3-BC0D-9CB54D3EED2A}" dt="2024-03-22T11:55:44.866" v="83" actId="1076"/>
          <ac:picMkLst>
            <pc:docMk/>
            <pc:sldMk cId="874476574" sldId="258"/>
            <ac:picMk id="24" creationId="{C0D34F99-544B-8330-911D-3DE8F2F19B72}"/>
          </ac:picMkLst>
        </pc:picChg>
        <pc:picChg chg="add del mod">
          <ac:chgData name="TeamKids - Cheltenham East Primary" userId="d3fc93f2-66a9-4304-a10d-29cfd544172e" providerId="ADAL" clId="{ECC51686-D852-49E3-BC0D-9CB54D3EED2A}" dt="2024-03-22T12:15:59.964" v="100" actId="478"/>
          <ac:picMkLst>
            <pc:docMk/>
            <pc:sldMk cId="874476574" sldId="258"/>
            <ac:picMk id="26" creationId="{0A727520-1A40-A19F-C851-D6CB6F168D56}"/>
          </ac:picMkLst>
        </pc:picChg>
        <pc:picChg chg="add mod">
          <ac:chgData name="TeamKids - Cheltenham East Primary" userId="d3fc93f2-66a9-4304-a10d-29cfd544172e" providerId="ADAL" clId="{ECC51686-D852-49E3-BC0D-9CB54D3EED2A}" dt="2024-03-22T12:16:38.438" v="113" actId="1076"/>
          <ac:picMkLst>
            <pc:docMk/>
            <pc:sldMk cId="874476574" sldId="258"/>
            <ac:picMk id="28" creationId="{429B7FBC-078A-FA8D-14CA-6B91FFFBA265}"/>
          </ac:picMkLst>
        </pc:picChg>
      </pc:sldChg>
    </pc:docChg>
  </pc:docChgLst>
  <pc:docChgLst>
    <pc:chgData name="TeamKids - Cheltenham East Primary" userId="d3fc93f2-66a9-4304-a10d-29cfd544172e" providerId="ADAL" clId="{62032885-0F71-4DC3-ACCF-8EF637331C9D}"/>
    <pc:docChg chg="undo custSel modSld">
      <pc:chgData name="TeamKids - Cheltenham East Primary" userId="d3fc93f2-66a9-4304-a10d-29cfd544172e" providerId="ADAL" clId="{62032885-0F71-4DC3-ACCF-8EF637331C9D}" dt="2023-09-01T03:38:53.335" v="377" actId="1076"/>
      <pc:docMkLst>
        <pc:docMk/>
      </pc:docMkLst>
      <pc:sldChg chg="addSp delSp modSp mod">
        <pc:chgData name="TeamKids - Cheltenham East Primary" userId="d3fc93f2-66a9-4304-a10d-29cfd544172e" providerId="ADAL" clId="{62032885-0F71-4DC3-ACCF-8EF637331C9D}" dt="2023-09-01T03:38:53.335" v="377" actId="1076"/>
        <pc:sldMkLst>
          <pc:docMk/>
          <pc:sldMk cId="874476574" sldId="258"/>
        </pc:sldMkLst>
        <pc:spChg chg="mod">
          <ac:chgData name="TeamKids - Cheltenham East Primary" userId="d3fc93f2-66a9-4304-a10d-29cfd544172e" providerId="ADAL" clId="{62032885-0F71-4DC3-ACCF-8EF637331C9D}" dt="2023-09-01T03:05:15.942" v="128" actId="5793"/>
          <ac:spMkLst>
            <pc:docMk/>
            <pc:sldMk cId="874476574" sldId="258"/>
            <ac:spMk id="2" creationId="{8D90EF03-035E-7B37-2B6B-AFBF4DE275AD}"/>
          </ac:spMkLst>
        </pc:spChg>
        <pc:spChg chg="mod">
          <ac:chgData name="TeamKids - Cheltenham East Primary" userId="d3fc93f2-66a9-4304-a10d-29cfd544172e" providerId="ADAL" clId="{62032885-0F71-4DC3-ACCF-8EF637331C9D}" dt="2023-09-01T03:13:11.900" v="287" actId="20577"/>
          <ac:spMkLst>
            <pc:docMk/>
            <pc:sldMk cId="874476574" sldId="258"/>
            <ac:spMk id="3" creationId="{2538C33F-12BF-7ACE-E006-C89ECCF04D6E}"/>
          </ac:spMkLst>
        </pc:spChg>
        <pc:spChg chg="mod">
          <ac:chgData name="TeamKids - Cheltenham East Primary" userId="d3fc93f2-66a9-4304-a10d-29cfd544172e" providerId="ADAL" clId="{62032885-0F71-4DC3-ACCF-8EF637331C9D}" dt="2023-09-01T03:04:17.831" v="87" actId="20577"/>
          <ac:spMkLst>
            <pc:docMk/>
            <pc:sldMk cId="874476574" sldId="258"/>
            <ac:spMk id="4" creationId="{FC691B38-2D7E-8E39-A44E-D006C5F09DA0}"/>
          </ac:spMkLst>
        </pc:spChg>
        <pc:spChg chg="mod">
          <ac:chgData name="TeamKids - Cheltenham East Primary" userId="d3fc93f2-66a9-4304-a10d-29cfd544172e" providerId="ADAL" clId="{62032885-0F71-4DC3-ACCF-8EF637331C9D}" dt="2023-09-01T03:05:48.479" v="152" actId="5793"/>
          <ac:spMkLst>
            <pc:docMk/>
            <pc:sldMk cId="874476574" sldId="258"/>
            <ac:spMk id="5" creationId="{DA38CBD2-6BC7-F3B1-BE2F-5DC3CBA327E8}"/>
          </ac:spMkLst>
        </pc:spChg>
        <pc:spChg chg="mod">
          <ac:chgData name="TeamKids - Cheltenham East Primary" userId="d3fc93f2-66a9-4304-a10d-29cfd544172e" providerId="ADAL" clId="{62032885-0F71-4DC3-ACCF-8EF637331C9D}" dt="2023-09-01T03:06:47.527" v="187" actId="20577"/>
          <ac:spMkLst>
            <pc:docMk/>
            <pc:sldMk cId="874476574" sldId="258"/>
            <ac:spMk id="18" creationId="{FB0A4C6F-E808-7403-24CE-C085BBFDE544}"/>
          </ac:spMkLst>
        </pc:spChg>
        <pc:spChg chg="mod">
          <ac:chgData name="TeamKids - Cheltenham East Primary" userId="d3fc93f2-66a9-4304-a10d-29cfd544172e" providerId="ADAL" clId="{62032885-0F71-4DC3-ACCF-8EF637331C9D}" dt="2023-09-01T03:12:47.020" v="272" actId="5793"/>
          <ac:spMkLst>
            <pc:docMk/>
            <pc:sldMk cId="874476574" sldId="258"/>
            <ac:spMk id="60" creationId="{C670A1C7-09DE-DC4F-BE47-C743826A6E4D}"/>
          </ac:spMkLst>
        </pc:spChg>
        <pc:spChg chg="mod">
          <ac:chgData name="TeamKids - Cheltenham East Primary" userId="d3fc93f2-66a9-4304-a10d-29cfd544172e" providerId="ADAL" clId="{62032885-0F71-4DC3-ACCF-8EF637331C9D}" dt="2023-09-01T02:57:36.409" v="3" actId="20577"/>
          <ac:spMkLst>
            <pc:docMk/>
            <pc:sldMk cId="874476574" sldId="258"/>
            <ac:spMk id="68" creationId="{4BC1B856-83F0-654D-83AD-AB3D3ED354E3}"/>
          </ac:spMkLst>
        </pc:spChg>
        <pc:spChg chg="mod">
          <ac:chgData name="TeamKids - Cheltenham East Primary" userId="d3fc93f2-66a9-4304-a10d-29cfd544172e" providerId="ADAL" clId="{62032885-0F71-4DC3-ACCF-8EF637331C9D}" dt="2023-09-01T03:38:53.335" v="377" actId="1076"/>
          <ac:spMkLst>
            <pc:docMk/>
            <pc:sldMk cId="874476574" sldId="258"/>
            <ac:spMk id="86" creationId="{63E343B8-5F02-974F-8CDE-DAAB32F1165F}"/>
          </ac:spMkLst>
        </pc:spChg>
        <pc:picChg chg="add mod">
          <ac:chgData name="TeamKids - Cheltenham East Primary" userId="d3fc93f2-66a9-4304-a10d-29cfd544172e" providerId="ADAL" clId="{62032885-0F71-4DC3-ACCF-8EF637331C9D}" dt="2023-09-01T03:17:33.361" v="331" actId="1076"/>
          <ac:picMkLst>
            <pc:docMk/>
            <pc:sldMk cId="874476574" sldId="258"/>
            <ac:picMk id="6" creationId="{AA945836-F28F-3784-760F-7432FD94F25C}"/>
          </ac:picMkLst>
        </pc:picChg>
        <pc:picChg chg="del">
          <ac:chgData name="TeamKids - Cheltenham East Primary" userId="d3fc93f2-66a9-4304-a10d-29cfd544172e" providerId="ADAL" clId="{62032885-0F71-4DC3-ACCF-8EF637331C9D}" dt="2023-09-01T02:57:47.563" v="4" actId="478"/>
          <ac:picMkLst>
            <pc:docMk/>
            <pc:sldMk cId="874476574" sldId="258"/>
            <ac:picMk id="8" creationId="{116D3468-8FAB-AB06-8FF7-FCEA81CD0703}"/>
          </ac:picMkLst>
        </pc:picChg>
        <pc:picChg chg="del">
          <ac:chgData name="TeamKids - Cheltenham East Primary" userId="d3fc93f2-66a9-4304-a10d-29cfd544172e" providerId="ADAL" clId="{62032885-0F71-4DC3-ACCF-8EF637331C9D}" dt="2023-09-01T02:57:49.153" v="5" actId="478"/>
          <ac:picMkLst>
            <pc:docMk/>
            <pc:sldMk cId="874476574" sldId="258"/>
            <ac:picMk id="9" creationId="{67B81D66-543A-E1D3-29BF-1A985AF2C389}"/>
          </ac:picMkLst>
        </pc:picChg>
        <pc:picChg chg="del">
          <ac:chgData name="TeamKids - Cheltenham East Primary" userId="d3fc93f2-66a9-4304-a10d-29cfd544172e" providerId="ADAL" clId="{62032885-0F71-4DC3-ACCF-8EF637331C9D}" dt="2023-09-01T02:57:51.619" v="6" actId="478"/>
          <ac:picMkLst>
            <pc:docMk/>
            <pc:sldMk cId="874476574" sldId="258"/>
            <ac:picMk id="10" creationId="{FC1B32AC-7374-F4D0-20F8-198B5E4FD5AC}"/>
          </ac:picMkLst>
        </pc:picChg>
        <pc:picChg chg="del">
          <ac:chgData name="TeamKids - Cheltenham East Primary" userId="d3fc93f2-66a9-4304-a10d-29cfd544172e" providerId="ADAL" clId="{62032885-0F71-4DC3-ACCF-8EF637331C9D}" dt="2023-09-01T02:57:53.217" v="7" actId="478"/>
          <ac:picMkLst>
            <pc:docMk/>
            <pc:sldMk cId="874476574" sldId="258"/>
            <ac:picMk id="11" creationId="{9D14566A-FE7F-CA2F-748B-3F3978A3B8A3}"/>
          </ac:picMkLst>
        </pc:picChg>
        <pc:picChg chg="add mod">
          <ac:chgData name="TeamKids - Cheltenham East Primary" userId="d3fc93f2-66a9-4304-a10d-29cfd544172e" providerId="ADAL" clId="{62032885-0F71-4DC3-ACCF-8EF637331C9D}" dt="2023-09-01T03:17:29.964" v="330" actId="1076"/>
          <ac:picMkLst>
            <pc:docMk/>
            <pc:sldMk cId="874476574" sldId="258"/>
            <ac:picMk id="12" creationId="{C98878F4-21EF-98BA-2703-FEF3D2D0051F}"/>
          </ac:picMkLst>
        </pc:picChg>
        <pc:picChg chg="add mod">
          <ac:chgData name="TeamKids - Cheltenham East Primary" userId="d3fc93f2-66a9-4304-a10d-29cfd544172e" providerId="ADAL" clId="{62032885-0F71-4DC3-ACCF-8EF637331C9D}" dt="2023-09-01T03:17:25.852" v="329" actId="1076"/>
          <ac:picMkLst>
            <pc:docMk/>
            <pc:sldMk cId="874476574" sldId="258"/>
            <ac:picMk id="13" creationId="{219F2067-17D4-7679-49EB-15FB596CD924}"/>
          </ac:picMkLst>
        </pc:picChg>
        <pc:picChg chg="add mod">
          <ac:chgData name="TeamKids - Cheltenham East Primary" userId="d3fc93f2-66a9-4304-a10d-29cfd544172e" providerId="ADAL" clId="{62032885-0F71-4DC3-ACCF-8EF637331C9D}" dt="2023-09-01T03:16:48.389" v="319" actId="1076"/>
          <ac:picMkLst>
            <pc:docMk/>
            <pc:sldMk cId="874476574" sldId="258"/>
            <ac:picMk id="14" creationId="{8EECA005-9E9D-2CC7-0806-2EE53C7FEAB6}"/>
          </ac:picMkLst>
        </pc:picChg>
      </pc:sldChg>
    </pc:docChg>
  </pc:docChgLst>
  <pc:docChgLst>
    <pc:chgData name="TeamKids - Cheltenham East Primary" userId="d3fc93f2-66a9-4304-a10d-29cfd544172e" providerId="ADAL" clId="{58F716BC-A28E-4D6D-8380-7EEB21C1CF7C}"/>
    <pc:docChg chg="custSel modSld">
      <pc:chgData name="TeamKids - Cheltenham East Primary" userId="d3fc93f2-66a9-4304-a10d-29cfd544172e" providerId="ADAL" clId="{58F716BC-A28E-4D6D-8380-7EEB21C1CF7C}" dt="2023-07-28T01:34:37.868" v="373" actId="14100"/>
      <pc:docMkLst>
        <pc:docMk/>
      </pc:docMkLst>
      <pc:sldChg chg="addSp delSp modSp mod">
        <pc:chgData name="TeamKids - Cheltenham East Primary" userId="d3fc93f2-66a9-4304-a10d-29cfd544172e" providerId="ADAL" clId="{58F716BC-A28E-4D6D-8380-7EEB21C1CF7C}" dt="2023-07-28T01:34:37.868" v="373" actId="14100"/>
        <pc:sldMkLst>
          <pc:docMk/>
          <pc:sldMk cId="874476574" sldId="258"/>
        </pc:sldMkLst>
        <pc:spChg chg="mod">
          <ac:chgData name="TeamKids - Cheltenham East Primary" userId="d3fc93f2-66a9-4304-a10d-29cfd544172e" providerId="ADAL" clId="{58F716BC-A28E-4D6D-8380-7EEB21C1CF7C}" dt="2023-07-28T01:11:23.475" v="90" actId="20577"/>
          <ac:spMkLst>
            <pc:docMk/>
            <pc:sldMk cId="874476574" sldId="258"/>
            <ac:spMk id="2" creationId="{8D90EF03-035E-7B37-2B6B-AFBF4DE275AD}"/>
          </ac:spMkLst>
        </pc:spChg>
        <pc:spChg chg="mod">
          <ac:chgData name="TeamKids - Cheltenham East Primary" userId="d3fc93f2-66a9-4304-a10d-29cfd544172e" providerId="ADAL" clId="{58F716BC-A28E-4D6D-8380-7EEB21C1CF7C}" dt="2023-07-28T00:46:41.105" v="9" actId="1076"/>
          <ac:spMkLst>
            <pc:docMk/>
            <pc:sldMk cId="874476574" sldId="258"/>
            <ac:spMk id="3" creationId="{2538C33F-12BF-7ACE-E006-C89ECCF04D6E}"/>
          </ac:spMkLst>
        </pc:spChg>
        <pc:spChg chg="mod">
          <ac:chgData name="TeamKids - Cheltenham East Primary" userId="d3fc93f2-66a9-4304-a10d-29cfd544172e" providerId="ADAL" clId="{58F716BC-A28E-4D6D-8380-7EEB21C1CF7C}" dt="2023-07-28T01:12:06.225" v="122" actId="20577"/>
          <ac:spMkLst>
            <pc:docMk/>
            <pc:sldMk cId="874476574" sldId="258"/>
            <ac:spMk id="4" creationId="{FC691B38-2D7E-8E39-A44E-D006C5F09DA0}"/>
          </ac:spMkLst>
        </pc:spChg>
        <pc:spChg chg="mod">
          <ac:chgData name="TeamKids - Cheltenham East Primary" userId="d3fc93f2-66a9-4304-a10d-29cfd544172e" providerId="ADAL" clId="{58F716BC-A28E-4D6D-8380-7EEB21C1CF7C}" dt="2023-07-28T00:51:17.246" v="26" actId="20577"/>
          <ac:spMkLst>
            <pc:docMk/>
            <pc:sldMk cId="874476574" sldId="258"/>
            <ac:spMk id="5" creationId="{DA38CBD2-6BC7-F3B1-BE2F-5DC3CBA327E8}"/>
          </ac:spMkLst>
        </pc:spChg>
        <pc:spChg chg="add del mod">
          <ac:chgData name="TeamKids - Cheltenham East Primary" userId="d3fc93f2-66a9-4304-a10d-29cfd544172e" providerId="ADAL" clId="{58F716BC-A28E-4D6D-8380-7EEB21C1CF7C}" dt="2023-07-28T01:04:49.850" v="41" actId="931"/>
          <ac:spMkLst>
            <pc:docMk/>
            <pc:sldMk cId="874476574" sldId="258"/>
            <ac:spMk id="8" creationId="{B235E82A-BD03-5B53-4280-EC46DED9ED2C}"/>
          </ac:spMkLst>
        </pc:spChg>
        <pc:spChg chg="add del mod">
          <ac:chgData name="TeamKids - Cheltenham East Primary" userId="d3fc93f2-66a9-4304-a10d-29cfd544172e" providerId="ADAL" clId="{58F716BC-A28E-4D6D-8380-7EEB21C1CF7C}" dt="2023-07-28T01:04:58.740" v="42" actId="931"/>
          <ac:spMkLst>
            <pc:docMk/>
            <pc:sldMk cId="874476574" sldId="258"/>
            <ac:spMk id="10" creationId="{19FEC7BD-9B43-6865-0249-EFEE236F0DB5}"/>
          </ac:spMkLst>
        </pc:spChg>
        <pc:spChg chg="add mod">
          <ac:chgData name="TeamKids - Cheltenham East Primary" userId="d3fc93f2-66a9-4304-a10d-29cfd544172e" providerId="ADAL" clId="{58F716BC-A28E-4D6D-8380-7EEB21C1CF7C}" dt="2023-07-28T01:11:37.281" v="93" actId="1076"/>
          <ac:spMkLst>
            <pc:docMk/>
            <pc:sldMk cId="874476574" sldId="258"/>
            <ac:spMk id="18" creationId="{FB0A4C6F-E808-7403-24CE-C085BBFDE544}"/>
          </ac:spMkLst>
        </pc:spChg>
        <pc:spChg chg="del mod">
          <ac:chgData name="TeamKids - Cheltenham East Primary" userId="d3fc93f2-66a9-4304-a10d-29cfd544172e" providerId="ADAL" clId="{58F716BC-A28E-4D6D-8380-7EEB21C1CF7C}" dt="2023-07-28T01:05:13.024" v="50"/>
          <ac:spMkLst>
            <pc:docMk/>
            <pc:sldMk cId="874476574" sldId="258"/>
            <ac:spMk id="23" creationId="{09636A4C-275D-9A44-ADEA-C3A87B4DE85D}"/>
          </ac:spMkLst>
        </pc:spChg>
        <pc:spChg chg="mod">
          <ac:chgData name="TeamKids - Cheltenham East Primary" userId="d3fc93f2-66a9-4304-a10d-29cfd544172e" providerId="ADAL" clId="{58F716BC-A28E-4D6D-8380-7EEB21C1CF7C}" dt="2023-07-28T00:46:37.651" v="8" actId="1076"/>
          <ac:spMkLst>
            <pc:docMk/>
            <pc:sldMk cId="874476574" sldId="258"/>
            <ac:spMk id="60" creationId="{C670A1C7-09DE-DC4F-BE47-C743826A6E4D}"/>
          </ac:spMkLst>
        </pc:spChg>
        <pc:spChg chg="mod">
          <ac:chgData name="TeamKids - Cheltenham East Primary" userId="d3fc93f2-66a9-4304-a10d-29cfd544172e" providerId="ADAL" clId="{58F716BC-A28E-4D6D-8380-7EEB21C1CF7C}" dt="2023-07-28T00:23:00.036" v="1" actId="20577"/>
          <ac:spMkLst>
            <pc:docMk/>
            <pc:sldMk cId="874476574" sldId="258"/>
            <ac:spMk id="68" creationId="{4BC1B856-83F0-654D-83AD-AB3D3ED354E3}"/>
          </ac:spMkLst>
        </pc:spChg>
        <pc:spChg chg="mod">
          <ac:chgData name="TeamKids - Cheltenham East Primary" userId="d3fc93f2-66a9-4304-a10d-29cfd544172e" providerId="ADAL" clId="{58F716BC-A28E-4D6D-8380-7EEB21C1CF7C}" dt="2023-07-28T01:34:37.868" v="373" actId="14100"/>
          <ac:spMkLst>
            <pc:docMk/>
            <pc:sldMk cId="874476574" sldId="258"/>
            <ac:spMk id="86" creationId="{63E343B8-5F02-974F-8CDE-DAAB32F1165F}"/>
          </ac:spMkLst>
        </pc:spChg>
        <pc:picChg chg="del">
          <ac:chgData name="TeamKids - Cheltenham East Primary" userId="d3fc93f2-66a9-4304-a10d-29cfd544172e" providerId="ADAL" clId="{58F716BC-A28E-4D6D-8380-7EEB21C1CF7C}" dt="2023-07-28T00:42:33.137" v="2" actId="478"/>
          <ac:picMkLst>
            <pc:docMk/>
            <pc:sldMk cId="874476574" sldId="258"/>
            <ac:picMk id="12" creationId="{B7A6D077-7442-87DF-9FA5-2078FA919CFE}"/>
          </ac:picMkLst>
        </pc:picChg>
        <pc:picChg chg="add mod">
          <ac:chgData name="TeamKids - Cheltenham East Primary" userId="d3fc93f2-66a9-4304-a10d-29cfd544172e" providerId="ADAL" clId="{58F716BC-A28E-4D6D-8380-7EEB21C1CF7C}" dt="2023-07-28T01:04:58.756" v="43" actId="27614"/>
          <ac:picMkLst>
            <pc:docMk/>
            <pc:sldMk cId="874476574" sldId="258"/>
            <ac:picMk id="13" creationId="{792A006A-37C2-E0BF-D43D-390B54506E0D}"/>
          </ac:picMkLst>
        </pc:picChg>
        <pc:picChg chg="del">
          <ac:chgData name="TeamKids - Cheltenham East Primary" userId="d3fc93f2-66a9-4304-a10d-29cfd544172e" providerId="ADAL" clId="{58F716BC-A28E-4D6D-8380-7EEB21C1CF7C}" dt="2023-07-28T00:42:35.039" v="3" actId="478"/>
          <ac:picMkLst>
            <pc:docMk/>
            <pc:sldMk cId="874476574" sldId="258"/>
            <ac:picMk id="14" creationId="{CDD03E22-3608-9E41-97AD-261F1081B166}"/>
          </ac:picMkLst>
        </pc:picChg>
        <pc:picChg chg="del">
          <ac:chgData name="TeamKids - Cheltenham East Primary" userId="d3fc93f2-66a9-4304-a10d-29cfd544172e" providerId="ADAL" clId="{58F716BC-A28E-4D6D-8380-7EEB21C1CF7C}" dt="2023-07-28T00:42:36.876" v="4" actId="478"/>
          <ac:picMkLst>
            <pc:docMk/>
            <pc:sldMk cId="874476574" sldId="258"/>
            <ac:picMk id="16" creationId="{7F79BCD2-AA05-816D-3A8F-90C58E3F71C6}"/>
          </ac:picMkLst>
        </pc:picChg>
        <pc:picChg chg="add mod">
          <ac:chgData name="TeamKids - Cheltenham East Primary" userId="d3fc93f2-66a9-4304-a10d-29cfd544172e" providerId="ADAL" clId="{58F716BC-A28E-4D6D-8380-7EEB21C1CF7C}" dt="2023-07-28T01:05:08.115" v="48" actId="14100"/>
          <ac:picMkLst>
            <pc:docMk/>
            <pc:sldMk cId="874476574" sldId="258"/>
            <ac:picMk id="17" creationId="{C1A1DE2C-7E14-0910-0F2A-9F57A2EB3B99}"/>
          </ac:picMkLst>
        </pc:picChg>
        <pc:picChg chg="add mod">
          <ac:chgData name="TeamKids - Cheltenham East Primary" userId="d3fc93f2-66a9-4304-a10d-29cfd544172e" providerId="ADAL" clId="{58F716BC-A28E-4D6D-8380-7EEB21C1CF7C}" dt="2023-07-28T01:13:52.238" v="131" actId="14100"/>
          <ac:picMkLst>
            <pc:docMk/>
            <pc:sldMk cId="874476574" sldId="258"/>
            <ac:picMk id="20" creationId="{BEE1E5CD-3E15-B12D-A0FC-2A843330C91E}"/>
          </ac:picMkLst>
        </pc:picChg>
      </pc:sldChg>
    </pc:docChg>
  </pc:docChgLst>
  <pc:docChgLst>
    <pc:chgData name="TeamKids - Cheltenham East Primary" userId="d3fc93f2-66a9-4304-a10d-29cfd544172e" providerId="ADAL" clId="{FEAF87BE-6D4A-4263-AA3A-731A0576DD13}"/>
    <pc:docChg chg="undo custSel modSld">
      <pc:chgData name="TeamKids - Cheltenham East Primary" userId="d3fc93f2-66a9-4304-a10d-29cfd544172e" providerId="ADAL" clId="{FEAF87BE-6D4A-4263-AA3A-731A0576DD13}" dt="2024-02-14T23:02:32.503" v="452" actId="20577"/>
      <pc:docMkLst>
        <pc:docMk/>
      </pc:docMkLst>
      <pc:sldChg chg="addSp delSp modSp mod">
        <pc:chgData name="TeamKids - Cheltenham East Primary" userId="d3fc93f2-66a9-4304-a10d-29cfd544172e" providerId="ADAL" clId="{FEAF87BE-6D4A-4263-AA3A-731A0576DD13}" dt="2024-02-14T23:02:32.503" v="452" actId="20577"/>
        <pc:sldMkLst>
          <pc:docMk/>
          <pc:sldMk cId="874476574" sldId="258"/>
        </pc:sldMkLst>
        <pc:spChg chg="mod">
          <ac:chgData name="TeamKids - Cheltenham East Primary" userId="d3fc93f2-66a9-4304-a10d-29cfd544172e" providerId="ADAL" clId="{FEAF87BE-6D4A-4263-AA3A-731A0576DD13}" dt="2024-02-01T23:03:52.336" v="106" actId="20577"/>
          <ac:spMkLst>
            <pc:docMk/>
            <pc:sldMk cId="874476574" sldId="258"/>
            <ac:spMk id="2" creationId="{8CD568FC-EC35-1C1D-2F24-F15CE5CEE3A3}"/>
          </ac:spMkLst>
        </pc:spChg>
        <pc:spChg chg="mod">
          <ac:chgData name="TeamKids - Cheltenham East Primary" userId="d3fc93f2-66a9-4304-a10d-29cfd544172e" providerId="ADAL" clId="{FEAF87BE-6D4A-4263-AA3A-731A0576DD13}" dt="2024-02-01T23:04:16.269" v="136" actId="20577"/>
          <ac:spMkLst>
            <pc:docMk/>
            <pc:sldMk cId="874476574" sldId="258"/>
            <ac:spMk id="3" creationId="{2538C33F-12BF-7ACE-E006-C89ECCF04D6E}"/>
          </ac:spMkLst>
        </pc:spChg>
        <pc:spChg chg="mod">
          <ac:chgData name="TeamKids - Cheltenham East Primary" userId="d3fc93f2-66a9-4304-a10d-29cfd544172e" providerId="ADAL" clId="{FEAF87BE-6D4A-4263-AA3A-731A0576DD13}" dt="2024-02-01T23:14:52.342" v="273" actId="20577"/>
          <ac:spMkLst>
            <pc:docMk/>
            <pc:sldMk cId="874476574" sldId="258"/>
            <ac:spMk id="7" creationId="{DC885CEB-C146-E036-8755-7F89699E36CA}"/>
          </ac:spMkLst>
        </pc:spChg>
        <pc:spChg chg="mod">
          <ac:chgData name="TeamKids - Cheltenham East Primary" userId="d3fc93f2-66a9-4304-a10d-29cfd544172e" providerId="ADAL" clId="{FEAF87BE-6D4A-4263-AA3A-731A0576DD13}" dt="2024-02-01T23:04:35.165" v="162" actId="20577"/>
          <ac:spMkLst>
            <pc:docMk/>
            <pc:sldMk cId="874476574" sldId="258"/>
            <ac:spMk id="10" creationId="{D0BA64F5-235F-B9D2-9919-436A8D275AEA}"/>
          </ac:spMkLst>
        </pc:spChg>
        <pc:spChg chg="mod">
          <ac:chgData name="TeamKids - Cheltenham East Primary" userId="d3fc93f2-66a9-4304-a10d-29cfd544172e" providerId="ADAL" clId="{FEAF87BE-6D4A-4263-AA3A-731A0576DD13}" dt="2024-02-02T00:20:54.127" v="438" actId="20577"/>
          <ac:spMkLst>
            <pc:docMk/>
            <pc:sldMk cId="874476574" sldId="258"/>
            <ac:spMk id="11" creationId="{D676AF0F-0279-F4B3-AD0B-FF5EFA09A70D}"/>
          </ac:spMkLst>
        </pc:spChg>
        <pc:spChg chg="mod">
          <ac:chgData name="TeamKids - Cheltenham East Primary" userId="d3fc93f2-66a9-4304-a10d-29cfd544172e" providerId="ADAL" clId="{FEAF87BE-6D4A-4263-AA3A-731A0576DD13}" dt="2024-02-01T23:03:11.197" v="68" actId="20577"/>
          <ac:spMkLst>
            <pc:docMk/>
            <pc:sldMk cId="874476574" sldId="258"/>
            <ac:spMk id="15" creationId="{16687CFA-9787-7015-7A94-4D7CBBA75958}"/>
          </ac:spMkLst>
        </pc:spChg>
        <pc:spChg chg="mod">
          <ac:chgData name="TeamKids - Cheltenham East Primary" userId="d3fc93f2-66a9-4304-a10d-29cfd544172e" providerId="ADAL" clId="{FEAF87BE-6D4A-4263-AA3A-731A0576DD13}" dt="2024-02-01T23:14:18.175" v="247" actId="20577"/>
          <ac:spMkLst>
            <pc:docMk/>
            <pc:sldMk cId="874476574" sldId="258"/>
            <ac:spMk id="17" creationId="{D54C4B2D-E872-CBAF-2283-E866E395C4FA}"/>
          </ac:spMkLst>
        </pc:spChg>
        <pc:spChg chg="mod">
          <ac:chgData name="TeamKids - Cheltenham East Primary" userId="d3fc93f2-66a9-4304-a10d-29cfd544172e" providerId="ADAL" clId="{FEAF87BE-6D4A-4263-AA3A-731A0576DD13}" dt="2024-02-01T23:04:44.749" v="189" actId="20577"/>
          <ac:spMkLst>
            <pc:docMk/>
            <pc:sldMk cId="874476574" sldId="258"/>
            <ac:spMk id="18" creationId="{FB0A4C6F-E808-7403-24CE-C085BBFDE544}"/>
          </ac:spMkLst>
        </pc:spChg>
        <pc:spChg chg="mod">
          <ac:chgData name="TeamKids - Cheltenham East Primary" userId="d3fc93f2-66a9-4304-a10d-29cfd544172e" providerId="ADAL" clId="{FEAF87BE-6D4A-4263-AA3A-731A0576DD13}" dt="2024-02-01T23:15:47.990" v="351" actId="20577"/>
          <ac:spMkLst>
            <pc:docMk/>
            <pc:sldMk cId="874476574" sldId="258"/>
            <ac:spMk id="19" creationId="{9B98D455-56A1-9F52-F71B-DF1215A5812A}"/>
          </ac:spMkLst>
        </pc:spChg>
        <pc:spChg chg="mod">
          <ac:chgData name="TeamKids - Cheltenham East Primary" userId="d3fc93f2-66a9-4304-a10d-29cfd544172e" providerId="ADAL" clId="{FEAF87BE-6D4A-4263-AA3A-731A0576DD13}" dt="2024-02-01T23:15:17.022" v="300" actId="20577"/>
          <ac:spMkLst>
            <pc:docMk/>
            <pc:sldMk cId="874476574" sldId="258"/>
            <ac:spMk id="48" creationId="{7200E5BC-BBB7-3C49-809B-EB9A84214327}"/>
          </ac:spMkLst>
        </pc:spChg>
        <pc:spChg chg="mod">
          <ac:chgData name="TeamKids - Cheltenham East Primary" userId="d3fc93f2-66a9-4304-a10d-29cfd544172e" providerId="ADAL" clId="{FEAF87BE-6D4A-4263-AA3A-731A0576DD13}" dt="2024-02-01T23:15:56.425" v="373" actId="20577"/>
          <ac:spMkLst>
            <pc:docMk/>
            <pc:sldMk cId="874476574" sldId="258"/>
            <ac:spMk id="49" creationId="{36FF00A8-487D-9842-9CF1-66D33AD92F31}"/>
          </ac:spMkLst>
        </pc:spChg>
        <pc:spChg chg="mod">
          <ac:chgData name="TeamKids - Cheltenham East Primary" userId="d3fc93f2-66a9-4304-a10d-29cfd544172e" providerId="ADAL" clId="{FEAF87BE-6D4A-4263-AA3A-731A0576DD13}" dt="2024-02-01T23:01:42.483" v="7" actId="20577"/>
          <ac:spMkLst>
            <pc:docMk/>
            <pc:sldMk cId="874476574" sldId="258"/>
            <ac:spMk id="68" creationId="{4BC1B856-83F0-654D-83AD-AB3D3ED354E3}"/>
          </ac:spMkLst>
        </pc:spChg>
        <pc:spChg chg="mod">
          <ac:chgData name="TeamKids - Cheltenham East Primary" userId="d3fc93f2-66a9-4304-a10d-29cfd544172e" providerId="ADAL" clId="{FEAF87BE-6D4A-4263-AA3A-731A0576DD13}" dt="2024-02-14T23:02:32.503" v="452" actId="20577"/>
          <ac:spMkLst>
            <pc:docMk/>
            <pc:sldMk cId="874476574" sldId="258"/>
            <ac:spMk id="86" creationId="{63E343B8-5F02-974F-8CDE-DAAB32F1165F}"/>
          </ac:spMkLst>
        </pc:spChg>
        <pc:picChg chg="del">
          <ac:chgData name="TeamKids - Cheltenham East Primary" userId="d3fc93f2-66a9-4304-a10d-29cfd544172e" providerId="ADAL" clId="{FEAF87BE-6D4A-4263-AA3A-731A0576DD13}" dt="2024-02-01T23:00:54.496" v="3" actId="478"/>
          <ac:picMkLst>
            <pc:docMk/>
            <pc:sldMk cId="874476574" sldId="258"/>
            <ac:picMk id="4" creationId="{32C5EBC7-0F98-855D-B4F7-2DB7CA889EB6}"/>
          </ac:picMkLst>
        </pc:picChg>
        <pc:picChg chg="add mod">
          <ac:chgData name="TeamKids - Cheltenham East Primary" userId="d3fc93f2-66a9-4304-a10d-29cfd544172e" providerId="ADAL" clId="{FEAF87BE-6D4A-4263-AA3A-731A0576DD13}" dt="2024-02-01T23:07:07.873" v="216" actId="1076"/>
          <ac:picMkLst>
            <pc:docMk/>
            <pc:sldMk cId="874476574" sldId="258"/>
            <ac:picMk id="5" creationId="{6C2971BE-A655-D84F-96AE-3B23E86449F7}"/>
          </ac:picMkLst>
        </pc:picChg>
        <pc:picChg chg="add mod">
          <ac:chgData name="TeamKids - Cheltenham East Primary" userId="d3fc93f2-66a9-4304-a10d-29cfd544172e" providerId="ADAL" clId="{FEAF87BE-6D4A-4263-AA3A-731A0576DD13}" dt="2024-02-01T23:07:34.078" v="223" actId="14100"/>
          <ac:picMkLst>
            <pc:docMk/>
            <pc:sldMk cId="874476574" sldId="258"/>
            <ac:picMk id="6" creationId="{8D896616-BE64-F1BA-4E7E-A2ABBE181B89}"/>
          </ac:picMkLst>
        </pc:picChg>
        <pc:picChg chg="del">
          <ac:chgData name="TeamKids - Cheltenham East Primary" userId="d3fc93f2-66a9-4304-a10d-29cfd544172e" providerId="ADAL" clId="{FEAF87BE-6D4A-4263-AA3A-731A0576DD13}" dt="2024-02-01T23:00:56.086" v="5" actId="478"/>
          <ac:picMkLst>
            <pc:docMk/>
            <pc:sldMk cId="874476574" sldId="258"/>
            <ac:picMk id="8" creationId="{C3500503-09A8-C6D4-2D30-AC508D48524B}"/>
          </ac:picMkLst>
        </pc:picChg>
        <pc:picChg chg="add mod">
          <ac:chgData name="TeamKids - Cheltenham East Primary" userId="d3fc93f2-66a9-4304-a10d-29cfd544172e" providerId="ADAL" clId="{FEAF87BE-6D4A-4263-AA3A-731A0576DD13}" dt="2024-02-01T23:07:31.269" v="222" actId="1076"/>
          <ac:picMkLst>
            <pc:docMk/>
            <pc:sldMk cId="874476574" sldId="258"/>
            <ac:picMk id="9" creationId="{3826126E-D3B3-CE5F-4F86-DBE789A97F76}"/>
          </ac:picMkLst>
        </pc:picChg>
        <pc:picChg chg="del">
          <ac:chgData name="TeamKids - Cheltenham East Primary" userId="d3fc93f2-66a9-4304-a10d-29cfd544172e" providerId="ADAL" clId="{FEAF87BE-6D4A-4263-AA3A-731A0576DD13}" dt="2024-02-01T23:00:55.314" v="4" actId="478"/>
          <ac:picMkLst>
            <pc:docMk/>
            <pc:sldMk cId="874476574" sldId="258"/>
            <ac:picMk id="12" creationId="{52F361C6-6BD2-37A8-904F-4E7725B1FF45}"/>
          </ac:picMkLst>
        </pc:picChg>
        <pc:picChg chg="add mod">
          <ac:chgData name="TeamKids - Cheltenham East Primary" userId="d3fc93f2-66a9-4304-a10d-29cfd544172e" providerId="ADAL" clId="{FEAF87BE-6D4A-4263-AA3A-731A0576DD13}" dt="2024-02-01T23:12:58.292" v="230" actId="1076"/>
          <ac:picMkLst>
            <pc:docMk/>
            <pc:sldMk cId="874476574" sldId="258"/>
            <ac:picMk id="13" creationId="{DFD14E7B-04C2-D2D9-6FAC-61345F7A3D7D}"/>
          </ac:picMkLst>
        </pc:picChg>
      </pc:sldChg>
    </pc:docChg>
  </pc:docChgLst>
  <pc:docChgLst>
    <pc:chgData name="TeamKids - Cheltenham East Primary" userId="d3fc93f2-66a9-4304-a10d-29cfd544172e" providerId="ADAL" clId="{D0B6A861-CD03-4FD6-B3E7-4E7FAEC66BBF}"/>
    <pc:docChg chg="custSel modSld">
      <pc:chgData name="TeamKids - Cheltenham East Primary" userId="d3fc93f2-66a9-4304-a10d-29cfd544172e" providerId="ADAL" clId="{D0B6A861-CD03-4FD6-B3E7-4E7FAEC66BBF}" dt="2023-07-13T23:53:34.800" v="293" actId="14100"/>
      <pc:docMkLst>
        <pc:docMk/>
      </pc:docMkLst>
      <pc:sldChg chg="addSp delSp modSp mod">
        <pc:chgData name="TeamKids - Cheltenham East Primary" userId="d3fc93f2-66a9-4304-a10d-29cfd544172e" providerId="ADAL" clId="{D0B6A861-CD03-4FD6-B3E7-4E7FAEC66BBF}" dt="2023-07-13T23:53:34.800" v="293" actId="14100"/>
        <pc:sldMkLst>
          <pc:docMk/>
          <pc:sldMk cId="874476574" sldId="258"/>
        </pc:sldMkLst>
        <pc:spChg chg="mod">
          <ac:chgData name="TeamKids - Cheltenham East Primary" userId="d3fc93f2-66a9-4304-a10d-29cfd544172e" providerId="ADAL" clId="{D0B6A861-CD03-4FD6-B3E7-4E7FAEC66BBF}" dt="2023-07-13T23:14:08.620" v="23" actId="20577"/>
          <ac:spMkLst>
            <pc:docMk/>
            <pc:sldMk cId="874476574" sldId="258"/>
            <ac:spMk id="2" creationId="{8D90EF03-035E-7B37-2B6B-AFBF4DE275AD}"/>
          </ac:spMkLst>
        </pc:spChg>
        <pc:spChg chg="mod">
          <ac:chgData name="TeamKids - Cheltenham East Primary" userId="d3fc93f2-66a9-4304-a10d-29cfd544172e" providerId="ADAL" clId="{D0B6A861-CD03-4FD6-B3E7-4E7FAEC66BBF}" dt="2023-07-13T23:14:25.162" v="50" actId="20577"/>
          <ac:spMkLst>
            <pc:docMk/>
            <pc:sldMk cId="874476574" sldId="258"/>
            <ac:spMk id="3" creationId="{2538C33F-12BF-7ACE-E006-C89ECCF04D6E}"/>
          </ac:spMkLst>
        </pc:spChg>
        <pc:spChg chg="mod">
          <ac:chgData name="TeamKids - Cheltenham East Primary" userId="d3fc93f2-66a9-4304-a10d-29cfd544172e" providerId="ADAL" clId="{D0B6A861-CD03-4FD6-B3E7-4E7FAEC66BBF}" dt="2023-07-13T23:14:56.634" v="92" actId="20577"/>
          <ac:spMkLst>
            <pc:docMk/>
            <pc:sldMk cId="874476574" sldId="258"/>
            <ac:spMk id="4" creationId="{FC691B38-2D7E-8E39-A44E-D006C5F09DA0}"/>
          </ac:spMkLst>
        </pc:spChg>
        <pc:spChg chg="mod">
          <ac:chgData name="TeamKids - Cheltenham East Primary" userId="d3fc93f2-66a9-4304-a10d-29cfd544172e" providerId="ADAL" clId="{D0B6A861-CD03-4FD6-B3E7-4E7FAEC66BBF}" dt="2023-07-13T23:14:43.252" v="69" actId="20577"/>
          <ac:spMkLst>
            <pc:docMk/>
            <pc:sldMk cId="874476574" sldId="258"/>
            <ac:spMk id="5" creationId="{DA38CBD2-6BC7-F3B1-BE2F-5DC3CBA327E8}"/>
          </ac:spMkLst>
        </pc:spChg>
        <pc:spChg chg="mod">
          <ac:chgData name="TeamKids - Cheltenham East Primary" userId="d3fc93f2-66a9-4304-a10d-29cfd544172e" providerId="ADAL" clId="{D0B6A861-CD03-4FD6-B3E7-4E7FAEC66BBF}" dt="2023-07-13T23:21:39.200" v="158" actId="20577"/>
          <ac:spMkLst>
            <pc:docMk/>
            <pc:sldMk cId="874476574" sldId="258"/>
            <ac:spMk id="7" creationId="{DC885CEB-C146-E036-8755-7F89699E36CA}"/>
          </ac:spMkLst>
        </pc:spChg>
        <pc:spChg chg="add del mod">
          <ac:chgData name="TeamKids - Cheltenham East Primary" userId="d3fc93f2-66a9-4304-a10d-29cfd544172e" providerId="ADAL" clId="{D0B6A861-CD03-4FD6-B3E7-4E7FAEC66BBF}" dt="2023-07-13T23:49:04.330" v="241" actId="931"/>
          <ac:spMkLst>
            <pc:docMk/>
            <pc:sldMk cId="874476574" sldId="258"/>
            <ac:spMk id="8" creationId="{2ED068E0-6C83-76DA-C6D1-6ACCA8DBAA7E}"/>
          </ac:spMkLst>
        </pc:spChg>
        <pc:spChg chg="add del mod">
          <ac:chgData name="TeamKids - Cheltenham East Primary" userId="d3fc93f2-66a9-4304-a10d-29cfd544172e" providerId="ADAL" clId="{D0B6A861-CD03-4FD6-B3E7-4E7FAEC66BBF}" dt="2023-07-13T23:49:22.720" v="244" actId="931"/>
          <ac:spMkLst>
            <pc:docMk/>
            <pc:sldMk cId="874476574" sldId="258"/>
            <ac:spMk id="11" creationId="{97B53441-C2FB-1FC8-3FFD-93EE4432CB8D}"/>
          </ac:spMkLst>
        </pc:spChg>
        <pc:spChg chg="add del mod">
          <ac:chgData name="TeamKids - Cheltenham East Primary" userId="d3fc93f2-66a9-4304-a10d-29cfd544172e" providerId="ADAL" clId="{D0B6A861-CD03-4FD6-B3E7-4E7FAEC66BBF}" dt="2023-07-13T23:49:13.767" v="243" actId="931"/>
          <ac:spMkLst>
            <pc:docMk/>
            <pc:sldMk cId="874476574" sldId="258"/>
            <ac:spMk id="15" creationId="{A06CFF9A-B4F3-C88C-AB6B-97BE57AB24DE}"/>
          </ac:spMkLst>
        </pc:spChg>
        <pc:spChg chg="mod">
          <ac:chgData name="TeamKids - Cheltenham East Primary" userId="d3fc93f2-66a9-4304-a10d-29cfd544172e" providerId="ADAL" clId="{D0B6A861-CD03-4FD6-B3E7-4E7FAEC66BBF}" dt="2023-07-13T23:15:36.986" v="144" actId="20577"/>
          <ac:spMkLst>
            <pc:docMk/>
            <pc:sldMk cId="874476574" sldId="258"/>
            <ac:spMk id="23" creationId="{09636A4C-275D-9A44-ADEA-C3A87B4DE85D}"/>
          </ac:spMkLst>
        </pc:spChg>
        <pc:spChg chg="mod">
          <ac:chgData name="TeamKids - Cheltenham East Primary" userId="d3fc93f2-66a9-4304-a10d-29cfd544172e" providerId="ADAL" clId="{D0B6A861-CD03-4FD6-B3E7-4E7FAEC66BBF}" dt="2023-07-13T23:21:54.384" v="182" actId="20577"/>
          <ac:spMkLst>
            <pc:docMk/>
            <pc:sldMk cId="874476574" sldId="258"/>
            <ac:spMk id="45" creationId="{EBFBF44F-0BC5-A54D-AA9A-C46BA4650166}"/>
          </ac:spMkLst>
        </pc:spChg>
        <pc:spChg chg="mod">
          <ac:chgData name="TeamKids - Cheltenham East Primary" userId="d3fc93f2-66a9-4304-a10d-29cfd544172e" providerId="ADAL" clId="{D0B6A861-CD03-4FD6-B3E7-4E7FAEC66BBF}" dt="2023-07-13T23:22:06.054" v="203" actId="20577"/>
          <ac:spMkLst>
            <pc:docMk/>
            <pc:sldMk cId="874476574" sldId="258"/>
            <ac:spMk id="48" creationId="{7200E5BC-BBB7-3C49-809B-EB9A84214327}"/>
          </ac:spMkLst>
        </pc:spChg>
        <pc:spChg chg="mod">
          <ac:chgData name="TeamKids - Cheltenham East Primary" userId="d3fc93f2-66a9-4304-a10d-29cfd544172e" providerId="ADAL" clId="{D0B6A861-CD03-4FD6-B3E7-4E7FAEC66BBF}" dt="2023-07-13T23:22:21.539" v="214" actId="20577"/>
          <ac:spMkLst>
            <pc:docMk/>
            <pc:sldMk cId="874476574" sldId="258"/>
            <ac:spMk id="49" creationId="{36FF00A8-487D-9842-9CF1-66D33AD92F31}"/>
          </ac:spMkLst>
        </pc:spChg>
        <pc:spChg chg="mod">
          <ac:chgData name="TeamKids - Cheltenham East Primary" userId="d3fc93f2-66a9-4304-a10d-29cfd544172e" providerId="ADAL" clId="{D0B6A861-CD03-4FD6-B3E7-4E7FAEC66BBF}" dt="2023-07-13T23:22:33.488" v="237" actId="20577"/>
          <ac:spMkLst>
            <pc:docMk/>
            <pc:sldMk cId="874476574" sldId="258"/>
            <ac:spMk id="51" creationId="{EBD1FCF4-43EE-784A-870C-2741A185C0C7}"/>
          </ac:spMkLst>
        </pc:spChg>
        <pc:spChg chg="mod">
          <ac:chgData name="TeamKids - Cheltenham East Primary" userId="d3fc93f2-66a9-4304-a10d-29cfd544172e" providerId="ADAL" clId="{D0B6A861-CD03-4FD6-B3E7-4E7FAEC66BBF}" dt="2023-07-13T23:15:18.590" v="103" actId="20577"/>
          <ac:spMkLst>
            <pc:docMk/>
            <pc:sldMk cId="874476574" sldId="258"/>
            <ac:spMk id="60" creationId="{C670A1C7-09DE-DC4F-BE47-C743826A6E4D}"/>
          </ac:spMkLst>
        </pc:spChg>
        <pc:spChg chg="mod">
          <ac:chgData name="TeamKids - Cheltenham East Primary" userId="d3fc93f2-66a9-4304-a10d-29cfd544172e" providerId="ADAL" clId="{D0B6A861-CD03-4FD6-B3E7-4E7FAEC66BBF}" dt="2023-07-13T23:13:40.520" v="2" actId="20577"/>
          <ac:spMkLst>
            <pc:docMk/>
            <pc:sldMk cId="874476574" sldId="258"/>
            <ac:spMk id="68" creationId="{4BC1B856-83F0-654D-83AD-AB3D3ED354E3}"/>
          </ac:spMkLst>
        </pc:spChg>
        <pc:spChg chg="mod">
          <ac:chgData name="TeamKids - Cheltenham East Primary" userId="d3fc93f2-66a9-4304-a10d-29cfd544172e" providerId="ADAL" clId="{D0B6A861-CD03-4FD6-B3E7-4E7FAEC66BBF}" dt="2023-07-13T23:53:34.800" v="293" actId="14100"/>
          <ac:spMkLst>
            <pc:docMk/>
            <pc:sldMk cId="874476574" sldId="258"/>
            <ac:spMk id="86" creationId="{63E343B8-5F02-974F-8CDE-DAAB32F1165F}"/>
          </ac:spMkLst>
        </pc:spChg>
        <pc:picChg chg="del">
          <ac:chgData name="TeamKids - Cheltenham East Primary" userId="d3fc93f2-66a9-4304-a10d-29cfd544172e" providerId="ADAL" clId="{D0B6A861-CD03-4FD6-B3E7-4E7FAEC66BBF}" dt="2023-07-13T23:48:38.862" v="239" actId="478"/>
          <ac:picMkLst>
            <pc:docMk/>
            <pc:sldMk cId="874476574" sldId="258"/>
            <ac:picMk id="9" creationId="{A91E36E3-EF30-83D7-19FC-E0D20FEC12AE}"/>
          </ac:picMkLst>
        </pc:picChg>
        <pc:picChg chg="add del mod">
          <ac:chgData name="TeamKids - Cheltenham East Primary" userId="d3fc93f2-66a9-4304-a10d-29cfd544172e" providerId="ADAL" clId="{D0B6A861-CD03-4FD6-B3E7-4E7FAEC66BBF}" dt="2023-07-13T23:49:07.011" v="242" actId="478"/>
          <ac:picMkLst>
            <pc:docMk/>
            <pc:sldMk cId="874476574" sldId="258"/>
            <ac:picMk id="13" creationId="{2E62E027-4FD3-6912-0080-F8CD3415C17F}"/>
          </ac:picMkLst>
        </pc:picChg>
        <pc:picChg chg="add mod">
          <ac:chgData name="TeamKids - Cheltenham East Primary" userId="d3fc93f2-66a9-4304-a10d-29cfd544172e" providerId="ADAL" clId="{D0B6A861-CD03-4FD6-B3E7-4E7FAEC66BBF}" dt="2023-07-13T23:49:13.767" v="243" actId="931"/>
          <ac:picMkLst>
            <pc:docMk/>
            <pc:sldMk cId="874476574" sldId="258"/>
            <ac:picMk id="17" creationId="{58FD9559-514E-B795-A02A-1D964552DDF3}"/>
          </ac:picMkLst>
        </pc:picChg>
        <pc:picChg chg="del">
          <ac:chgData name="TeamKids - Cheltenham East Primary" userId="d3fc93f2-66a9-4304-a10d-29cfd544172e" providerId="ADAL" clId="{D0B6A861-CD03-4FD6-B3E7-4E7FAEC66BBF}" dt="2023-07-13T23:48:37.150" v="238" actId="478"/>
          <ac:picMkLst>
            <pc:docMk/>
            <pc:sldMk cId="874476574" sldId="258"/>
            <ac:picMk id="18" creationId="{770844A8-69E6-72A6-0386-9C82462BC265}"/>
          </ac:picMkLst>
        </pc:picChg>
        <pc:picChg chg="add mod">
          <ac:chgData name="TeamKids - Cheltenham East Primary" userId="d3fc93f2-66a9-4304-a10d-29cfd544172e" providerId="ADAL" clId="{D0B6A861-CD03-4FD6-B3E7-4E7FAEC66BBF}" dt="2023-07-13T23:50:21.275" v="250" actId="1076"/>
          <ac:picMkLst>
            <pc:docMk/>
            <pc:sldMk cId="874476574" sldId="258"/>
            <ac:picMk id="20" creationId="{49A5E097-FB8F-ABA9-EC78-D2B17E6ECE54}"/>
          </ac:picMkLst>
        </pc:picChg>
        <pc:picChg chg="add mod">
          <ac:chgData name="TeamKids - Cheltenham East Primary" userId="d3fc93f2-66a9-4304-a10d-29cfd544172e" providerId="ADAL" clId="{D0B6A861-CD03-4FD6-B3E7-4E7FAEC66BBF}" dt="2023-07-13T23:50:24.862" v="251" actId="1076"/>
          <ac:picMkLst>
            <pc:docMk/>
            <pc:sldMk cId="874476574" sldId="258"/>
            <ac:picMk id="22" creationId="{22E1B131-9F74-887E-0F16-434B8E1CE82D}"/>
          </ac:picMkLst>
        </pc:picChg>
        <pc:picChg chg="del">
          <ac:chgData name="TeamKids - Cheltenham East Primary" userId="d3fc93f2-66a9-4304-a10d-29cfd544172e" providerId="ADAL" clId="{D0B6A861-CD03-4FD6-B3E7-4E7FAEC66BBF}" dt="2023-07-13T23:48:40.486" v="240" actId="478"/>
          <ac:picMkLst>
            <pc:docMk/>
            <pc:sldMk cId="874476574" sldId="258"/>
            <ac:picMk id="26" creationId="{7094B24A-37AA-93F6-81D9-CD4EFD53887C}"/>
          </ac:picMkLst>
        </pc:picChg>
      </pc:sldChg>
    </pc:docChg>
  </pc:docChgLst>
  <pc:docChgLst>
    <pc:chgData name="TeamKids - Cheltenham East Primary" userId="d3fc93f2-66a9-4304-a10d-29cfd544172e" providerId="ADAL" clId="{E569767A-D366-47A0-A68C-3BEEECE6F54D}"/>
    <pc:docChg chg="custSel modSld">
      <pc:chgData name="TeamKids - Cheltenham East Primary" userId="d3fc93f2-66a9-4304-a10d-29cfd544172e" providerId="ADAL" clId="{E569767A-D366-47A0-A68C-3BEEECE6F54D}" dt="2023-08-11T03:03:39.618" v="236" actId="20577"/>
      <pc:docMkLst>
        <pc:docMk/>
      </pc:docMkLst>
      <pc:sldChg chg="addSp delSp modSp mod">
        <pc:chgData name="TeamKids - Cheltenham East Primary" userId="d3fc93f2-66a9-4304-a10d-29cfd544172e" providerId="ADAL" clId="{E569767A-D366-47A0-A68C-3BEEECE6F54D}" dt="2023-08-11T03:03:39.618" v="236" actId="20577"/>
        <pc:sldMkLst>
          <pc:docMk/>
          <pc:sldMk cId="874476574" sldId="258"/>
        </pc:sldMkLst>
        <pc:spChg chg="mod">
          <ac:chgData name="TeamKids - Cheltenham East Primary" userId="d3fc93f2-66a9-4304-a10d-29cfd544172e" providerId="ADAL" clId="{E569767A-D366-47A0-A68C-3BEEECE6F54D}" dt="2023-08-11T02:18:27.130" v="13" actId="20577"/>
          <ac:spMkLst>
            <pc:docMk/>
            <pc:sldMk cId="874476574" sldId="258"/>
            <ac:spMk id="2" creationId="{8D90EF03-035E-7B37-2B6B-AFBF4DE275AD}"/>
          </ac:spMkLst>
        </pc:spChg>
        <pc:spChg chg="mod">
          <ac:chgData name="TeamKids - Cheltenham East Primary" userId="d3fc93f2-66a9-4304-a10d-29cfd544172e" providerId="ADAL" clId="{E569767A-D366-47A0-A68C-3BEEECE6F54D}" dt="2023-08-11T02:21:33.212" v="189" actId="20577"/>
          <ac:spMkLst>
            <pc:docMk/>
            <pc:sldMk cId="874476574" sldId="258"/>
            <ac:spMk id="3" creationId="{2538C33F-12BF-7ACE-E006-C89ECCF04D6E}"/>
          </ac:spMkLst>
        </pc:spChg>
        <pc:spChg chg="mod">
          <ac:chgData name="TeamKids - Cheltenham East Primary" userId="d3fc93f2-66a9-4304-a10d-29cfd544172e" providerId="ADAL" clId="{E569767A-D366-47A0-A68C-3BEEECE6F54D}" dt="2023-08-11T02:18:38.826" v="52" actId="20577"/>
          <ac:spMkLst>
            <pc:docMk/>
            <pc:sldMk cId="874476574" sldId="258"/>
            <ac:spMk id="4" creationId="{FC691B38-2D7E-8E39-A44E-D006C5F09DA0}"/>
          </ac:spMkLst>
        </pc:spChg>
        <pc:spChg chg="mod">
          <ac:chgData name="TeamKids - Cheltenham East Primary" userId="d3fc93f2-66a9-4304-a10d-29cfd544172e" providerId="ADAL" clId="{E569767A-D366-47A0-A68C-3BEEECE6F54D}" dt="2023-08-11T02:19:54.263" v="148" actId="1076"/>
          <ac:spMkLst>
            <pc:docMk/>
            <pc:sldMk cId="874476574" sldId="258"/>
            <ac:spMk id="5" creationId="{DA38CBD2-6BC7-F3B1-BE2F-5DC3CBA327E8}"/>
          </ac:spMkLst>
        </pc:spChg>
        <pc:spChg chg="mod">
          <ac:chgData name="TeamKids - Cheltenham East Primary" userId="d3fc93f2-66a9-4304-a10d-29cfd544172e" providerId="ADAL" clId="{E569767A-D366-47A0-A68C-3BEEECE6F54D}" dt="2023-08-11T02:19:57.693" v="149" actId="1076"/>
          <ac:spMkLst>
            <pc:docMk/>
            <pc:sldMk cId="874476574" sldId="258"/>
            <ac:spMk id="18" creationId="{FB0A4C6F-E808-7403-24CE-C085BBFDE544}"/>
          </ac:spMkLst>
        </pc:spChg>
        <pc:spChg chg="mod">
          <ac:chgData name="TeamKids - Cheltenham East Primary" userId="d3fc93f2-66a9-4304-a10d-29cfd544172e" providerId="ADAL" clId="{E569767A-D366-47A0-A68C-3BEEECE6F54D}" dt="2023-08-11T02:21:26.136" v="169" actId="1076"/>
          <ac:spMkLst>
            <pc:docMk/>
            <pc:sldMk cId="874476574" sldId="258"/>
            <ac:spMk id="60" creationId="{C670A1C7-09DE-DC4F-BE47-C743826A6E4D}"/>
          </ac:spMkLst>
        </pc:spChg>
        <pc:spChg chg="mod">
          <ac:chgData name="TeamKids - Cheltenham East Primary" userId="d3fc93f2-66a9-4304-a10d-29cfd544172e" providerId="ADAL" clId="{E569767A-D366-47A0-A68C-3BEEECE6F54D}" dt="2023-08-11T02:14:23.237" v="2" actId="20577"/>
          <ac:spMkLst>
            <pc:docMk/>
            <pc:sldMk cId="874476574" sldId="258"/>
            <ac:spMk id="68" creationId="{4BC1B856-83F0-654D-83AD-AB3D3ED354E3}"/>
          </ac:spMkLst>
        </pc:spChg>
        <pc:spChg chg="mod">
          <ac:chgData name="TeamKids - Cheltenham East Primary" userId="d3fc93f2-66a9-4304-a10d-29cfd544172e" providerId="ADAL" clId="{E569767A-D366-47A0-A68C-3BEEECE6F54D}" dt="2023-08-11T03:03:39.618" v="236" actId="20577"/>
          <ac:spMkLst>
            <pc:docMk/>
            <pc:sldMk cId="874476574" sldId="258"/>
            <ac:spMk id="86" creationId="{63E343B8-5F02-974F-8CDE-DAAB32F1165F}"/>
          </ac:spMkLst>
        </pc:spChg>
        <pc:picChg chg="add mod">
          <ac:chgData name="TeamKids - Cheltenham East Primary" userId="d3fc93f2-66a9-4304-a10d-29cfd544172e" providerId="ADAL" clId="{E569767A-D366-47A0-A68C-3BEEECE6F54D}" dt="2023-08-11T02:25:41.824" v="204" actId="1076"/>
          <ac:picMkLst>
            <pc:docMk/>
            <pc:sldMk cId="874476574" sldId="258"/>
            <ac:picMk id="8" creationId="{6BB380F1-A124-36D4-36EE-DE546F3383A6}"/>
          </ac:picMkLst>
        </pc:picChg>
        <pc:picChg chg="add mod">
          <ac:chgData name="TeamKids - Cheltenham East Primary" userId="d3fc93f2-66a9-4304-a10d-29cfd544172e" providerId="ADAL" clId="{E569767A-D366-47A0-A68C-3BEEECE6F54D}" dt="2023-08-11T02:25:44.830" v="205" actId="1076"/>
          <ac:picMkLst>
            <pc:docMk/>
            <pc:sldMk cId="874476574" sldId="258"/>
            <ac:picMk id="10" creationId="{E1A9458A-178E-5C16-DD8C-3D0BD1D8CD71}"/>
          </ac:picMkLst>
        </pc:picChg>
        <pc:picChg chg="add mod">
          <ac:chgData name="TeamKids - Cheltenham East Primary" userId="d3fc93f2-66a9-4304-a10d-29cfd544172e" providerId="ADAL" clId="{E569767A-D366-47A0-A68C-3BEEECE6F54D}" dt="2023-08-11T02:59:21.600" v="209" actId="1076"/>
          <ac:picMkLst>
            <pc:docMk/>
            <pc:sldMk cId="874476574" sldId="258"/>
            <ac:picMk id="11" creationId="{C3E0346F-D9E9-E075-64EC-310EDB8BF14C}"/>
          </ac:picMkLst>
        </pc:picChg>
        <pc:picChg chg="del">
          <ac:chgData name="TeamKids - Cheltenham East Primary" userId="d3fc93f2-66a9-4304-a10d-29cfd544172e" providerId="ADAL" clId="{E569767A-D366-47A0-A68C-3BEEECE6F54D}" dt="2023-08-11T02:14:14.061" v="0" actId="478"/>
          <ac:picMkLst>
            <pc:docMk/>
            <pc:sldMk cId="874476574" sldId="258"/>
            <ac:picMk id="16" creationId="{4FFF835F-B96B-A92A-428F-BBBD252F349F}"/>
          </ac:picMkLst>
        </pc:picChg>
      </pc:sldChg>
    </pc:docChg>
  </pc:docChgLst>
  <pc:docChgLst>
    <pc:chgData name="TeamKids - Cheltenham East Primary" userId="d3fc93f2-66a9-4304-a10d-29cfd544172e" providerId="ADAL" clId="{BE3C4B01-5DC2-4E59-A191-4412AE84B361}"/>
    <pc:docChg chg="custSel modSld">
      <pc:chgData name="TeamKids - Cheltenham East Primary" userId="d3fc93f2-66a9-4304-a10d-29cfd544172e" providerId="ADAL" clId="{BE3C4B01-5DC2-4E59-A191-4412AE84B361}" dt="2023-03-09T23:06:48.766" v="1370" actId="931"/>
      <pc:docMkLst>
        <pc:docMk/>
      </pc:docMkLst>
      <pc:sldChg chg="addSp delSp modSp mod">
        <pc:chgData name="TeamKids - Cheltenham East Primary" userId="d3fc93f2-66a9-4304-a10d-29cfd544172e" providerId="ADAL" clId="{BE3C4B01-5DC2-4E59-A191-4412AE84B361}" dt="2023-03-09T23:06:48.766" v="1370" actId="931"/>
        <pc:sldMkLst>
          <pc:docMk/>
          <pc:sldMk cId="874476574" sldId="258"/>
        </pc:sldMkLst>
        <pc:spChg chg="add del mod">
          <ac:chgData name="TeamKids - Cheltenham East Primary" userId="d3fc93f2-66a9-4304-a10d-29cfd544172e" providerId="ADAL" clId="{BE3C4B01-5DC2-4E59-A191-4412AE84B361}" dt="2023-03-09T22:38:58.874" v="137" actId="931"/>
          <ac:spMkLst>
            <pc:docMk/>
            <pc:sldMk cId="874476574" sldId="258"/>
            <ac:spMk id="3" creationId="{50BD7350-9C29-FDB1-40EC-CCE88E3BDF2D}"/>
          </ac:spMkLst>
        </pc:spChg>
        <pc:spChg chg="add del mod">
          <ac:chgData name="TeamKids - Cheltenham East Primary" userId="d3fc93f2-66a9-4304-a10d-29cfd544172e" providerId="ADAL" clId="{BE3C4B01-5DC2-4E59-A191-4412AE84B361}" dt="2023-03-09T23:06:06.686" v="1367" actId="931"/>
          <ac:spMkLst>
            <pc:docMk/>
            <pc:sldMk cId="874476574" sldId="258"/>
            <ac:spMk id="6" creationId="{E2ED2B11-CC44-9262-E486-63D74A7DDC92}"/>
          </ac:spMkLst>
        </pc:spChg>
        <pc:spChg chg="add del mod">
          <ac:chgData name="TeamKids - Cheltenham East Primary" userId="d3fc93f2-66a9-4304-a10d-29cfd544172e" providerId="ADAL" clId="{BE3C4B01-5DC2-4E59-A191-4412AE84B361}" dt="2023-03-09T23:06:48.766" v="1370" actId="931"/>
          <ac:spMkLst>
            <pc:docMk/>
            <pc:sldMk cId="874476574" sldId="258"/>
            <ac:spMk id="9" creationId="{D2366386-0B12-8E6A-CBF1-78829BD4417D}"/>
          </ac:spMkLst>
        </pc:spChg>
        <pc:spChg chg="mod">
          <ac:chgData name="TeamKids - Cheltenham East Primary" userId="d3fc93f2-66a9-4304-a10d-29cfd544172e" providerId="ADAL" clId="{BE3C4B01-5DC2-4E59-A191-4412AE84B361}" dt="2023-03-09T22:36:53.799" v="133" actId="20577"/>
          <ac:spMkLst>
            <pc:docMk/>
            <pc:sldMk cId="874476574" sldId="258"/>
            <ac:spMk id="18" creationId="{339EB08E-21AC-6446-95E4-7108819B3D2E}"/>
          </ac:spMkLst>
        </pc:spChg>
        <pc:spChg chg="mod">
          <ac:chgData name="TeamKids - Cheltenham East Primary" userId="d3fc93f2-66a9-4304-a10d-29cfd544172e" providerId="ADAL" clId="{BE3C4B01-5DC2-4E59-A191-4412AE84B361}" dt="2023-03-09T22:36:04.749" v="101" actId="20577"/>
          <ac:spMkLst>
            <pc:docMk/>
            <pc:sldMk cId="874476574" sldId="258"/>
            <ac:spMk id="19" creationId="{3AD0E962-ED24-3B46-97A9-4EACF7EAF418}"/>
          </ac:spMkLst>
        </pc:spChg>
        <pc:spChg chg="mod">
          <ac:chgData name="TeamKids - Cheltenham East Primary" userId="d3fc93f2-66a9-4304-a10d-29cfd544172e" providerId="ADAL" clId="{BE3C4B01-5DC2-4E59-A191-4412AE84B361}" dt="2023-03-09T22:34:23.231" v="61" actId="20577"/>
          <ac:spMkLst>
            <pc:docMk/>
            <pc:sldMk cId="874476574" sldId="258"/>
            <ac:spMk id="21" creationId="{189A6A34-B22C-F44A-BFFB-12B3B2F6DCD9}"/>
          </ac:spMkLst>
        </pc:spChg>
        <pc:spChg chg="mod">
          <ac:chgData name="TeamKids - Cheltenham East Primary" userId="d3fc93f2-66a9-4304-a10d-29cfd544172e" providerId="ADAL" clId="{BE3C4B01-5DC2-4E59-A191-4412AE84B361}" dt="2023-03-09T22:34:46.809" v="75" actId="20577"/>
          <ac:spMkLst>
            <pc:docMk/>
            <pc:sldMk cId="874476574" sldId="258"/>
            <ac:spMk id="23" creationId="{09636A4C-275D-9A44-ADEA-C3A87B4DE85D}"/>
          </ac:spMkLst>
        </pc:spChg>
        <pc:spChg chg="mod">
          <ac:chgData name="TeamKids - Cheltenham East Primary" userId="d3fc93f2-66a9-4304-a10d-29cfd544172e" providerId="ADAL" clId="{BE3C4B01-5DC2-4E59-A191-4412AE84B361}" dt="2023-03-09T22:35:41.797" v="87" actId="20577"/>
          <ac:spMkLst>
            <pc:docMk/>
            <pc:sldMk cId="874476574" sldId="258"/>
            <ac:spMk id="58" creationId="{A5A07ABA-DB90-8C46-B4D7-57D3FE53E5A2}"/>
          </ac:spMkLst>
        </pc:spChg>
        <pc:spChg chg="mod">
          <ac:chgData name="TeamKids - Cheltenham East Primary" userId="d3fc93f2-66a9-4304-a10d-29cfd544172e" providerId="ADAL" clId="{BE3C4B01-5DC2-4E59-A191-4412AE84B361}" dt="2023-03-09T22:35:31.562" v="81" actId="20577"/>
          <ac:spMkLst>
            <pc:docMk/>
            <pc:sldMk cId="874476574" sldId="258"/>
            <ac:spMk id="60" creationId="{C670A1C7-09DE-DC4F-BE47-C743826A6E4D}"/>
          </ac:spMkLst>
        </pc:spChg>
        <pc:spChg chg="mod">
          <ac:chgData name="TeamKids - Cheltenham East Primary" userId="d3fc93f2-66a9-4304-a10d-29cfd544172e" providerId="ADAL" clId="{BE3C4B01-5DC2-4E59-A191-4412AE84B361}" dt="2023-03-07T10:50:02.872" v="1" actId="20577"/>
          <ac:spMkLst>
            <pc:docMk/>
            <pc:sldMk cId="874476574" sldId="258"/>
            <ac:spMk id="68" creationId="{4BC1B856-83F0-654D-83AD-AB3D3ED354E3}"/>
          </ac:spMkLst>
        </pc:spChg>
        <pc:spChg chg="mod">
          <ac:chgData name="TeamKids - Cheltenham East Primary" userId="d3fc93f2-66a9-4304-a10d-29cfd544172e" providerId="ADAL" clId="{BE3C4B01-5DC2-4E59-A191-4412AE84B361}" dt="2023-03-09T22:58:38.046" v="1366" actId="20577"/>
          <ac:spMkLst>
            <pc:docMk/>
            <pc:sldMk cId="874476574" sldId="258"/>
            <ac:spMk id="86" creationId="{63E343B8-5F02-974F-8CDE-DAAB32F1165F}"/>
          </ac:spMkLst>
        </pc:spChg>
        <pc:picChg chg="del">
          <ac:chgData name="TeamKids - Cheltenham East Primary" userId="d3fc93f2-66a9-4304-a10d-29cfd544172e" providerId="ADAL" clId="{BE3C4B01-5DC2-4E59-A191-4412AE84B361}" dt="2023-03-09T22:38:42.197" v="134" actId="478"/>
          <ac:picMkLst>
            <pc:docMk/>
            <pc:sldMk cId="874476574" sldId="258"/>
            <ac:picMk id="4" creationId="{010A6CEA-0C3F-818F-AA26-9DA9512C54B8}"/>
          </ac:picMkLst>
        </pc:picChg>
        <pc:picChg chg="del">
          <ac:chgData name="TeamKids - Cheltenham East Primary" userId="d3fc93f2-66a9-4304-a10d-29cfd544172e" providerId="ADAL" clId="{BE3C4B01-5DC2-4E59-A191-4412AE84B361}" dt="2023-03-09T22:38:44.990" v="135" actId="478"/>
          <ac:picMkLst>
            <pc:docMk/>
            <pc:sldMk cId="874476574" sldId="258"/>
            <ac:picMk id="7" creationId="{EA4527DD-AEB2-4B61-F786-8603F57D8612}"/>
          </ac:picMkLst>
        </pc:picChg>
        <pc:picChg chg="del">
          <ac:chgData name="TeamKids - Cheltenham East Primary" userId="d3fc93f2-66a9-4304-a10d-29cfd544172e" providerId="ADAL" clId="{BE3C4B01-5DC2-4E59-A191-4412AE84B361}" dt="2023-03-09T22:38:46.510" v="136" actId="478"/>
          <ac:picMkLst>
            <pc:docMk/>
            <pc:sldMk cId="874476574" sldId="258"/>
            <ac:picMk id="10" creationId="{F4CD92B8-D144-D30E-2A79-BE66E6B7F21D}"/>
          </ac:picMkLst>
        </pc:picChg>
        <pc:picChg chg="add mod">
          <ac:chgData name="TeamKids - Cheltenham East Primary" userId="d3fc93f2-66a9-4304-a10d-29cfd544172e" providerId="ADAL" clId="{BE3C4B01-5DC2-4E59-A191-4412AE84B361}" dt="2023-03-09T22:39:12.954" v="139" actId="688"/>
          <ac:picMkLst>
            <pc:docMk/>
            <pc:sldMk cId="874476574" sldId="258"/>
            <ac:picMk id="12" creationId="{ECE739EF-C764-A756-E14C-59F9C20EEE74}"/>
          </ac:picMkLst>
        </pc:picChg>
        <pc:picChg chg="add mod">
          <ac:chgData name="TeamKids - Cheltenham East Primary" userId="d3fc93f2-66a9-4304-a10d-29cfd544172e" providerId="ADAL" clId="{BE3C4B01-5DC2-4E59-A191-4412AE84B361}" dt="2023-03-09T23:06:15.678" v="1368" actId="27614"/>
          <ac:picMkLst>
            <pc:docMk/>
            <pc:sldMk cId="874476574" sldId="258"/>
            <ac:picMk id="14" creationId="{BB3845CD-B623-0639-592F-DFFFBAA860BE}"/>
          </ac:picMkLst>
        </pc:picChg>
        <pc:picChg chg="add mod">
          <ac:chgData name="TeamKids - Cheltenham East Primary" userId="d3fc93f2-66a9-4304-a10d-29cfd544172e" providerId="ADAL" clId="{BE3C4B01-5DC2-4E59-A191-4412AE84B361}" dt="2023-03-09T23:06:48.766" v="1370" actId="931"/>
          <ac:picMkLst>
            <pc:docMk/>
            <pc:sldMk cId="874476574" sldId="258"/>
            <ac:picMk id="26" creationId="{EC0A8209-C9DC-F143-6E73-9FF8CC49CAF0}"/>
          </ac:picMkLst>
        </pc:picChg>
      </pc:sldChg>
    </pc:docChg>
  </pc:docChgLst>
  <pc:docChgLst>
    <pc:chgData name="TeamKids - Cheltenham East Primary" userId="d3fc93f2-66a9-4304-a10d-29cfd544172e" providerId="ADAL" clId="{5B843BC4-F9AC-43BA-B12D-25A265558035}"/>
    <pc:docChg chg="custSel modSld">
      <pc:chgData name="TeamKids - Cheltenham East Primary" userId="d3fc93f2-66a9-4304-a10d-29cfd544172e" providerId="ADAL" clId="{5B843BC4-F9AC-43BA-B12D-25A265558035}" dt="2024-07-25T00:57:32.019" v="228" actId="20577"/>
      <pc:docMkLst>
        <pc:docMk/>
      </pc:docMkLst>
      <pc:sldChg chg="addSp delSp modSp mod">
        <pc:chgData name="TeamKids - Cheltenham East Primary" userId="d3fc93f2-66a9-4304-a10d-29cfd544172e" providerId="ADAL" clId="{5B843BC4-F9AC-43BA-B12D-25A265558035}" dt="2024-07-25T00:57:32.019" v="228" actId="20577"/>
        <pc:sldMkLst>
          <pc:docMk/>
          <pc:sldMk cId="874476574" sldId="258"/>
        </pc:sldMkLst>
        <pc:spChg chg="mod">
          <ac:chgData name="TeamKids - Cheltenham East Primary" userId="d3fc93f2-66a9-4304-a10d-29cfd544172e" providerId="ADAL" clId="{5B843BC4-F9AC-43BA-B12D-25A265558035}" dt="2024-07-25T00:28:34.752" v="83" actId="20577"/>
          <ac:spMkLst>
            <pc:docMk/>
            <pc:sldMk cId="874476574" sldId="258"/>
            <ac:spMk id="2" creationId="{8CD568FC-EC35-1C1D-2F24-F15CE5CEE3A3}"/>
          </ac:spMkLst>
        </pc:spChg>
        <pc:spChg chg="mod">
          <ac:chgData name="TeamKids - Cheltenham East Primary" userId="d3fc93f2-66a9-4304-a10d-29cfd544172e" providerId="ADAL" clId="{5B843BC4-F9AC-43BA-B12D-25A265558035}" dt="2024-07-25T00:28:49.710" v="125" actId="20577"/>
          <ac:spMkLst>
            <pc:docMk/>
            <pc:sldMk cId="874476574" sldId="258"/>
            <ac:spMk id="3" creationId="{2538C33F-12BF-7ACE-E006-C89ECCF04D6E}"/>
          </ac:spMkLst>
        </pc:spChg>
        <pc:spChg chg="mod">
          <ac:chgData name="TeamKids - Cheltenham East Primary" userId="d3fc93f2-66a9-4304-a10d-29cfd544172e" providerId="ADAL" clId="{5B843BC4-F9AC-43BA-B12D-25A265558035}" dt="2024-07-25T00:22:36.899" v="3" actId="1076"/>
          <ac:spMkLst>
            <pc:docMk/>
            <pc:sldMk cId="874476574" sldId="258"/>
            <ac:spMk id="10" creationId="{D0BA64F5-235F-B9D2-9919-436A8D275AEA}"/>
          </ac:spMkLst>
        </pc:spChg>
        <pc:spChg chg="mod">
          <ac:chgData name="TeamKids - Cheltenham East Primary" userId="d3fc93f2-66a9-4304-a10d-29cfd544172e" providerId="ADAL" clId="{5B843BC4-F9AC-43BA-B12D-25A265558035}" dt="2024-07-25T00:29:08.637" v="155" actId="14100"/>
          <ac:spMkLst>
            <pc:docMk/>
            <pc:sldMk cId="874476574" sldId="258"/>
            <ac:spMk id="11" creationId="{D676AF0F-0279-F4B3-AD0B-FF5EFA09A70D}"/>
          </ac:spMkLst>
        </pc:spChg>
        <pc:spChg chg="mod">
          <ac:chgData name="TeamKids - Cheltenham East Primary" userId="d3fc93f2-66a9-4304-a10d-29cfd544172e" providerId="ADAL" clId="{5B843BC4-F9AC-43BA-B12D-25A265558035}" dt="2024-07-25T00:29:44.633" v="211" actId="20577"/>
          <ac:spMkLst>
            <pc:docMk/>
            <pc:sldMk cId="874476574" sldId="258"/>
            <ac:spMk id="15" creationId="{16687CFA-9787-7015-7A94-4D7CBBA75958}"/>
          </ac:spMkLst>
        </pc:spChg>
        <pc:spChg chg="mod">
          <ac:chgData name="TeamKids - Cheltenham East Primary" userId="d3fc93f2-66a9-4304-a10d-29cfd544172e" providerId="ADAL" clId="{5B843BC4-F9AC-43BA-B12D-25A265558035}" dt="2024-07-25T00:22:44.013" v="5" actId="1076"/>
          <ac:spMkLst>
            <pc:docMk/>
            <pc:sldMk cId="874476574" sldId="258"/>
            <ac:spMk id="18" creationId="{FB0A4C6F-E808-7403-24CE-C085BBFDE544}"/>
          </ac:spMkLst>
        </pc:spChg>
        <pc:spChg chg="mod">
          <ac:chgData name="TeamKids - Cheltenham East Primary" userId="d3fc93f2-66a9-4304-a10d-29cfd544172e" providerId="ADAL" clId="{5B843BC4-F9AC-43BA-B12D-25A265558035}" dt="2024-07-25T00:22:10.772" v="1" actId="20577"/>
          <ac:spMkLst>
            <pc:docMk/>
            <pc:sldMk cId="874476574" sldId="258"/>
            <ac:spMk id="68" creationId="{4BC1B856-83F0-654D-83AD-AB3D3ED354E3}"/>
          </ac:spMkLst>
        </pc:spChg>
        <pc:spChg chg="mod">
          <ac:chgData name="TeamKids - Cheltenham East Primary" userId="d3fc93f2-66a9-4304-a10d-29cfd544172e" providerId="ADAL" clId="{5B843BC4-F9AC-43BA-B12D-25A265558035}" dt="2024-07-25T00:57:32.019" v="228" actId="20577"/>
          <ac:spMkLst>
            <pc:docMk/>
            <pc:sldMk cId="874476574" sldId="258"/>
            <ac:spMk id="86" creationId="{63E343B8-5F02-974F-8CDE-DAAB32F1165F}"/>
          </ac:spMkLst>
        </pc:spChg>
        <pc:picChg chg="del">
          <ac:chgData name="TeamKids - Cheltenham East Primary" userId="d3fc93f2-66a9-4304-a10d-29cfd544172e" providerId="ADAL" clId="{5B843BC4-F9AC-43BA-B12D-25A265558035}" dt="2024-07-25T00:23:01.757" v="8" actId="478"/>
          <ac:picMkLst>
            <pc:docMk/>
            <pc:sldMk cId="874476574" sldId="258"/>
            <ac:picMk id="4" creationId="{2A2D3B4A-2596-EFFA-48F4-E74324F0C349}"/>
          </ac:picMkLst>
        </pc:picChg>
        <pc:picChg chg="mod">
          <ac:chgData name="TeamKids - Cheltenham East Primary" userId="d3fc93f2-66a9-4304-a10d-29cfd544172e" providerId="ADAL" clId="{5B843BC4-F9AC-43BA-B12D-25A265558035}" dt="2024-07-25T00:27:04.991" v="34" actId="1076"/>
          <ac:picMkLst>
            <pc:docMk/>
            <pc:sldMk cId="874476574" sldId="258"/>
            <ac:picMk id="5" creationId="{FC41E88B-34D9-E861-3BA0-4547C68C6D45}"/>
          </ac:picMkLst>
        </pc:picChg>
        <pc:picChg chg="del mod">
          <ac:chgData name="TeamKids - Cheltenham East Primary" userId="d3fc93f2-66a9-4304-a10d-29cfd544172e" providerId="ADAL" clId="{5B843BC4-F9AC-43BA-B12D-25A265558035}" dt="2024-07-25T00:25:57.488" v="18" actId="478"/>
          <ac:picMkLst>
            <pc:docMk/>
            <pc:sldMk cId="874476574" sldId="258"/>
            <ac:picMk id="9" creationId="{3B8A8310-0C9D-8DEB-7CFF-007A4A3B5E2C}"/>
          </ac:picMkLst>
        </pc:picChg>
        <pc:picChg chg="add mod">
          <ac:chgData name="TeamKids - Cheltenham East Primary" userId="d3fc93f2-66a9-4304-a10d-29cfd544172e" providerId="ADAL" clId="{5B843BC4-F9AC-43BA-B12D-25A265558035}" dt="2024-07-25T00:27:08.487" v="36" actId="1076"/>
          <ac:picMkLst>
            <pc:docMk/>
            <pc:sldMk cId="874476574" sldId="258"/>
            <ac:picMk id="13" creationId="{8F74C75F-DC77-7231-8B76-BC6E00508EDC}"/>
          </ac:picMkLst>
        </pc:picChg>
        <pc:picChg chg="del">
          <ac:chgData name="TeamKids - Cheltenham East Primary" userId="d3fc93f2-66a9-4304-a10d-29cfd544172e" providerId="ADAL" clId="{5B843BC4-F9AC-43BA-B12D-25A265558035}" dt="2024-07-25T00:22:49.494" v="6" actId="478"/>
          <ac:picMkLst>
            <pc:docMk/>
            <pc:sldMk cId="874476574" sldId="258"/>
            <ac:picMk id="14" creationId="{F084D0B7-5989-8FE8-57D4-58699F184E4C}"/>
          </ac:picMkLst>
        </pc:picChg>
        <pc:picChg chg="add mod">
          <ac:chgData name="TeamKids - Cheltenham East Primary" userId="d3fc93f2-66a9-4304-a10d-29cfd544172e" providerId="ADAL" clId="{5B843BC4-F9AC-43BA-B12D-25A265558035}" dt="2024-07-25T00:27:40.358" v="44" actId="1076"/>
          <ac:picMkLst>
            <pc:docMk/>
            <pc:sldMk cId="874476574" sldId="258"/>
            <ac:picMk id="16" creationId="{D773254D-5CAD-F7E8-BDCC-B84802DCE390}"/>
          </ac:picMkLst>
        </pc:picChg>
        <pc:picChg chg="add mod">
          <ac:chgData name="TeamKids - Cheltenham East Primary" userId="d3fc93f2-66a9-4304-a10d-29cfd544172e" providerId="ADAL" clId="{5B843BC4-F9AC-43BA-B12D-25A265558035}" dt="2024-07-25T00:27:37.106" v="43" actId="1076"/>
          <ac:picMkLst>
            <pc:docMk/>
            <pc:sldMk cId="874476574" sldId="258"/>
            <ac:picMk id="19" creationId="{8F051E02-5385-9DA1-A79F-20685B15F4D6}"/>
          </ac:picMkLst>
        </pc:picChg>
      </pc:sldChg>
    </pc:docChg>
  </pc:docChgLst>
  <pc:docChgLst>
    <pc:chgData name="TeamKids - Cheltenham East Primary" userId="d3fc93f2-66a9-4304-a10d-29cfd544172e" providerId="ADAL" clId="{7C9F1151-EF8D-4EE6-B89C-D50203C01BF4}"/>
    <pc:docChg chg="custSel modSld">
      <pc:chgData name="TeamKids - Cheltenham East Primary" userId="d3fc93f2-66a9-4304-a10d-29cfd544172e" providerId="ADAL" clId="{7C9F1151-EF8D-4EE6-B89C-D50203C01BF4}" dt="2023-03-19T20:24:13.923" v="1296" actId="931"/>
      <pc:docMkLst>
        <pc:docMk/>
      </pc:docMkLst>
      <pc:sldChg chg="addSp delSp modSp mod">
        <pc:chgData name="TeamKids - Cheltenham East Primary" userId="d3fc93f2-66a9-4304-a10d-29cfd544172e" providerId="ADAL" clId="{7C9F1151-EF8D-4EE6-B89C-D50203C01BF4}" dt="2023-03-19T20:24:13.923" v="1296" actId="931"/>
        <pc:sldMkLst>
          <pc:docMk/>
          <pc:sldMk cId="874476574" sldId="258"/>
        </pc:sldMkLst>
        <pc:spChg chg="add del mod">
          <ac:chgData name="TeamKids - Cheltenham East Primary" userId="d3fc93f2-66a9-4304-a10d-29cfd544172e" providerId="ADAL" clId="{7C9F1151-EF8D-4EE6-B89C-D50203C01BF4}" dt="2023-03-19T20:23:42.735" v="1289" actId="931"/>
          <ac:spMkLst>
            <pc:docMk/>
            <pc:sldMk cId="874476574" sldId="258"/>
            <ac:spMk id="3" creationId="{37934CE8-091A-8D28-DC7A-A2253FD11D43}"/>
          </ac:spMkLst>
        </pc:spChg>
        <pc:spChg chg="add del mod">
          <ac:chgData name="TeamKids - Cheltenham East Primary" userId="d3fc93f2-66a9-4304-a10d-29cfd544172e" providerId="ADAL" clId="{7C9F1151-EF8D-4EE6-B89C-D50203C01BF4}" dt="2023-03-19T20:24:06.293" v="1293" actId="931"/>
          <ac:spMkLst>
            <pc:docMk/>
            <pc:sldMk cId="874476574" sldId="258"/>
            <ac:spMk id="5" creationId="{EF311981-54F4-98B5-6D3D-97155A6FA260}"/>
          </ac:spMkLst>
        </pc:spChg>
        <pc:spChg chg="add del mod">
          <ac:chgData name="TeamKids - Cheltenham East Primary" userId="d3fc93f2-66a9-4304-a10d-29cfd544172e" providerId="ADAL" clId="{7C9F1151-EF8D-4EE6-B89C-D50203C01BF4}" dt="2023-03-19T20:24:13.923" v="1296" actId="931"/>
          <ac:spMkLst>
            <pc:docMk/>
            <pc:sldMk cId="874476574" sldId="258"/>
            <ac:spMk id="7" creationId="{514B4B92-2218-C59D-5D93-7E650C07BD3D}"/>
          </ac:spMkLst>
        </pc:spChg>
        <pc:spChg chg="mod">
          <ac:chgData name="TeamKids - Cheltenham East Primary" userId="d3fc93f2-66a9-4304-a10d-29cfd544172e" providerId="ADAL" clId="{7C9F1151-EF8D-4EE6-B89C-D50203C01BF4}" dt="2023-03-17T12:15:30.926" v="7" actId="1076"/>
          <ac:spMkLst>
            <pc:docMk/>
            <pc:sldMk cId="874476574" sldId="258"/>
            <ac:spMk id="18" creationId="{339EB08E-21AC-6446-95E4-7108819B3D2E}"/>
          </ac:spMkLst>
        </pc:spChg>
        <pc:spChg chg="mod">
          <ac:chgData name="TeamKids - Cheltenham East Primary" userId="d3fc93f2-66a9-4304-a10d-29cfd544172e" providerId="ADAL" clId="{7C9F1151-EF8D-4EE6-B89C-D50203C01BF4}" dt="2023-03-17T12:15:24.817" v="6" actId="1076"/>
          <ac:spMkLst>
            <pc:docMk/>
            <pc:sldMk cId="874476574" sldId="258"/>
            <ac:spMk id="19" creationId="{3AD0E962-ED24-3B46-97A9-4EACF7EAF418}"/>
          </ac:spMkLst>
        </pc:spChg>
        <pc:spChg chg="mod">
          <ac:chgData name="TeamKids - Cheltenham East Primary" userId="d3fc93f2-66a9-4304-a10d-29cfd544172e" providerId="ADAL" clId="{7C9F1151-EF8D-4EE6-B89C-D50203C01BF4}" dt="2023-03-18T10:48:59.338" v="65" actId="20577"/>
          <ac:spMkLst>
            <pc:docMk/>
            <pc:sldMk cId="874476574" sldId="258"/>
            <ac:spMk id="21" creationId="{189A6A34-B22C-F44A-BFFB-12B3B2F6DCD9}"/>
          </ac:spMkLst>
        </pc:spChg>
        <pc:spChg chg="mod">
          <ac:chgData name="TeamKids - Cheltenham East Primary" userId="d3fc93f2-66a9-4304-a10d-29cfd544172e" providerId="ADAL" clId="{7C9F1151-EF8D-4EE6-B89C-D50203C01BF4}" dt="2023-03-17T12:15:18.910" v="5" actId="1076"/>
          <ac:spMkLst>
            <pc:docMk/>
            <pc:sldMk cId="874476574" sldId="258"/>
            <ac:spMk id="23" creationId="{09636A4C-275D-9A44-ADEA-C3A87B4DE85D}"/>
          </ac:spMkLst>
        </pc:spChg>
        <pc:spChg chg="mod">
          <ac:chgData name="TeamKids - Cheltenham East Primary" userId="d3fc93f2-66a9-4304-a10d-29cfd544172e" providerId="ADAL" clId="{7C9F1151-EF8D-4EE6-B89C-D50203C01BF4}" dt="2023-03-18T10:54:41.998" v="119" actId="20577"/>
          <ac:spMkLst>
            <pc:docMk/>
            <pc:sldMk cId="874476574" sldId="258"/>
            <ac:spMk id="58" creationId="{A5A07ABA-DB90-8C46-B4D7-57D3FE53E5A2}"/>
          </ac:spMkLst>
        </pc:spChg>
        <pc:spChg chg="mod">
          <ac:chgData name="TeamKids - Cheltenham East Primary" userId="d3fc93f2-66a9-4304-a10d-29cfd544172e" providerId="ADAL" clId="{7C9F1151-EF8D-4EE6-B89C-D50203C01BF4}" dt="2023-03-17T12:15:14.647" v="4" actId="1076"/>
          <ac:spMkLst>
            <pc:docMk/>
            <pc:sldMk cId="874476574" sldId="258"/>
            <ac:spMk id="60" creationId="{C670A1C7-09DE-DC4F-BE47-C743826A6E4D}"/>
          </ac:spMkLst>
        </pc:spChg>
        <pc:spChg chg="mod">
          <ac:chgData name="TeamKids - Cheltenham East Primary" userId="d3fc93f2-66a9-4304-a10d-29cfd544172e" providerId="ADAL" clId="{7C9F1151-EF8D-4EE6-B89C-D50203C01BF4}" dt="2023-03-17T10:30:36.337" v="1" actId="20577"/>
          <ac:spMkLst>
            <pc:docMk/>
            <pc:sldMk cId="874476574" sldId="258"/>
            <ac:spMk id="68" creationId="{4BC1B856-83F0-654D-83AD-AB3D3ED354E3}"/>
          </ac:spMkLst>
        </pc:spChg>
        <pc:spChg chg="mod">
          <ac:chgData name="TeamKids - Cheltenham East Primary" userId="d3fc93f2-66a9-4304-a10d-29cfd544172e" providerId="ADAL" clId="{7C9F1151-EF8D-4EE6-B89C-D50203C01BF4}" dt="2023-03-19T04:05:18.260" v="1288" actId="20577"/>
          <ac:spMkLst>
            <pc:docMk/>
            <pc:sldMk cId="874476574" sldId="258"/>
            <ac:spMk id="86" creationId="{63E343B8-5F02-974F-8CDE-DAAB32F1165F}"/>
          </ac:spMkLst>
        </pc:spChg>
        <pc:picChg chg="add mod">
          <ac:chgData name="TeamKids - Cheltenham East Primary" userId="d3fc93f2-66a9-4304-a10d-29cfd544172e" providerId="ADAL" clId="{7C9F1151-EF8D-4EE6-B89C-D50203C01BF4}" dt="2023-03-19T20:23:49.849" v="1292" actId="962"/>
          <ac:picMkLst>
            <pc:docMk/>
            <pc:sldMk cId="874476574" sldId="258"/>
            <ac:picMk id="4" creationId="{CC0291A0-B67D-49E3-A344-6330E4F52EF0}"/>
          </ac:picMkLst>
        </pc:picChg>
        <pc:picChg chg="add mod">
          <ac:chgData name="TeamKids - Cheltenham East Primary" userId="d3fc93f2-66a9-4304-a10d-29cfd544172e" providerId="ADAL" clId="{7C9F1151-EF8D-4EE6-B89C-D50203C01BF4}" dt="2023-03-19T20:24:11.388" v="1294" actId="27614"/>
          <ac:picMkLst>
            <pc:docMk/>
            <pc:sldMk cId="874476574" sldId="258"/>
            <ac:picMk id="8" creationId="{14DE7688-28FE-19D1-7DF0-FA69AFD968AC}"/>
          </ac:picMkLst>
        </pc:picChg>
        <pc:picChg chg="add mod">
          <ac:chgData name="TeamKids - Cheltenham East Primary" userId="d3fc93f2-66a9-4304-a10d-29cfd544172e" providerId="ADAL" clId="{7C9F1151-EF8D-4EE6-B89C-D50203C01BF4}" dt="2023-03-19T20:24:13.923" v="1296" actId="931"/>
          <ac:picMkLst>
            <pc:docMk/>
            <pc:sldMk cId="874476574" sldId="258"/>
            <ac:picMk id="10" creationId="{F04BE793-66E0-BE49-C697-E3B9B8758F63}"/>
          </ac:picMkLst>
        </pc:picChg>
        <pc:picChg chg="del">
          <ac:chgData name="TeamKids - Cheltenham East Primary" userId="d3fc93f2-66a9-4304-a10d-29cfd544172e" providerId="ADAL" clId="{7C9F1151-EF8D-4EE6-B89C-D50203C01BF4}" dt="2023-03-17T12:15:49.377" v="10" actId="478"/>
          <ac:picMkLst>
            <pc:docMk/>
            <pc:sldMk cId="874476574" sldId="258"/>
            <ac:picMk id="12" creationId="{ECE739EF-C764-A756-E14C-59F9C20EEE74}"/>
          </ac:picMkLst>
        </pc:picChg>
        <pc:picChg chg="del">
          <ac:chgData name="TeamKids - Cheltenham East Primary" userId="d3fc93f2-66a9-4304-a10d-29cfd544172e" providerId="ADAL" clId="{7C9F1151-EF8D-4EE6-B89C-D50203C01BF4}" dt="2023-03-17T12:15:51.285" v="11" actId="478"/>
          <ac:picMkLst>
            <pc:docMk/>
            <pc:sldMk cId="874476574" sldId="258"/>
            <ac:picMk id="14" creationId="{BB3845CD-B623-0639-592F-DFFFBAA860BE}"/>
          </ac:picMkLst>
        </pc:picChg>
        <pc:picChg chg="del">
          <ac:chgData name="TeamKids - Cheltenham East Primary" userId="d3fc93f2-66a9-4304-a10d-29cfd544172e" providerId="ADAL" clId="{7C9F1151-EF8D-4EE6-B89C-D50203C01BF4}" dt="2023-03-17T12:15:53.291" v="12" actId="478"/>
          <ac:picMkLst>
            <pc:docMk/>
            <pc:sldMk cId="874476574" sldId="258"/>
            <ac:picMk id="26" creationId="{EC0A8209-C9DC-F143-6E73-9FF8CC49CAF0}"/>
          </ac:picMkLst>
        </pc:picChg>
      </pc:sldChg>
    </pc:docChg>
  </pc:docChgLst>
  <pc:docChgLst>
    <pc:chgData name="TeamKids - Cheltenham East Primary" userId="d3fc93f2-66a9-4304-a10d-29cfd544172e" providerId="ADAL" clId="{400C4F53-531E-487F-AECF-20EB928BB9D2}"/>
    <pc:docChg chg="custSel modSld">
      <pc:chgData name="TeamKids - Cheltenham East Primary" userId="d3fc93f2-66a9-4304-a10d-29cfd544172e" providerId="ADAL" clId="{400C4F53-531E-487F-AECF-20EB928BB9D2}" dt="2024-07-17T01:36:39.033" v="245"/>
      <pc:docMkLst>
        <pc:docMk/>
      </pc:docMkLst>
      <pc:sldChg chg="addSp delSp modSp mod">
        <pc:chgData name="TeamKids - Cheltenham East Primary" userId="d3fc93f2-66a9-4304-a10d-29cfd544172e" providerId="ADAL" clId="{400C4F53-531E-487F-AECF-20EB928BB9D2}" dt="2024-07-17T01:36:39.033" v="245"/>
        <pc:sldMkLst>
          <pc:docMk/>
          <pc:sldMk cId="874476574" sldId="258"/>
        </pc:sldMkLst>
        <pc:spChg chg="mod">
          <ac:chgData name="TeamKids - Cheltenham East Primary" userId="d3fc93f2-66a9-4304-a10d-29cfd544172e" providerId="ADAL" clId="{400C4F53-531E-487F-AECF-20EB928BB9D2}" dt="2024-07-17T01:35:50.403" v="192" actId="20577"/>
          <ac:spMkLst>
            <pc:docMk/>
            <pc:sldMk cId="874476574" sldId="258"/>
            <ac:spMk id="2" creationId="{8CD568FC-EC35-1C1D-2F24-F15CE5CEE3A3}"/>
          </ac:spMkLst>
        </pc:spChg>
        <pc:spChg chg="mod">
          <ac:chgData name="TeamKids - Cheltenham East Primary" userId="d3fc93f2-66a9-4304-a10d-29cfd544172e" providerId="ADAL" clId="{400C4F53-531E-487F-AECF-20EB928BB9D2}" dt="2024-07-17T01:33:53.716" v="118" actId="20577"/>
          <ac:spMkLst>
            <pc:docMk/>
            <pc:sldMk cId="874476574" sldId="258"/>
            <ac:spMk id="3" creationId="{2538C33F-12BF-7ACE-E006-C89ECCF04D6E}"/>
          </ac:spMkLst>
        </pc:spChg>
        <pc:spChg chg="mod">
          <ac:chgData name="TeamKids - Cheltenham East Primary" userId="d3fc93f2-66a9-4304-a10d-29cfd544172e" providerId="ADAL" clId="{400C4F53-531E-487F-AECF-20EB928BB9D2}" dt="2024-07-17T01:36:23.289" v="239"/>
          <ac:spMkLst>
            <pc:docMk/>
            <pc:sldMk cId="874476574" sldId="258"/>
            <ac:spMk id="7" creationId="{DC885CEB-C146-E036-8755-7F89699E36CA}"/>
          </ac:spMkLst>
        </pc:spChg>
        <pc:spChg chg="mod">
          <ac:chgData name="TeamKids - Cheltenham East Primary" userId="d3fc93f2-66a9-4304-a10d-29cfd544172e" providerId="ADAL" clId="{400C4F53-531E-487F-AECF-20EB928BB9D2}" dt="2024-07-17T01:35:14.435" v="163" actId="20577"/>
          <ac:spMkLst>
            <pc:docMk/>
            <pc:sldMk cId="874476574" sldId="258"/>
            <ac:spMk id="10" creationId="{D0BA64F5-235F-B9D2-9919-436A8D275AEA}"/>
          </ac:spMkLst>
        </pc:spChg>
        <pc:spChg chg="mod">
          <ac:chgData name="TeamKids - Cheltenham East Primary" userId="d3fc93f2-66a9-4304-a10d-29cfd544172e" providerId="ADAL" clId="{400C4F53-531E-487F-AECF-20EB928BB9D2}" dt="2024-07-17T01:33:45.154" v="108" actId="20577"/>
          <ac:spMkLst>
            <pc:docMk/>
            <pc:sldMk cId="874476574" sldId="258"/>
            <ac:spMk id="11" creationId="{D676AF0F-0279-F4B3-AD0B-FF5EFA09A70D}"/>
          </ac:spMkLst>
        </pc:spChg>
        <pc:spChg chg="mod">
          <ac:chgData name="TeamKids - Cheltenham East Primary" userId="d3fc93f2-66a9-4304-a10d-29cfd544172e" providerId="ADAL" clId="{400C4F53-531E-487F-AECF-20EB928BB9D2}" dt="2024-07-17T01:34:42.105" v="152" actId="20577"/>
          <ac:spMkLst>
            <pc:docMk/>
            <pc:sldMk cId="874476574" sldId="258"/>
            <ac:spMk id="15" creationId="{16687CFA-9787-7015-7A94-4D7CBBA75958}"/>
          </ac:spMkLst>
        </pc:spChg>
        <pc:spChg chg="mod">
          <ac:chgData name="TeamKids - Cheltenham East Primary" userId="d3fc93f2-66a9-4304-a10d-29cfd544172e" providerId="ADAL" clId="{400C4F53-531E-487F-AECF-20EB928BB9D2}" dt="2024-07-17T01:36:07.939" v="221" actId="20577"/>
          <ac:spMkLst>
            <pc:docMk/>
            <pc:sldMk cId="874476574" sldId="258"/>
            <ac:spMk id="17" creationId="{D54C4B2D-E872-CBAF-2283-E866E395C4FA}"/>
          </ac:spMkLst>
        </pc:spChg>
        <pc:spChg chg="mod">
          <ac:chgData name="TeamKids - Cheltenham East Primary" userId="d3fc93f2-66a9-4304-a10d-29cfd544172e" providerId="ADAL" clId="{400C4F53-531E-487F-AECF-20EB928BB9D2}" dt="2024-07-17T01:35:27.848" v="186" actId="20577"/>
          <ac:spMkLst>
            <pc:docMk/>
            <pc:sldMk cId="874476574" sldId="258"/>
            <ac:spMk id="18" creationId="{FB0A4C6F-E808-7403-24CE-C085BBFDE544}"/>
          </ac:spMkLst>
        </pc:spChg>
        <pc:spChg chg="mod">
          <ac:chgData name="TeamKids - Cheltenham East Primary" userId="d3fc93f2-66a9-4304-a10d-29cfd544172e" providerId="ADAL" clId="{400C4F53-531E-487F-AECF-20EB928BB9D2}" dt="2024-07-17T01:36:39.033" v="245"/>
          <ac:spMkLst>
            <pc:docMk/>
            <pc:sldMk cId="874476574" sldId="258"/>
            <ac:spMk id="19" creationId="{9B98D455-56A1-9F52-F71B-DF1215A5812A}"/>
          </ac:spMkLst>
        </pc:spChg>
        <pc:spChg chg="mod">
          <ac:chgData name="TeamKids - Cheltenham East Primary" userId="d3fc93f2-66a9-4304-a10d-29cfd544172e" providerId="ADAL" clId="{400C4F53-531E-487F-AECF-20EB928BB9D2}" dt="2024-07-17T01:36:28.408" v="241"/>
          <ac:spMkLst>
            <pc:docMk/>
            <pc:sldMk cId="874476574" sldId="258"/>
            <ac:spMk id="48" creationId="{7200E5BC-BBB7-3C49-809B-EB9A84214327}"/>
          </ac:spMkLst>
        </pc:spChg>
        <pc:spChg chg="mod">
          <ac:chgData name="TeamKids - Cheltenham East Primary" userId="d3fc93f2-66a9-4304-a10d-29cfd544172e" providerId="ADAL" clId="{400C4F53-531E-487F-AECF-20EB928BB9D2}" dt="2024-07-17T01:36:33.965" v="243"/>
          <ac:spMkLst>
            <pc:docMk/>
            <pc:sldMk cId="874476574" sldId="258"/>
            <ac:spMk id="49" creationId="{36FF00A8-487D-9842-9CF1-66D33AD92F31}"/>
          </ac:spMkLst>
        </pc:spChg>
        <pc:spChg chg="mod">
          <ac:chgData name="TeamKids - Cheltenham East Primary" userId="d3fc93f2-66a9-4304-a10d-29cfd544172e" providerId="ADAL" clId="{400C4F53-531E-487F-AECF-20EB928BB9D2}" dt="2024-07-17T01:27:14.493" v="29" actId="20577"/>
          <ac:spMkLst>
            <pc:docMk/>
            <pc:sldMk cId="874476574" sldId="258"/>
            <ac:spMk id="86" creationId="{63E343B8-5F02-974F-8CDE-DAAB32F1165F}"/>
          </ac:spMkLst>
        </pc:spChg>
        <pc:picChg chg="add mod">
          <ac:chgData name="TeamKids - Cheltenham East Primary" userId="d3fc93f2-66a9-4304-a10d-29cfd544172e" providerId="ADAL" clId="{400C4F53-531E-487F-AECF-20EB928BB9D2}" dt="2024-07-17T01:35:35.482" v="187" actId="1076"/>
          <ac:picMkLst>
            <pc:docMk/>
            <pc:sldMk cId="874476574" sldId="258"/>
            <ac:picMk id="4" creationId="{2A2D3B4A-2596-EFFA-48F4-E74324F0C349}"/>
          </ac:picMkLst>
        </pc:picChg>
        <pc:picChg chg="del">
          <ac:chgData name="TeamKids - Cheltenham East Primary" userId="d3fc93f2-66a9-4304-a10d-29cfd544172e" providerId="ADAL" clId="{400C4F53-531E-487F-AECF-20EB928BB9D2}" dt="2024-07-17T01:25:19.856" v="1" actId="478"/>
          <ac:picMkLst>
            <pc:docMk/>
            <pc:sldMk cId="874476574" sldId="258"/>
            <ac:picMk id="5" creationId="{B69DE3AA-F8AE-DA50-9D0A-F96BB627D9D5}"/>
          </ac:picMkLst>
        </pc:picChg>
        <pc:picChg chg="add mod">
          <ac:chgData name="TeamKids - Cheltenham East Primary" userId="d3fc93f2-66a9-4304-a10d-29cfd544172e" providerId="ADAL" clId="{400C4F53-531E-487F-AECF-20EB928BB9D2}" dt="2024-07-17T01:35:44.344" v="190" actId="1076"/>
          <ac:picMkLst>
            <pc:docMk/>
            <pc:sldMk cId="874476574" sldId="258"/>
            <ac:picMk id="6" creationId="{4FF6971D-E878-83E4-3531-F58EDA4D6EDA}"/>
          </ac:picMkLst>
        </pc:picChg>
        <pc:picChg chg="add mod">
          <ac:chgData name="TeamKids - Cheltenham East Primary" userId="d3fc93f2-66a9-4304-a10d-29cfd544172e" providerId="ADAL" clId="{400C4F53-531E-487F-AECF-20EB928BB9D2}" dt="2024-07-17T01:35:52.683" v="193" actId="1076"/>
          <ac:picMkLst>
            <pc:docMk/>
            <pc:sldMk cId="874476574" sldId="258"/>
            <ac:picMk id="8" creationId="{7A3E1FD1-C519-E8FB-657B-948B3323A017}"/>
          </ac:picMkLst>
        </pc:picChg>
        <pc:picChg chg="del">
          <ac:chgData name="TeamKids - Cheltenham East Primary" userId="d3fc93f2-66a9-4304-a10d-29cfd544172e" providerId="ADAL" clId="{400C4F53-531E-487F-AECF-20EB928BB9D2}" dt="2024-07-17T01:25:17.644" v="0" actId="478"/>
          <ac:picMkLst>
            <pc:docMk/>
            <pc:sldMk cId="874476574" sldId="258"/>
            <ac:picMk id="9" creationId="{A272A65A-F7E4-0861-3088-0B893128C811}"/>
          </ac:picMkLst>
        </pc:picChg>
        <pc:picChg chg="add mod">
          <ac:chgData name="TeamKids - Cheltenham East Primary" userId="d3fc93f2-66a9-4304-a10d-29cfd544172e" providerId="ADAL" clId="{400C4F53-531E-487F-AECF-20EB928BB9D2}" dt="2024-07-17T01:35:54.143" v="194" actId="1076"/>
          <ac:picMkLst>
            <pc:docMk/>
            <pc:sldMk cId="874476574" sldId="258"/>
            <ac:picMk id="12" creationId="{B97A2F08-C9E6-F2B5-E35D-3DC580DE4687}"/>
          </ac:picMkLst>
        </pc:picChg>
        <pc:picChg chg="del">
          <ac:chgData name="TeamKids - Cheltenham East Primary" userId="d3fc93f2-66a9-4304-a10d-29cfd544172e" providerId="ADAL" clId="{400C4F53-531E-487F-AECF-20EB928BB9D2}" dt="2024-07-17T01:25:21.393" v="2" actId="478"/>
          <ac:picMkLst>
            <pc:docMk/>
            <pc:sldMk cId="874476574" sldId="258"/>
            <ac:picMk id="13" creationId="{FB0FA4E9-94B3-FF12-66D7-E589052F404D}"/>
          </ac:picMkLst>
        </pc:picChg>
        <pc:picChg chg="del">
          <ac:chgData name="TeamKids - Cheltenham East Primary" userId="d3fc93f2-66a9-4304-a10d-29cfd544172e" providerId="ADAL" clId="{400C4F53-531E-487F-AECF-20EB928BB9D2}" dt="2024-07-17T01:25:25.467" v="5" actId="478"/>
          <ac:picMkLst>
            <pc:docMk/>
            <pc:sldMk cId="874476574" sldId="258"/>
            <ac:picMk id="21" creationId="{31848BCF-0E2D-0266-D6F9-036938D33BED}"/>
          </ac:picMkLst>
        </pc:picChg>
        <pc:picChg chg="del">
          <ac:chgData name="TeamKids - Cheltenham East Primary" userId="d3fc93f2-66a9-4304-a10d-29cfd544172e" providerId="ADAL" clId="{400C4F53-531E-487F-AECF-20EB928BB9D2}" dt="2024-07-17T01:25:24.808" v="4" actId="478"/>
          <ac:picMkLst>
            <pc:docMk/>
            <pc:sldMk cId="874476574" sldId="258"/>
            <ac:picMk id="23" creationId="{19357791-DB0C-F9B3-24B2-DF34A6FB3B51}"/>
          </ac:picMkLst>
        </pc:picChg>
        <pc:picChg chg="del">
          <ac:chgData name="TeamKids - Cheltenham East Primary" userId="d3fc93f2-66a9-4304-a10d-29cfd544172e" providerId="ADAL" clId="{400C4F53-531E-487F-AECF-20EB928BB9D2}" dt="2024-07-17T01:25:22.904" v="3" actId="478"/>
          <ac:picMkLst>
            <pc:docMk/>
            <pc:sldMk cId="874476574" sldId="258"/>
            <ac:picMk id="26" creationId="{806CE243-0573-7C75-6356-32935E5FFFEC}"/>
          </ac:picMkLst>
        </pc:picChg>
        <pc:picChg chg="del">
          <ac:chgData name="TeamKids - Cheltenham East Primary" userId="d3fc93f2-66a9-4304-a10d-29cfd544172e" providerId="ADAL" clId="{400C4F53-531E-487F-AECF-20EB928BB9D2}" dt="2024-07-17T01:25:26.031" v="6" actId="478"/>
          <ac:picMkLst>
            <pc:docMk/>
            <pc:sldMk cId="874476574" sldId="258"/>
            <ac:picMk id="27" creationId="{165C2115-2B96-0E2E-3EB4-CFCAD6CA699F}"/>
          </ac:picMkLst>
        </pc:picChg>
        <pc:picChg chg="del">
          <ac:chgData name="TeamKids - Cheltenham East Primary" userId="d3fc93f2-66a9-4304-a10d-29cfd544172e" providerId="ADAL" clId="{400C4F53-531E-487F-AECF-20EB928BB9D2}" dt="2024-07-17T01:25:27.383" v="7" actId="478"/>
          <ac:picMkLst>
            <pc:docMk/>
            <pc:sldMk cId="874476574" sldId="258"/>
            <ac:picMk id="31" creationId="{9A266FDB-BAD4-B0B3-184C-366660B17A0C}"/>
          </ac:picMkLst>
        </pc:picChg>
      </pc:sldChg>
    </pc:docChg>
  </pc:docChgLst>
  <pc:docChgLst>
    <pc:chgData name="TeamKids - Cheltenham East Primary" userId="d3fc93f2-66a9-4304-a10d-29cfd544172e" providerId="ADAL" clId="{A33A4EF1-74CE-409B-8960-6D36749EF5E5}"/>
    <pc:docChg chg="custSel modSld">
      <pc:chgData name="TeamKids - Cheltenham East Primary" userId="d3fc93f2-66a9-4304-a10d-29cfd544172e" providerId="ADAL" clId="{A33A4EF1-74CE-409B-8960-6D36749EF5E5}" dt="2023-04-28T04:23:30.028" v="552" actId="20577"/>
      <pc:docMkLst>
        <pc:docMk/>
      </pc:docMkLst>
      <pc:sldChg chg="addSp delSp modSp mod">
        <pc:chgData name="TeamKids - Cheltenham East Primary" userId="d3fc93f2-66a9-4304-a10d-29cfd544172e" providerId="ADAL" clId="{A33A4EF1-74CE-409B-8960-6D36749EF5E5}" dt="2023-04-28T04:23:30.028" v="552" actId="20577"/>
        <pc:sldMkLst>
          <pc:docMk/>
          <pc:sldMk cId="874476574" sldId="258"/>
        </pc:sldMkLst>
        <pc:spChg chg="mod">
          <ac:chgData name="TeamKids - Cheltenham East Primary" userId="d3fc93f2-66a9-4304-a10d-29cfd544172e" providerId="ADAL" clId="{A33A4EF1-74CE-409B-8960-6D36749EF5E5}" dt="2023-04-27T23:33:49.793" v="25" actId="20577"/>
          <ac:spMkLst>
            <pc:docMk/>
            <pc:sldMk cId="874476574" sldId="258"/>
            <ac:spMk id="2" creationId="{8D90EF03-035E-7B37-2B6B-AFBF4DE275AD}"/>
          </ac:spMkLst>
        </pc:spChg>
        <pc:spChg chg="mod">
          <ac:chgData name="TeamKids - Cheltenham East Primary" userId="d3fc93f2-66a9-4304-a10d-29cfd544172e" providerId="ADAL" clId="{A33A4EF1-74CE-409B-8960-6D36749EF5E5}" dt="2023-04-27T23:36:33.648" v="149" actId="20577"/>
          <ac:spMkLst>
            <pc:docMk/>
            <pc:sldMk cId="874476574" sldId="258"/>
            <ac:spMk id="3" creationId="{2538C33F-12BF-7ACE-E006-C89ECCF04D6E}"/>
          </ac:spMkLst>
        </pc:spChg>
        <pc:spChg chg="mod">
          <ac:chgData name="TeamKids - Cheltenham East Primary" userId="d3fc93f2-66a9-4304-a10d-29cfd544172e" providerId="ADAL" clId="{A33A4EF1-74CE-409B-8960-6D36749EF5E5}" dt="2023-04-27T23:36:44.032" v="163" actId="20577"/>
          <ac:spMkLst>
            <pc:docMk/>
            <pc:sldMk cId="874476574" sldId="258"/>
            <ac:spMk id="4" creationId="{FC691B38-2D7E-8E39-A44E-D006C5F09DA0}"/>
          </ac:spMkLst>
        </pc:spChg>
        <pc:spChg chg="mod">
          <ac:chgData name="TeamKids - Cheltenham East Primary" userId="d3fc93f2-66a9-4304-a10d-29cfd544172e" providerId="ADAL" clId="{A33A4EF1-74CE-409B-8960-6D36749EF5E5}" dt="2023-04-27T23:33:59.523" v="31" actId="20577"/>
          <ac:spMkLst>
            <pc:docMk/>
            <pc:sldMk cId="874476574" sldId="258"/>
            <ac:spMk id="5" creationId="{DA38CBD2-6BC7-F3B1-BE2F-5DC3CBA327E8}"/>
          </ac:spMkLst>
        </pc:spChg>
        <pc:spChg chg="add del mod">
          <ac:chgData name="TeamKids - Cheltenham East Primary" userId="d3fc93f2-66a9-4304-a10d-29cfd544172e" providerId="ADAL" clId="{A33A4EF1-74CE-409B-8960-6D36749EF5E5}" dt="2023-04-28T00:07:18.720" v="546"/>
          <ac:spMkLst>
            <pc:docMk/>
            <pc:sldMk cId="874476574" sldId="258"/>
            <ac:spMk id="6" creationId="{DD76538C-6E9B-C9DD-067F-F0C1B3D8D43E}"/>
          </ac:spMkLst>
        </pc:spChg>
        <pc:spChg chg="add mod">
          <ac:chgData name="TeamKids - Cheltenham East Primary" userId="d3fc93f2-66a9-4304-a10d-29cfd544172e" providerId="ADAL" clId="{A33A4EF1-74CE-409B-8960-6D36749EF5E5}" dt="2023-04-27T23:44:56.268" v="415" actId="20577"/>
          <ac:spMkLst>
            <pc:docMk/>
            <pc:sldMk cId="874476574" sldId="258"/>
            <ac:spMk id="7" creationId="{DC885CEB-C146-E036-8755-7F89699E36CA}"/>
          </ac:spMkLst>
        </pc:spChg>
        <pc:spChg chg="add del mod">
          <ac:chgData name="TeamKids - Cheltenham East Primary" userId="d3fc93f2-66a9-4304-a10d-29cfd544172e" providerId="ADAL" clId="{A33A4EF1-74CE-409B-8960-6D36749EF5E5}" dt="2023-04-27T23:55:01.735" v="520" actId="931"/>
          <ac:spMkLst>
            <pc:docMk/>
            <pc:sldMk cId="874476574" sldId="258"/>
            <ac:spMk id="10" creationId="{3D5A7B04-DCD1-7261-D6CC-797DB9334FA2}"/>
          </ac:spMkLst>
        </pc:spChg>
        <pc:spChg chg="add del mod">
          <ac:chgData name="TeamKids - Cheltenham East Primary" userId="d3fc93f2-66a9-4304-a10d-29cfd544172e" providerId="ADAL" clId="{A33A4EF1-74CE-409B-8960-6D36749EF5E5}" dt="2023-04-27T23:55:09.043" v="521" actId="931"/>
          <ac:spMkLst>
            <pc:docMk/>
            <pc:sldMk cId="874476574" sldId="258"/>
            <ac:spMk id="12" creationId="{23F071E6-F697-F53E-4649-86220B6B076E}"/>
          </ac:spMkLst>
        </pc:spChg>
        <pc:spChg chg="add del mod">
          <ac:chgData name="TeamKids - Cheltenham East Primary" userId="d3fc93f2-66a9-4304-a10d-29cfd544172e" providerId="ADAL" clId="{A33A4EF1-74CE-409B-8960-6D36749EF5E5}" dt="2023-04-27T23:55:32.481" v="530" actId="931"/>
          <ac:spMkLst>
            <pc:docMk/>
            <pc:sldMk cId="874476574" sldId="258"/>
            <ac:spMk id="14" creationId="{05B35EB5-575C-7643-9AA6-19D9EA1BEF86}"/>
          </ac:spMkLst>
        </pc:spChg>
        <pc:spChg chg="mod">
          <ac:chgData name="TeamKids - Cheltenham East Primary" userId="d3fc93f2-66a9-4304-a10d-29cfd544172e" providerId="ADAL" clId="{A33A4EF1-74CE-409B-8960-6D36749EF5E5}" dt="2023-04-27T23:36:06.712" v="111" actId="20577"/>
          <ac:spMkLst>
            <pc:docMk/>
            <pc:sldMk cId="874476574" sldId="258"/>
            <ac:spMk id="23" creationId="{09636A4C-275D-9A44-ADEA-C3A87B4DE85D}"/>
          </ac:spMkLst>
        </pc:spChg>
        <pc:spChg chg="add del mod">
          <ac:chgData name="TeamKids - Cheltenham East Primary" userId="d3fc93f2-66a9-4304-a10d-29cfd544172e" providerId="ADAL" clId="{A33A4EF1-74CE-409B-8960-6D36749EF5E5}" dt="2023-04-28T00:03:15.526" v="531" actId="478"/>
          <ac:spMkLst>
            <pc:docMk/>
            <pc:sldMk cId="874476574" sldId="258"/>
            <ac:spMk id="24" creationId="{6DA667B6-A717-4F3B-6EFB-D1AA06EC626F}"/>
          </ac:spMkLst>
        </pc:spChg>
        <pc:spChg chg="del mod">
          <ac:chgData name="TeamKids - Cheltenham East Primary" userId="d3fc93f2-66a9-4304-a10d-29cfd544172e" providerId="ADAL" clId="{A33A4EF1-74CE-409B-8960-6D36749EF5E5}" dt="2023-04-27T23:44:12.892" v="381"/>
          <ac:spMkLst>
            <pc:docMk/>
            <pc:sldMk cId="874476574" sldId="258"/>
            <ac:spMk id="44" creationId="{8645B0F2-6465-3346-A86A-B833168191A8}"/>
          </ac:spMkLst>
        </pc:spChg>
        <pc:spChg chg="mod">
          <ac:chgData name="TeamKids - Cheltenham East Primary" userId="d3fc93f2-66a9-4304-a10d-29cfd544172e" providerId="ADAL" clId="{A33A4EF1-74CE-409B-8960-6D36749EF5E5}" dt="2023-04-27T23:45:17.740" v="448" actId="1076"/>
          <ac:spMkLst>
            <pc:docMk/>
            <pc:sldMk cId="874476574" sldId="258"/>
            <ac:spMk id="45" creationId="{EBFBF44F-0BC5-A54D-AA9A-C46BA4650166}"/>
          </ac:spMkLst>
        </pc:spChg>
        <pc:spChg chg="mod">
          <ac:chgData name="TeamKids - Cheltenham East Primary" userId="d3fc93f2-66a9-4304-a10d-29cfd544172e" providerId="ADAL" clId="{A33A4EF1-74CE-409B-8960-6D36749EF5E5}" dt="2023-04-27T23:44:08.559" v="378" actId="20577"/>
          <ac:spMkLst>
            <pc:docMk/>
            <pc:sldMk cId="874476574" sldId="258"/>
            <ac:spMk id="48" creationId="{7200E5BC-BBB7-3C49-809B-EB9A84214327}"/>
          </ac:spMkLst>
        </pc:spChg>
        <pc:spChg chg="mod">
          <ac:chgData name="TeamKids - Cheltenham East Primary" userId="d3fc93f2-66a9-4304-a10d-29cfd544172e" providerId="ADAL" clId="{A33A4EF1-74CE-409B-8960-6D36749EF5E5}" dt="2023-04-27T23:45:37.215" v="472" actId="20577"/>
          <ac:spMkLst>
            <pc:docMk/>
            <pc:sldMk cId="874476574" sldId="258"/>
            <ac:spMk id="49" creationId="{36FF00A8-487D-9842-9CF1-66D33AD92F31}"/>
          </ac:spMkLst>
        </pc:spChg>
        <pc:spChg chg="mod">
          <ac:chgData name="TeamKids - Cheltenham East Primary" userId="d3fc93f2-66a9-4304-a10d-29cfd544172e" providerId="ADAL" clId="{A33A4EF1-74CE-409B-8960-6D36749EF5E5}" dt="2023-04-27T23:45:55.199" v="504" actId="20577"/>
          <ac:spMkLst>
            <pc:docMk/>
            <pc:sldMk cId="874476574" sldId="258"/>
            <ac:spMk id="51" creationId="{EBD1FCF4-43EE-784A-870C-2741A185C0C7}"/>
          </ac:spMkLst>
        </pc:spChg>
        <pc:spChg chg="mod">
          <ac:chgData name="TeamKids - Cheltenham East Primary" userId="d3fc93f2-66a9-4304-a10d-29cfd544172e" providerId="ADAL" clId="{A33A4EF1-74CE-409B-8960-6D36749EF5E5}" dt="2023-04-28T04:23:30.028" v="552" actId="20577"/>
          <ac:spMkLst>
            <pc:docMk/>
            <pc:sldMk cId="874476574" sldId="258"/>
            <ac:spMk id="60" creationId="{C670A1C7-09DE-DC4F-BE47-C743826A6E4D}"/>
          </ac:spMkLst>
        </pc:spChg>
        <pc:spChg chg="mod">
          <ac:chgData name="TeamKids - Cheltenham East Primary" userId="d3fc93f2-66a9-4304-a10d-29cfd544172e" providerId="ADAL" clId="{A33A4EF1-74CE-409B-8960-6D36749EF5E5}" dt="2023-04-27T23:53:32.610" v="516" actId="20577"/>
          <ac:spMkLst>
            <pc:docMk/>
            <pc:sldMk cId="874476574" sldId="258"/>
            <ac:spMk id="68" creationId="{4BC1B856-83F0-654D-83AD-AB3D3ED354E3}"/>
          </ac:spMkLst>
        </pc:spChg>
        <pc:spChg chg="mod">
          <ac:chgData name="TeamKids - Cheltenham East Primary" userId="d3fc93f2-66a9-4304-a10d-29cfd544172e" providerId="ADAL" clId="{A33A4EF1-74CE-409B-8960-6D36749EF5E5}" dt="2023-04-27T23:43:17.518" v="334" actId="20577"/>
          <ac:spMkLst>
            <pc:docMk/>
            <pc:sldMk cId="874476574" sldId="258"/>
            <ac:spMk id="86" creationId="{63E343B8-5F02-974F-8CDE-DAAB32F1165F}"/>
          </ac:spMkLst>
        </pc:spChg>
        <pc:picChg chg="add del mod">
          <ac:chgData name="TeamKids - Cheltenham East Primary" userId="d3fc93f2-66a9-4304-a10d-29cfd544172e" providerId="ADAL" clId="{A33A4EF1-74CE-409B-8960-6D36749EF5E5}" dt="2023-04-27T23:44:36.258" v="384" actId="478"/>
          <ac:picMkLst>
            <pc:docMk/>
            <pc:sldMk cId="874476574" sldId="258"/>
            <ac:picMk id="6" creationId="{FFCFD0DF-B65F-8E1C-67A0-00D4DD7817A1}"/>
          </ac:picMkLst>
        </pc:picChg>
        <pc:picChg chg="add del mod">
          <ac:chgData name="TeamKids - Cheltenham East Primary" userId="d3fc93f2-66a9-4304-a10d-29cfd544172e" providerId="ADAL" clId="{A33A4EF1-74CE-409B-8960-6D36749EF5E5}" dt="2023-04-27T23:53:02.003" v="512" actId="478"/>
          <ac:picMkLst>
            <pc:docMk/>
            <pc:sldMk cId="874476574" sldId="258"/>
            <ac:picMk id="8" creationId="{311C2CDA-3132-2E36-E645-DCB2E470AC3C}"/>
          </ac:picMkLst>
        </pc:picChg>
        <pc:picChg chg="add mod">
          <ac:chgData name="TeamKids - Cheltenham East Primary" userId="d3fc93f2-66a9-4304-a10d-29cfd544172e" providerId="ADAL" clId="{A33A4EF1-74CE-409B-8960-6D36749EF5E5}" dt="2023-04-28T00:07:13.914" v="543" actId="14100"/>
          <ac:picMkLst>
            <pc:docMk/>
            <pc:sldMk cId="874476574" sldId="258"/>
            <ac:picMk id="9" creationId="{A91E36E3-EF30-83D7-19FC-E0D20FEC12AE}"/>
          </ac:picMkLst>
        </pc:picChg>
        <pc:picChg chg="del">
          <ac:chgData name="TeamKids - Cheltenham East Primary" userId="d3fc93f2-66a9-4304-a10d-29cfd544172e" providerId="ADAL" clId="{A33A4EF1-74CE-409B-8960-6D36749EF5E5}" dt="2023-04-27T23:53:28.399" v="514" actId="478"/>
          <ac:picMkLst>
            <pc:docMk/>
            <pc:sldMk cId="874476574" sldId="258"/>
            <ac:picMk id="15" creationId="{0525286A-7148-B314-EA18-72DF2E29ED60}"/>
          </ac:picMkLst>
        </pc:picChg>
        <pc:picChg chg="del">
          <ac:chgData name="TeamKids - Cheltenham East Primary" userId="d3fc93f2-66a9-4304-a10d-29cfd544172e" providerId="ADAL" clId="{A33A4EF1-74CE-409B-8960-6D36749EF5E5}" dt="2023-04-27T23:52:35.342" v="505" actId="478"/>
          <ac:picMkLst>
            <pc:docMk/>
            <pc:sldMk cId="874476574" sldId="258"/>
            <ac:picMk id="17" creationId="{2AF36C76-DDC2-F951-13E7-ABE8D75CE5F4}"/>
          </ac:picMkLst>
        </pc:picChg>
        <pc:picChg chg="add mod">
          <ac:chgData name="TeamKids - Cheltenham East Primary" userId="d3fc93f2-66a9-4304-a10d-29cfd544172e" providerId="ADAL" clId="{A33A4EF1-74CE-409B-8960-6D36749EF5E5}" dt="2023-04-28T00:06:23.812" v="532" actId="1076"/>
          <ac:picMkLst>
            <pc:docMk/>
            <pc:sldMk cId="874476574" sldId="258"/>
            <ac:picMk id="18" creationId="{770844A8-69E6-72A6-0386-9C82462BC265}"/>
          </ac:picMkLst>
        </pc:picChg>
        <pc:picChg chg="add del mod">
          <ac:chgData name="TeamKids - Cheltenham East Primary" userId="d3fc93f2-66a9-4304-a10d-29cfd544172e" providerId="ADAL" clId="{A33A4EF1-74CE-409B-8960-6D36749EF5E5}" dt="2023-04-27T23:55:25.467" v="529" actId="478"/>
          <ac:picMkLst>
            <pc:docMk/>
            <pc:sldMk cId="874476574" sldId="258"/>
            <ac:picMk id="20" creationId="{D27C0BB3-4078-0B5C-B491-CC5C21643130}"/>
          </ac:picMkLst>
        </pc:picChg>
        <pc:picChg chg="del">
          <ac:chgData name="TeamKids - Cheltenham East Primary" userId="d3fc93f2-66a9-4304-a10d-29cfd544172e" providerId="ADAL" clId="{A33A4EF1-74CE-409B-8960-6D36749EF5E5}" dt="2023-04-27T23:44:12.876" v="379" actId="478"/>
          <ac:picMkLst>
            <pc:docMk/>
            <pc:sldMk cId="874476574" sldId="258"/>
            <ac:picMk id="22" creationId="{0004FD66-283D-0132-5335-A13C915621FC}"/>
          </ac:picMkLst>
        </pc:picChg>
        <pc:picChg chg="add mod">
          <ac:chgData name="TeamKids - Cheltenham East Primary" userId="d3fc93f2-66a9-4304-a10d-29cfd544172e" providerId="ADAL" clId="{A33A4EF1-74CE-409B-8960-6D36749EF5E5}" dt="2023-04-28T00:07:16.835" v="544" actId="1076"/>
          <ac:picMkLst>
            <pc:docMk/>
            <pc:sldMk cId="874476574" sldId="258"/>
            <ac:picMk id="26" creationId="{7094B24A-37AA-93F6-81D9-CD4EFD53887C}"/>
          </ac:picMkLst>
        </pc:picChg>
        <pc:picChg chg="del mod">
          <ac:chgData name="TeamKids - Cheltenham East Primary" userId="d3fc93f2-66a9-4304-a10d-29cfd544172e" providerId="ADAL" clId="{A33A4EF1-74CE-409B-8960-6D36749EF5E5}" dt="2023-04-27T23:53:25.838" v="513" actId="478"/>
          <ac:picMkLst>
            <pc:docMk/>
            <pc:sldMk cId="874476574" sldId="258"/>
            <ac:picMk id="31" creationId="{C3298D69-A491-FD96-D2EF-519806FFE4AA}"/>
          </ac:picMkLst>
        </pc:picChg>
        <pc:picChg chg="del">
          <ac:chgData name="TeamKids - Cheltenham East Primary" userId="d3fc93f2-66a9-4304-a10d-29cfd544172e" providerId="ADAL" clId="{A33A4EF1-74CE-409B-8960-6D36749EF5E5}" dt="2023-04-27T23:53:35.266" v="517" actId="478"/>
          <ac:picMkLst>
            <pc:docMk/>
            <pc:sldMk cId="874476574" sldId="258"/>
            <ac:picMk id="32" creationId="{9977B28A-72CD-81F9-5879-7AD79089CAC6}"/>
          </ac:picMkLst>
        </pc:picChg>
        <pc:picChg chg="del">
          <ac:chgData name="TeamKids - Cheltenham East Primary" userId="d3fc93f2-66a9-4304-a10d-29cfd544172e" providerId="ADAL" clId="{A33A4EF1-74CE-409B-8960-6D36749EF5E5}" dt="2023-04-27T23:53:37.087" v="518" actId="478"/>
          <ac:picMkLst>
            <pc:docMk/>
            <pc:sldMk cId="874476574" sldId="258"/>
            <ac:picMk id="38" creationId="{13598592-76A7-D38E-1FB1-D9C7AF1CCD09}"/>
          </ac:picMkLst>
        </pc:picChg>
        <pc:picChg chg="del">
          <ac:chgData name="TeamKids - Cheltenham East Primary" userId="d3fc93f2-66a9-4304-a10d-29cfd544172e" providerId="ADAL" clId="{A33A4EF1-74CE-409B-8960-6D36749EF5E5}" dt="2023-04-27T23:53:39.136" v="519" actId="478"/>
          <ac:picMkLst>
            <pc:docMk/>
            <pc:sldMk cId="874476574" sldId="258"/>
            <ac:picMk id="40" creationId="{F9B66635-85B0-867E-76BC-10C38BAF9815}"/>
          </ac:picMkLst>
        </pc:picChg>
      </pc:sldChg>
    </pc:docChg>
  </pc:docChgLst>
  <pc:docChgLst>
    <pc:chgData name="TeamKids - Cheltenham East Primary" userId="d3fc93f2-66a9-4304-a10d-29cfd544172e" providerId="ADAL" clId="{B69DA144-AF2C-4AF9-ADD6-92587714E178}"/>
    <pc:docChg chg="undo custSel modSld">
      <pc:chgData name="TeamKids - Cheltenham East Primary" userId="d3fc93f2-66a9-4304-a10d-29cfd544172e" providerId="ADAL" clId="{B69DA144-AF2C-4AF9-ADD6-92587714E178}" dt="2024-07-18T23:07:42.142" v="555" actId="20577"/>
      <pc:docMkLst>
        <pc:docMk/>
      </pc:docMkLst>
      <pc:sldChg chg="addSp delSp modSp mod">
        <pc:chgData name="TeamKids - Cheltenham East Primary" userId="d3fc93f2-66a9-4304-a10d-29cfd544172e" providerId="ADAL" clId="{B69DA144-AF2C-4AF9-ADD6-92587714E178}" dt="2024-07-18T23:07:42.142" v="555" actId="20577"/>
        <pc:sldMkLst>
          <pc:docMk/>
          <pc:sldMk cId="874476574" sldId="258"/>
        </pc:sldMkLst>
        <pc:spChg chg="mod">
          <ac:chgData name="TeamKids - Cheltenham East Primary" userId="d3fc93f2-66a9-4304-a10d-29cfd544172e" providerId="ADAL" clId="{B69DA144-AF2C-4AF9-ADD6-92587714E178}" dt="2024-07-18T22:56:49.363" v="220" actId="1076"/>
          <ac:spMkLst>
            <pc:docMk/>
            <pc:sldMk cId="874476574" sldId="258"/>
            <ac:spMk id="2" creationId="{8CD568FC-EC35-1C1D-2F24-F15CE5CEE3A3}"/>
          </ac:spMkLst>
        </pc:spChg>
        <pc:spChg chg="mod">
          <ac:chgData name="TeamKids - Cheltenham East Primary" userId="d3fc93f2-66a9-4304-a10d-29cfd544172e" providerId="ADAL" clId="{B69DA144-AF2C-4AF9-ADD6-92587714E178}" dt="2024-07-18T22:57:34.096" v="268" actId="20577"/>
          <ac:spMkLst>
            <pc:docMk/>
            <pc:sldMk cId="874476574" sldId="258"/>
            <ac:spMk id="3" creationId="{2538C33F-12BF-7ACE-E006-C89ECCF04D6E}"/>
          </ac:spMkLst>
        </pc:spChg>
        <pc:spChg chg="add mod">
          <ac:chgData name="TeamKids - Cheltenham East Primary" userId="d3fc93f2-66a9-4304-a10d-29cfd544172e" providerId="ADAL" clId="{B69DA144-AF2C-4AF9-ADD6-92587714E178}" dt="2024-07-18T22:54:53.744" v="156" actId="20577"/>
          <ac:spMkLst>
            <pc:docMk/>
            <pc:sldMk cId="874476574" sldId="258"/>
            <ac:spMk id="6" creationId="{26A5439E-96C7-B4EA-87B3-B62441C677C8}"/>
          </ac:spMkLst>
        </pc:spChg>
        <pc:spChg chg="del mod">
          <ac:chgData name="TeamKids - Cheltenham East Primary" userId="d3fc93f2-66a9-4304-a10d-29cfd544172e" providerId="ADAL" clId="{B69DA144-AF2C-4AF9-ADD6-92587714E178}" dt="2024-07-17T08:47:50.157" v="64"/>
          <ac:spMkLst>
            <pc:docMk/>
            <pc:sldMk cId="874476574" sldId="258"/>
            <ac:spMk id="7" creationId="{DC885CEB-C146-E036-8755-7F89699E36CA}"/>
          </ac:spMkLst>
        </pc:spChg>
        <pc:spChg chg="add mod">
          <ac:chgData name="TeamKids - Cheltenham East Primary" userId="d3fc93f2-66a9-4304-a10d-29cfd544172e" providerId="ADAL" clId="{B69DA144-AF2C-4AF9-ADD6-92587714E178}" dt="2024-07-18T22:55:16.390" v="174" actId="20577"/>
          <ac:spMkLst>
            <pc:docMk/>
            <pc:sldMk cId="874476574" sldId="258"/>
            <ac:spMk id="7" creationId="{ED0A60FC-9EB0-8E6A-19DE-5D42A71EA31F}"/>
          </ac:spMkLst>
        </pc:spChg>
        <pc:spChg chg="add mod">
          <ac:chgData name="TeamKids - Cheltenham East Primary" userId="d3fc93f2-66a9-4304-a10d-29cfd544172e" providerId="ADAL" clId="{B69DA144-AF2C-4AF9-ADD6-92587714E178}" dt="2024-07-18T22:55:28.864" v="176" actId="1076"/>
          <ac:spMkLst>
            <pc:docMk/>
            <pc:sldMk cId="874476574" sldId="258"/>
            <ac:spMk id="8" creationId="{83EB7C8E-D6DC-09DE-B289-E15429334D20}"/>
          </ac:spMkLst>
        </pc:spChg>
        <pc:spChg chg="mod">
          <ac:chgData name="TeamKids - Cheltenham East Primary" userId="d3fc93f2-66a9-4304-a10d-29cfd544172e" providerId="ADAL" clId="{B69DA144-AF2C-4AF9-ADD6-92587714E178}" dt="2024-07-17T08:49:10.096" v="93" actId="1076"/>
          <ac:spMkLst>
            <pc:docMk/>
            <pc:sldMk cId="874476574" sldId="258"/>
            <ac:spMk id="11" creationId="{D676AF0F-0279-F4B3-AD0B-FF5EFA09A70D}"/>
          </ac:spMkLst>
        </pc:spChg>
        <pc:spChg chg="add mod">
          <ac:chgData name="TeamKids - Cheltenham East Primary" userId="d3fc93f2-66a9-4304-a10d-29cfd544172e" providerId="ADAL" clId="{B69DA144-AF2C-4AF9-ADD6-92587714E178}" dt="2024-07-18T22:55:47.598" v="194" actId="20577"/>
          <ac:spMkLst>
            <pc:docMk/>
            <pc:sldMk cId="874476574" sldId="258"/>
            <ac:spMk id="12" creationId="{71CA5CA3-9357-AF5B-EFD8-8061F1A672E0}"/>
          </ac:spMkLst>
        </pc:spChg>
        <pc:spChg chg="mod">
          <ac:chgData name="TeamKids - Cheltenham East Primary" userId="d3fc93f2-66a9-4304-a10d-29cfd544172e" providerId="ADAL" clId="{B69DA144-AF2C-4AF9-ADD6-92587714E178}" dt="2024-07-17T08:49:13.745" v="94" actId="1076"/>
          <ac:spMkLst>
            <pc:docMk/>
            <pc:sldMk cId="874476574" sldId="258"/>
            <ac:spMk id="15" creationId="{16687CFA-9787-7015-7A94-4D7CBBA75958}"/>
          </ac:spMkLst>
        </pc:spChg>
        <pc:spChg chg="mod">
          <ac:chgData name="TeamKids - Cheltenham East Primary" userId="d3fc93f2-66a9-4304-a10d-29cfd544172e" providerId="ADAL" clId="{B69DA144-AF2C-4AF9-ADD6-92587714E178}" dt="2024-07-18T22:54:15.468" v="145" actId="20577"/>
          <ac:spMkLst>
            <pc:docMk/>
            <pc:sldMk cId="874476574" sldId="258"/>
            <ac:spMk id="17" creationId="{D54C4B2D-E872-CBAF-2283-E866E395C4FA}"/>
          </ac:spMkLst>
        </pc:spChg>
        <pc:spChg chg="del mod">
          <ac:chgData name="TeamKids - Cheltenham East Primary" userId="d3fc93f2-66a9-4304-a10d-29cfd544172e" providerId="ADAL" clId="{B69DA144-AF2C-4AF9-ADD6-92587714E178}" dt="2024-07-17T08:47:50.157" v="70"/>
          <ac:spMkLst>
            <pc:docMk/>
            <pc:sldMk cId="874476574" sldId="258"/>
            <ac:spMk id="19" creationId="{9B98D455-56A1-9F52-F71B-DF1215A5812A}"/>
          </ac:spMkLst>
        </pc:spChg>
        <pc:spChg chg="del mod">
          <ac:chgData name="TeamKids - Cheltenham East Primary" userId="d3fc93f2-66a9-4304-a10d-29cfd544172e" providerId="ADAL" clId="{B69DA144-AF2C-4AF9-ADD6-92587714E178}" dt="2024-07-17T08:47:50.157" v="66"/>
          <ac:spMkLst>
            <pc:docMk/>
            <pc:sldMk cId="874476574" sldId="258"/>
            <ac:spMk id="48" creationId="{7200E5BC-BBB7-3C49-809B-EB9A84214327}"/>
          </ac:spMkLst>
        </pc:spChg>
        <pc:spChg chg="del mod">
          <ac:chgData name="TeamKids - Cheltenham East Primary" userId="d3fc93f2-66a9-4304-a10d-29cfd544172e" providerId="ADAL" clId="{B69DA144-AF2C-4AF9-ADD6-92587714E178}" dt="2024-07-17T08:47:50.157" v="68"/>
          <ac:spMkLst>
            <pc:docMk/>
            <pc:sldMk cId="874476574" sldId="258"/>
            <ac:spMk id="49" creationId="{36FF00A8-487D-9842-9CF1-66D33AD92F31}"/>
          </ac:spMkLst>
        </pc:spChg>
        <pc:spChg chg="mod">
          <ac:chgData name="TeamKids - Cheltenham East Primary" userId="d3fc93f2-66a9-4304-a10d-29cfd544172e" providerId="ADAL" clId="{B69DA144-AF2C-4AF9-ADD6-92587714E178}" dt="2024-07-17T08:47:23.479" v="1" actId="20577"/>
          <ac:spMkLst>
            <pc:docMk/>
            <pc:sldMk cId="874476574" sldId="258"/>
            <ac:spMk id="68" creationId="{4BC1B856-83F0-654D-83AD-AB3D3ED354E3}"/>
          </ac:spMkLst>
        </pc:spChg>
        <pc:spChg chg="mod">
          <ac:chgData name="TeamKids - Cheltenham East Primary" userId="d3fc93f2-66a9-4304-a10d-29cfd544172e" providerId="ADAL" clId="{B69DA144-AF2C-4AF9-ADD6-92587714E178}" dt="2024-07-18T23:07:42.142" v="555" actId="20577"/>
          <ac:spMkLst>
            <pc:docMk/>
            <pc:sldMk cId="874476574" sldId="258"/>
            <ac:spMk id="86" creationId="{63E343B8-5F02-974F-8CDE-DAAB32F1165F}"/>
          </ac:spMkLst>
        </pc:spChg>
        <pc:picChg chg="mod">
          <ac:chgData name="TeamKids - Cheltenham East Primary" userId="d3fc93f2-66a9-4304-a10d-29cfd544172e" providerId="ADAL" clId="{B69DA144-AF2C-4AF9-ADD6-92587714E178}" dt="2024-07-18T00:48:06.836" v="109" actId="1076"/>
          <ac:picMkLst>
            <pc:docMk/>
            <pc:sldMk cId="874476574" sldId="258"/>
            <ac:picMk id="4" creationId="{2A2D3B4A-2596-EFFA-48F4-E74324F0C349}"/>
          </ac:picMkLst>
        </pc:picChg>
        <pc:picChg chg="add mod">
          <ac:chgData name="TeamKids - Cheltenham East Primary" userId="d3fc93f2-66a9-4304-a10d-29cfd544172e" providerId="ADAL" clId="{B69DA144-AF2C-4AF9-ADD6-92587714E178}" dt="2024-07-18T00:48:09.945" v="110" actId="1076"/>
          <ac:picMkLst>
            <pc:docMk/>
            <pc:sldMk cId="874476574" sldId="258"/>
            <ac:picMk id="5" creationId="{FC41E88B-34D9-E861-3BA0-4547C68C6D45}"/>
          </ac:picMkLst>
        </pc:picChg>
        <pc:picChg chg="del">
          <ac:chgData name="TeamKids - Cheltenham East Primary" userId="d3fc93f2-66a9-4304-a10d-29cfd544172e" providerId="ADAL" clId="{B69DA144-AF2C-4AF9-ADD6-92587714E178}" dt="2024-07-17T08:47:50.141" v="62" actId="478"/>
          <ac:picMkLst>
            <pc:docMk/>
            <pc:sldMk cId="874476574" sldId="258"/>
            <ac:picMk id="6" creationId="{4FF6971D-E878-83E4-3531-F58EDA4D6EDA}"/>
          </ac:picMkLst>
        </pc:picChg>
        <pc:picChg chg="del">
          <ac:chgData name="TeamKids - Cheltenham East Primary" userId="d3fc93f2-66a9-4304-a10d-29cfd544172e" providerId="ADAL" clId="{B69DA144-AF2C-4AF9-ADD6-92587714E178}" dt="2024-07-17T08:47:50.832" v="71" actId="478"/>
          <ac:picMkLst>
            <pc:docMk/>
            <pc:sldMk cId="874476574" sldId="258"/>
            <ac:picMk id="8" creationId="{7A3E1FD1-C519-E8FB-657B-948B3323A017}"/>
          </ac:picMkLst>
        </pc:picChg>
        <pc:picChg chg="add mod">
          <ac:chgData name="TeamKids - Cheltenham East Primary" userId="d3fc93f2-66a9-4304-a10d-29cfd544172e" providerId="ADAL" clId="{B69DA144-AF2C-4AF9-ADD6-92587714E178}" dt="2024-07-18T00:48:16.683" v="111" actId="1076"/>
          <ac:picMkLst>
            <pc:docMk/>
            <pc:sldMk cId="874476574" sldId="258"/>
            <ac:picMk id="9" creationId="{3B8A8310-0C9D-8DEB-7CFF-007A4A3B5E2C}"/>
          </ac:picMkLst>
        </pc:picChg>
        <pc:picChg chg="del">
          <ac:chgData name="TeamKids - Cheltenham East Primary" userId="d3fc93f2-66a9-4304-a10d-29cfd544172e" providerId="ADAL" clId="{B69DA144-AF2C-4AF9-ADD6-92587714E178}" dt="2024-07-17T08:47:51.335" v="72" actId="478"/>
          <ac:picMkLst>
            <pc:docMk/>
            <pc:sldMk cId="874476574" sldId="258"/>
            <ac:picMk id="12" creationId="{B97A2F08-C9E6-F2B5-E35D-3DC580DE4687}"/>
          </ac:picMkLst>
        </pc:picChg>
        <pc:picChg chg="add mod">
          <ac:chgData name="TeamKids - Cheltenham East Primary" userId="d3fc93f2-66a9-4304-a10d-29cfd544172e" providerId="ADAL" clId="{B69DA144-AF2C-4AF9-ADD6-92587714E178}" dt="2024-07-18T00:52:20.644" v="116" actId="1076"/>
          <ac:picMkLst>
            <pc:docMk/>
            <pc:sldMk cId="874476574" sldId="258"/>
            <ac:picMk id="14" creationId="{F084D0B7-5989-8FE8-57D4-58699F184E4C}"/>
          </ac:picMkLst>
        </pc:picChg>
      </pc:sldChg>
    </pc:docChg>
  </pc:docChgLst>
  <pc:docChgLst>
    <pc:chgData name="TeamKids - Cheltenham East Primary" userId="d3fc93f2-66a9-4304-a10d-29cfd544172e" providerId="ADAL" clId="{5FD5EE72-9C75-496F-80BA-B6E69FC8F764}"/>
    <pc:docChg chg="undo custSel modSld">
      <pc:chgData name="TeamKids - Cheltenham East Primary" userId="d3fc93f2-66a9-4304-a10d-29cfd544172e" providerId="ADAL" clId="{5FD5EE72-9C75-496F-80BA-B6E69FC8F764}" dt="2023-03-26T22:06:29.124" v="1441" actId="1076"/>
      <pc:docMkLst>
        <pc:docMk/>
      </pc:docMkLst>
      <pc:sldChg chg="addSp delSp modSp mod">
        <pc:chgData name="TeamKids - Cheltenham East Primary" userId="d3fc93f2-66a9-4304-a10d-29cfd544172e" providerId="ADAL" clId="{5FD5EE72-9C75-496F-80BA-B6E69FC8F764}" dt="2023-03-26T22:06:29.124" v="1441" actId="1076"/>
        <pc:sldMkLst>
          <pc:docMk/>
          <pc:sldMk cId="874476574" sldId="258"/>
        </pc:sldMkLst>
        <pc:spChg chg="add del mod">
          <ac:chgData name="TeamKids - Cheltenham East Primary" userId="d3fc93f2-66a9-4304-a10d-29cfd544172e" providerId="ADAL" clId="{5FD5EE72-9C75-496F-80BA-B6E69FC8F764}" dt="2023-03-26T11:19:03.614" v="3" actId="931"/>
          <ac:spMkLst>
            <pc:docMk/>
            <pc:sldMk cId="874476574" sldId="258"/>
            <ac:spMk id="3" creationId="{B824EF30-B005-474D-DFD4-15DA57E3217B}"/>
          </ac:spMkLst>
        </pc:spChg>
        <pc:spChg chg="add del mod">
          <ac:chgData name="TeamKids - Cheltenham East Primary" userId="d3fc93f2-66a9-4304-a10d-29cfd544172e" providerId="ADAL" clId="{5FD5EE72-9C75-496F-80BA-B6E69FC8F764}" dt="2023-03-26T11:20:08.882" v="7" actId="931"/>
          <ac:spMkLst>
            <pc:docMk/>
            <pc:sldMk cId="874476574" sldId="258"/>
            <ac:spMk id="9" creationId="{671B883A-B551-CC7D-B2C2-A054269FC658}"/>
          </ac:spMkLst>
        </pc:spChg>
        <pc:spChg chg="add del mod">
          <ac:chgData name="TeamKids - Cheltenham East Primary" userId="d3fc93f2-66a9-4304-a10d-29cfd544172e" providerId="ADAL" clId="{5FD5EE72-9C75-496F-80BA-B6E69FC8F764}" dt="2023-03-26T11:20:19.051" v="11" actId="931"/>
          <ac:spMkLst>
            <pc:docMk/>
            <pc:sldMk cId="874476574" sldId="258"/>
            <ac:spMk id="14" creationId="{33D7ABB1-DA81-6848-BA63-92AB9128455B}"/>
          </ac:spMkLst>
        </pc:spChg>
        <pc:spChg chg="mod">
          <ac:chgData name="TeamKids - Cheltenham East Primary" userId="d3fc93f2-66a9-4304-a10d-29cfd544172e" providerId="ADAL" clId="{5FD5EE72-9C75-496F-80BA-B6E69FC8F764}" dt="2023-03-26T11:24:52.779" v="85" actId="1076"/>
          <ac:spMkLst>
            <pc:docMk/>
            <pc:sldMk cId="874476574" sldId="258"/>
            <ac:spMk id="18" creationId="{339EB08E-21AC-6446-95E4-7108819B3D2E}"/>
          </ac:spMkLst>
        </pc:spChg>
        <pc:spChg chg="mod">
          <ac:chgData name="TeamKids - Cheltenham East Primary" userId="d3fc93f2-66a9-4304-a10d-29cfd544172e" providerId="ADAL" clId="{5FD5EE72-9C75-496F-80BA-B6E69FC8F764}" dt="2023-03-26T11:24:49.531" v="84" actId="1076"/>
          <ac:spMkLst>
            <pc:docMk/>
            <pc:sldMk cId="874476574" sldId="258"/>
            <ac:spMk id="19" creationId="{3AD0E962-ED24-3B46-97A9-4EACF7EAF418}"/>
          </ac:spMkLst>
        </pc:spChg>
        <pc:spChg chg="mod">
          <ac:chgData name="TeamKids - Cheltenham East Primary" userId="d3fc93f2-66a9-4304-a10d-29cfd544172e" providerId="ADAL" clId="{5FD5EE72-9C75-496F-80BA-B6E69FC8F764}" dt="2023-03-26T11:25:00.930" v="87" actId="1076"/>
          <ac:spMkLst>
            <pc:docMk/>
            <pc:sldMk cId="874476574" sldId="258"/>
            <ac:spMk id="21" creationId="{189A6A34-B22C-F44A-BFFB-12B3B2F6DCD9}"/>
          </ac:spMkLst>
        </pc:spChg>
        <pc:spChg chg="add del mod">
          <ac:chgData name="TeamKids - Cheltenham East Primary" userId="d3fc93f2-66a9-4304-a10d-29cfd544172e" providerId="ADAL" clId="{5FD5EE72-9C75-496F-80BA-B6E69FC8F764}" dt="2023-03-26T11:26:54.710" v="146" actId="1076"/>
          <ac:spMkLst>
            <pc:docMk/>
            <pc:sldMk cId="874476574" sldId="258"/>
            <ac:spMk id="23" creationId="{09636A4C-275D-9A44-ADEA-C3A87B4DE85D}"/>
          </ac:spMkLst>
        </pc:spChg>
        <pc:spChg chg="add del mod">
          <ac:chgData name="TeamKids - Cheltenham East Primary" userId="d3fc93f2-66a9-4304-a10d-29cfd544172e" providerId="ADAL" clId="{5FD5EE72-9C75-496F-80BA-B6E69FC8F764}" dt="2023-03-26T11:21:38.248" v="15" actId="931"/>
          <ac:spMkLst>
            <pc:docMk/>
            <pc:sldMk cId="874476574" sldId="258"/>
            <ac:spMk id="28" creationId="{7C1EF442-2F49-1CBF-3A5E-7C1DC7CDBE0A}"/>
          </ac:spMkLst>
        </pc:spChg>
        <pc:spChg chg="mod">
          <ac:chgData name="TeamKids - Cheltenham East Primary" userId="d3fc93f2-66a9-4304-a10d-29cfd544172e" providerId="ADAL" clId="{5FD5EE72-9C75-496F-80BA-B6E69FC8F764}" dt="2023-03-26T11:24:56.899" v="86" actId="1076"/>
          <ac:spMkLst>
            <pc:docMk/>
            <pc:sldMk cId="874476574" sldId="258"/>
            <ac:spMk id="58" creationId="{A5A07ABA-DB90-8C46-B4D7-57D3FE53E5A2}"/>
          </ac:spMkLst>
        </pc:spChg>
        <pc:spChg chg="add del mod">
          <ac:chgData name="TeamKids - Cheltenham East Primary" userId="d3fc93f2-66a9-4304-a10d-29cfd544172e" providerId="ADAL" clId="{5FD5EE72-9C75-496F-80BA-B6E69FC8F764}" dt="2023-03-26T11:26:23.909" v="110" actId="20577"/>
          <ac:spMkLst>
            <pc:docMk/>
            <pc:sldMk cId="874476574" sldId="258"/>
            <ac:spMk id="60" creationId="{C670A1C7-09DE-DC4F-BE47-C743826A6E4D}"/>
          </ac:spMkLst>
        </pc:spChg>
        <pc:spChg chg="mod">
          <ac:chgData name="TeamKids - Cheltenham East Primary" userId="d3fc93f2-66a9-4304-a10d-29cfd544172e" providerId="ADAL" clId="{5FD5EE72-9C75-496F-80BA-B6E69FC8F764}" dt="2023-03-26T11:17:27.011" v="1" actId="20577"/>
          <ac:spMkLst>
            <pc:docMk/>
            <pc:sldMk cId="874476574" sldId="258"/>
            <ac:spMk id="68" creationId="{4BC1B856-83F0-654D-83AD-AB3D3ED354E3}"/>
          </ac:spMkLst>
        </pc:spChg>
        <pc:spChg chg="mod">
          <ac:chgData name="TeamKids - Cheltenham East Primary" userId="d3fc93f2-66a9-4304-a10d-29cfd544172e" providerId="ADAL" clId="{5FD5EE72-9C75-496F-80BA-B6E69FC8F764}" dt="2023-03-26T22:06:29.124" v="1441" actId="1076"/>
          <ac:spMkLst>
            <pc:docMk/>
            <pc:sldMk cId="874476574" sldId="258"/>
            <ac:spMk id="86" creationId="{63E343B8-5F02-974F-8CDE-DAAB32F1165F}"/>
          </ac:spMkLst>
        </pc:spChg>
        <pc:picChg chg="del">
          <ac:chgData name="TeamKids - Cheltenham East Primary" userId="d3fc93f2-66a9-4304-a10d-29cfd544172e" providerId="ADAL" clId="{5FD5EE72-9C75-496F-80BA-B6E69FC8F764}" dt="2023-03-26T11:18:50.312" v="2" actId="478"/>
          <ac:picMkLst>
            <pc:docMk/>
            <pc:sldMk cId="874476574" sldId="258"/>
            <ac:picMk id="4" creationId="{CC0291A0-B67D-49E3-A344-6330E4F52EF0}"/>
          </ac:picMkLst>
        </pc:picChg>
        <pc:picChg chg="add del mod">
          <ac:chgData name="TeamKids - Cheltenham East Primary" userId="d3fc93f2-66a9-4304-a10d-29cfd544172e" providerId="ADAL" clId="{5FD5EE72-9C75-496F-80BA-B6E69FC8F764}" dt="2023-03-26T11:20:24.197" v="14" actId="478"/>
          <ac:picMkLst>
            <pc:docMk/>
            <pc:sldMk cId="874476574" sldId="258"/>
            <ac:picMk id="6" creationId="{BF0FA558-3AC1-60C5-7891-78A566840695}"/>
          </ac:picMkLst>
        </pc:picChg>
        <pc:picChg chg="del">
          <ac:chgData name="TeamKids - Cheltenham East Primary" userId="d3fc93f2-66a9-4304-a10d-29cfd544172e" providerId="ADAL" clId="{5FD5EE72-9C75-496F-80BA-B6E69FC8F764}" dt="2023-03-26T11:20:02.824" v="6" actId="478"/>
          <ac:picMkLst>
            <pc:docMk/>
            <pc:sldMk cId="874476574" sldId="258"/>
            <ac:picMk id="8" creationId="{14DE7688-28FE-19D1-7DF0-FA69AFD968AC}"/>
          </ac:picMkLst>
        </pc:picChg>
        <pc:picChg chg="del mod">
          <ac:chgData name="TeamKids - Cheltenham East Primary" userId="d3fc93f2-66a9-4304-a10d-29cfd544172e" providerId="ADAL" clId="{5FD5EE72-9C75-496F-80BA-B6E69FC8F764}" dt="2023-03-26T11:20:13.168" v="10" actId="478"/>
          <ac:picMkLst>
            <pc:docMk/>
            <pc:sldMk cId="874476574" sldId="258"/>
            <ac:picMk id="10" creationId="{F04BE793-66E0-BE49-C697-E3B9B8758F63}"/>
          </ac:picMkLst>
        </pc:picChg>
        <pc:picChg chg="add mod">
          <ac:chgData name="TeamKids - Cheltenham East Primary" userId="d3fc93f2-66a9-4304-a10d-29cfd544172e" providerId="ADAL" clId="{5FD5EE72-9C75-496F-80BA-B6E69FC8F764}" dt="2023-03-26T11:20:12.082" v="8" actId="27614"/>
          <ac:picMkLst>
            <pc:docMk/>
            <pc:sldMk cId="874476574" sldId="258"/>
            <ac:picMk id="12" creationId="{24A8C3BB-847B-E607-9539-D03E9434C2B3}"/>
          </ac:picMkLst>
        </pc:picChg>
        <pc:picChg chg="add mod">
          <ac:chgData name="TeamKids - Cheltenham East Primary" userId="d3fc93f2-66a9-4304-a10d-29cfd544172e" providerId="ADAL" clId="{5FD5EE72-9C75-496F-80BA-B6E69FC8F764}" dt="2023-03-26T11:20:21.539" v="13" actId="962"/>
          <ac:picMkLst>
            <pc:docMk/>
            <pc:sldMk cId="874476574" sldId="258"/>
            <ac:picMk id="26" creationId="{AA478724-8968-2964-02C6-DF4A4255834E}"/>
          </ac:picMkLst>
        </pc:picChg>
        <pc:picChg chg="add mod">
          <ac:chgData name="TeamKids - Cheltenham East Primary" userId="d3fc93f2-66a9-4304-a10d-29cfd544172e" providerId="ADAL" clId="{5FD5EE72-9C75-496F-80BA-B6E69FC8F764}" dt="2023-03-26T11:21:42.382" v="17" actId="962"/>
          <ac:picMkLst>
            <pc:docMk/>
            <pc:sldMk cId="874476574" sldId="258"/>
            <ac:picMk id="33" creationId="{43ACDBB9-2C65-DA66-F3AE-D5948E48BC85}"/>
          </ac:picMkLst>
        </pc:picChg>
      </pc:sldChg>
    </pc:docChg>
  </pc:docChgLst>
  <pc:docChgLst>
    <pc:chgData name="TeamKids - Cheltenham East Primary" userId="d3fc93f2-66a9-4304-a10d-29cfd544172e" providerId="ADAL" clId="{6C572A99-0C67-474B-B290-68B25799C519}"/>
    <pc:docChg chg="custSel modSld">
      <pc:chgData name="TeamKids - Cheltenham East Primary" userId="d3fc93f2-66a9-4304-a10d-29cfd544172e" providerId="ADAL" clId="{6C572A99-0C67-474B-B290-68B25799C519}" dt="2023-08-04T00:20:03.334" v="205" actId="20577"/>
      <pc:docMkLst>
        <pc:docMk/>
      </pc:docMkLst>
      <pc:sldChg chg="addSp delSp modSp mod">
        <pc:chgData name="TeamKids - Cheltenham East Primary" userId="d3fc93f2-66a9-4304-a10d-29cfd544172e" providerId="ADAL" clId="{6C572A99-0C67-474B-B290-68B25799C519}" dt="2023-08-04T00:20:03.334" v="205" actId="20577"/>
        <pc:sldMkLst>
          <pc:docMk/>
          <pc:sldMk cId="874476574" sldId="258"/>
        </pc:sldMkLst>
        <pc:spChg chg="mod">
          <ac:chgData name="TeamKids - Cheltenham East Primary" userId="d3fc93f2-66a9-4304-a10d-29cfd544172e" providerId="ADAL" clId="{6C572A99-0C67-474B-B290-68B25799C519}" dt="2023-08-03T23:53:43.991" v="48" actId="5793"/>
          <ac:spMkLst>
            <pc:docMk/>
            <pc:sldMk cId="874476574" sldId="258"/>
            <ac:spMk id="2" creationId="{8D90EF03-035E-7B37-2B6B-AFBF4DE275AD}"/>
          </ac:spMkLst>
        </pc:spChg>
        <pc:spChg chg="mod">
          <ac:chgData name="TeamKids - Cheltenham East Primary" userId="d3fc93f2-66a9-4304-a10d-29cfd544172e" providerId="ADAL" clId="{6C572A99-0C67-474B-B290-68B25799C519}" dt="2023-08-03T23:55:47.558" v="122" actId="20577"/>
          <ac:spMkLst>
            <pc:docMk/>
            <pc:sldMk cId="874476574" sldId="258"/>
            <ac:spMk id="3" creationId="{2538C33F-12BF-7ACE-E006-C89ECCF04D6E}"/>
          </ac:spMkLst>
        </pc:spChg>
        <pc:spChg chg="mod">
          <ac:chgData name="TeamKids - Cheltenham East Primary" userId="d3fc93f2-66a9-4304-a10d-29cfd544172e" providerId="ADAL" clId="{6C572A99-0C67-474B-B290-68B25799C519}" dt="2023-08-03T23:52:26.323" v="10" actId="1076"/>
          <ac:spMkLst>
            <pc:docMk/>
            <pc:sldMk cId="874476574" sldId="258"/>
            <ac:spMk id="4" creationId="{FC691B38-2D7E-8E39-A44E-D006C5F09DA0}"/>
          </ac:spMkLst>
        </pc:spChg>
        <pc:spChg chg="mod">
          <ac:chgData name="TeamKids - Cheltenham East Primary" userId="d3fc93f2-66a9-4304-a10d-29cfd544172e" providerId="ADAL" clId="{6C572A99-0C67-474B-B290-68B25799C519}" dt="2023-08-03T23:54:37.469" v="74" actId="20577"/>
          <ac:spMkLst>
            <pc:docMk/>
            <pc:sldMk cId="874476574" sldId="258"/>
            <ac:spMk id="5" creationId="{DA38CBD2-6BC7-F3B1-BE2F-5DC3CBA327E8}"/>
          </ac:spMkLst>
        </pc:spChg>
        <pc:spChg chg="add del mod">
          <ac:chgData name="TeamKids - Cheltenham East Primary" userId="d3fc93f2-66a9-4304-a10d-29cfd544172e" providerId="ADAL" clId="{6C572A99-0C67-474B-B290-68B25799C519}" dt="2023-08-03T23:58:00.765" v="124" actId="931"/>
          <ac:spMkLst>
            <pc:docMk/>
            <pc:sldMk cId="874476574" sldId="258"/>
            <ac:spMk id="8" creationId="{853DA4C1-5F75-F980-E3D0-8BC0D74F7F72}"/>
          </ac:spMkLst>
        </pc:spChg>
        <pc:spChg chg="add del mod">
          <ac:chgData name="TeamKids - Cheltenham East Primary" userId="d3fc93f2-66a9-4304-a10d-29cfd544172e" providerId="ADAL" clId="{6C572A99-0C67-474B-B290-68B25799C519}" dt="2023-08-03T23:50:57.878" v="5" actId="478"/>
          <ac:spMkLst>
            <pc:docMk/>
            <pc:sldMk cId="874476574" sldId="258"/>
            <ac:spMk id="10" creationId="{261881E8-D760-DCBD-D3E5-F5940A58A307}"/>
          </ac:spMkLst>
        </pc:spChg>
        <pc:spChg chg="add del mod">
          <ac:chgData name="TeamKids - Cheltenham East Primary" userId="d3fc93f2-66a9-4304-a10d-29cfd544172e" providerId="ADAL" clId="{6C572A99-0C67-474B-B290-68B25799C519}" dt="2023-08-03T23:58:25.941" v="131" actId="478"/>
          <ac:spMkLst>
            <pc:docMk/>
            <pc:sldMk cId="874476574" sldId="258"/>
            <ac:spMk id="15" creationId="{E0BEA0B3-08E4-543E-3043-F80043088E05}"/>
          </ac:spMkLst>
        </pc:spChg>
        <pc:spChg chg="mod">
          <ac:chgData name="TeamKids - Cheltenham East Primary" userId="d3fc93f2-66a9-4304-a10d-29cfd544172e" providerId="ADAL" clId="{6C572A99-0C67-474B-B290-68B25799C519}" dt="2023-08-04T00:07:48.793" v="141" actId="20577"/>
          <ac:spMkLst>
            <pc:docMk/>
            <pc:sldMk cId="874476574" sldId="258"/>
            <ac:spMk id="18" creationId="{FB0A4C6F-E808-7403-24CE-C085BBFDE544}"/>
          </ac:spMkLst>
        </pc:spChg>
        <pc:spChg chg="mod">
          <ac:chgData name="TeamKids - Cheltenham East Primary" userId="d3fc93f2-66a9-4304-a10d-29cfd544172e" providerId="ADAL" clId="{6C572A99-0C67-474B-B290-68B25799C519}" dt="2023-08-03T23:55:41.519" v="117" actId="5793"/>
          <ac:spMkLst>
            <pc:docMk/>
            <pc:sldMk cId="874476574" sldId="258"/>
            <ac:spMk id="60" creationId="{C670A1C7-09DE-DC4F-BE47-C743826A6E4D}"/>
          </ac:spMkLst>
        </pc:spChg>
        <pc:spChg chg="mod">
          <ac:chgData name="TeamKids - Cheltenham East Primary" userId="d3fc93f2-66a9-4304-a10d-29cfd544172e" providerId="ADAL" clId="{6C572A99-0C67-474B-B290-68B25799C519}" dt="2023-08-03T23:49:53.180" v="4" actId="20577"/>
          <ac:spMkLst>
            <pc:docMk/>
            <pc:sldMk cId="874476574" sldId="258"/>
            <ac:spMk id="68" creationId="{4BC1B856-83F0-654D-83AD-AB3D3ED354E3}"/>
          </ac:spMkLst>
        </pc:spChg>
        <pc:spChg chg="mod">
          <ac:chgData name="TeamKids - Cheltenham East Primary" userId="d3fc93f2-66a9-4304-a10d-29cfd544172e" providerId="ADAL" clId="{6C572A99-0C67-474B-B290-68B25799C519}" dt="2023-08-04T00:20:03.334" v="205" actId="20577"/>
          <ac:spMkLst>
            <pc:docMk/>
            <pc:sldMk cId="874476574" sldId="258"/>
            <ac:spMk id="86" creationId="{63E343B8-5F02-974F-8CDE-DAAB32F1165F}"/>
          </ac:spMkLst>
        </pc:spChg>
        <pc:picChg chg="add del mod">
          <ac:chgData name="TeamKids - Cheltenham East Primary" userId="d3fc93f2-66a9-4304-a10d-29cfd544172e" providerId="ADAL" clId="{6C572A99-0C67-474B-B290-68B25799C519}" dt="2023-08-03T23:58:24.042" v="130" actId="478"/>
          <ac:picMkLst>
            <pc:docMk/>
            <pc:sldMk cId="874476574" sldId="258"/>
            <ac:picMk id="12" creationId="{2415C643-7F7A-C6CC-1F5E-A7A22772C464}"/>
          </ac:picMkLst>
        </pc:picChg>
        <pc:picChg chg="del">
          <ac:chgData name="TeamKids - Cheltenham East Primary" userId="d3fc93f2-66a9-4304-a10d-29cfd544172e" providerId="ADAL" clId="{6C572A99-0C67-474B-B290-68B25799C519}" dt="2023-08-03T23:49:41.049" v="0" actId="478"/>
          <ac:picMkLst>
            <pc:docMk/>
            <pc:sldMk cId="874476574" sldId="258"/>
            <ac:picMk id="13" creationId="{792A006A-37C2-E0BF-D43D-390B54506E0D}"/>
          </ac:picMkLst>
        </pc:picChg>
        <pc:picChg chg="add mod">
          <ac:chgData name="TeamKids - Cheltenham East Primary" userId="d3fc93f2-66a9-4304-a10d-29cfd544172e" providerId="ADAL" clId="{6C572A99-0C67-474B-B290-68B25799C519}" dt="2023-08-03T23:58:56.871" v="137" actId="1076"/>
          <ac:picMkLst>
            <pc:docMk/>
            <pc:sldMk cId="874476574" sldId="258"/>
            <ac:picMk id="16" creationId="{4FFF835F-B96B-A92A-428F-BBBD252F349F}"/>
          </ac:picMkLst>
        </pc:picChg>
        <pc:picChg chg="del">
          <ac:chgData name="TeamKids - Cheltenham East Primary" userId="d3fc93f2-66a9-4304-a10d-29cfd544172e" providerId="ADAL" clId="{6C572A99-0C67-474B-B290-68B25799C519}" dt="2023-08-03T23:49:46.062" v="2" actId="478"/>
          <ac:picMkLst>
            <pc:docMk/>
            <pc:sldMk cId="874476574" sldId="258"/>
            <ac:picMk id="17" creationId="{C1A1DE2C-7E14-0910-0F2A-9F57A2EB3B99}"/>
          </ac:picMkLst>
        </pc:picChg>
        <pc:picChg chg="del">
          <ac:chgData name="TeamKids - Cheltenham East Primary" userId="d3fc93f2-66a9-4304-a10d-29cfd544172e" providerId="ADAL" clId="{6C572A99-0C67-474B-B290-68B25799C519}" dt="2023-08-03T23:49:43.847" v="1" actId="478"/>
          <ac:picMkLst>
            <pc:docMk/>
            <pc:sldMk cId="874476574" sldId="258"/>
            <ac:picMk id="20" creationId="{BEE1E5CD-3E15-B12D-A0FC-2A843330C91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96B90C4D-3640-C842-867E-1B8C73EB0031}" type="datetimeFigureOut">
              <a:rPr lang="en-US" smtClean="0"/>
              <a:t>7/25/2024</a:t>
            </a:fld>
            <a:endParaRPr lang="en-US"/>
          </a:p>
        </p:txBody>
      </p:sp>
      <p:sp>
        <p:nvSpPr>
          <p:cNvPr id="4" name="Slide Image Placeholder 3"/>
          <p:cNvSpPr>
            <a:spLocks noGrp="1" noRot="1" noChangeAspect="1"/>
          </p:cNvSpPr>
          <p:nvPr>
            <p:ph type="sldImg" idx="2"/>
          </p:nvPr>
        </p:nvSpPr>
        <p:spPr>
          <a:xfrm>
            <a:off x="2452688" y="1173163"/>
            <a:ext cx="219392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A7471D9A-46E7-694C-AB00-B25DE6656492}" type="slidenum">
              <a:rPr lang="en-US" smtClean="0"/>
              <a:t>‹#›</a:t>
            </a:fld>
            <a:endParaRPr lang="en-US"/>
          </a:p>
        </p:txBody>
      </p:sp>
    </p:spTree>
    <p:extLst>
      <p:ext uri="{BB962C8B-B14F-4D97-AF65-F5344CB8AC3E}">
        <p14:creationId xmlns:p14="http://schemas.microsoft.com/office/powerpoint/2010/main" val="36482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71D9A-46E7-694C-AB00-B25DE6656492}" type="slidenum">
              <a:rPr lang="en-US" smtClean="0"/>
              <a:t>1</a:t>
            </a:fld>
            <a:endParaRPr lang="en-US"/>
          </a:p>
        </p:txBody>
      </p:sp>
    </p:spTree>
    <p:extLst>
      <p:ext uri="{BB962C8B-B14F-4D97-AF65-F5344CB8AC3E}">
        <p14:creationId xmlns:p14="http://schemas.microsoft.com/office/powerpoint/2010/main" val="417459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emf"/><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 TEMPLATE</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MANUAL</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HOW TO EDIT THIS TEMPLATE…</a:t>
            </a:r>
            <a:endParaRPr lang="en-US" sz="1600" dirty="0">
              <a:solidFill>
                <a:srgbClr val="005DB7"/>
              </a:solidFill>
              <a:latin typeface="Barlow Condensed" pitchFamily="2" charset="77"/>
            </a:endParaRPr>
          </a:p>
        </p:txBody>
      </p:sp>
      <p:sp>
        <p:nvSpPr>
          <p:cNvPr id="38" name="TextBox 37">
            <a:extLst>
              <a:ext uri="{FF2B5EF4-FFF2-40B4-BE49-F238E27FC236}">
                <a16:creationId xmlns:a16="http://schemas.microsoft.com/office/drawing/2014/main" id="{FE9802CE-C763-5748-8E8E-D6CAD429146D}"/>
              </a:ext>
            </a:extLst>
          </p:cNvPr>
          <p:cNvSpPr txBox="1"/>
          <p:nvPr userDrawn="1"/>
        </p:nvSpPr>
        <p:spPr>
          <a:xfrm>
            <a:off x="998386" y="4773704"/>
            <a:ext cx="5208644" cy="2315377"/>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replace </a:t>
            </a:r>
            <a:r>
              <a:rPr lang="en-US" sz="1200" b="1" i="0" dirty="0">
                <a:solidFill>
                  <a:schemeClr val="tx1">
                    <a:lumMod val="75000"/>
                    <a:lumOff val="25000"/>
                  </a:schemeClr>
                </a:solidFill>
                <a:latin typeface="Arial Nova Light" panose="020B0304020202020204" pitchFamily="34" charset="0"/>
              </a:rPr>
              <a:t>club icons</a:t>
            </a:r>
            <a:r>
              <a:rPr lang="en-US" sz="1200" b="0" i="0" dirty="0">
                <a:solidFill>
                  <a:schemeClr val="tx1">
                    <a:lumMod val="75000"/>
                    <a:lumOff val="25000"/>
                  </a:schemeClr>
                </a:solidFill>
                <a:latin typeface="Arial Nova Light" panose="020B0304020202020204" pitchFamily="34" charset="0"/>
              </a:rPr>
              <a:t>, go to “View” &gt; “Slide Master” then find the icons you need and copy them onto your newsletter slide in “Normal” view.</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add</a:t>
            </a:r>
            <a:r>
              <a:rPr lang="en-US" sz="1200" b="1" i="0" dirty="0">
                <a:solidFill>
                  <a:schemeClr val="tx1">
                    <a:lumMod val="75000"/>
                    <a:lumOff val="25000"/>
                  </a:schemeClr>
                </a:solidFill>
                <a:latin typeface="Arial Nova Light" panose="020B0304020202020204" pitchFamily="34" charset="0"/>
              </a:rPr>
              <a:t> images, </a:t>
            </a:r>
            <a:r>
              <a:rPr lang="en-US" sz="1200" b="0" i="0" dirty="0">
                <a:solidFill>
                  <a:schemeClr val="tx1">
                    <a:lumMod val="75000"/>
                    <a:lumOff val="25000"/>
                  </a:schemeClr>
                </a:solidFill>
                <a:latin typeface="Arial Nova Light" panose="020B0304020202020204" pitchFamily="34" charset="0"/>
              </a:rPr>
              <a:t>click on the image icon and select an image file on your computer.  </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Don’t forget to update your </a:t>
            </a:r>
            <a:r>
              <a:rPr lang="en-US" sz="1200" b="1" i="0" dirty="0">
                <a:solidFill>
                  <a:schemeClr val="tx1">
                    <a:lumMod val="75000"/>
                    <a:lumOff val="25000"/>
                  </a:schemeClr>
                </a:solidFill>
                <a:latin typeface="Arial Nova Light" panose="020B0304020202020204" pitchFamily="34" charset="0"/>
              </a:rPr>
              <a:t>service details </a:t>
            </a:r>
            <a:r>
              <a:rPr lang="en-US" sz="1200" b="0" i="0" dirty="0">
                <a:solidFill>
                  <a:schemeClr val="tx1">
                    <a:lumMod val="75000"/>
                    <a:lumOff val="25000"/>
                  </a:schemeClr>
                </a:solidFill>
                <a:latin typeface="Arial Nova Light" panose="020B0304020202020204" pitchFamily="34" charset="0"/>
              </a:rPr>
              <a:t>in the footer.</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If required, go to “View” &gt; “Slide Master” and </a:t>
            </a:r>
            <a:r>
              <a:rPr lang="en-US" sz="1200" b="1" i="0" dirty="0">
                <a:solidFill>
                  <a:schemeClr val="tx1">
                    <a:lumMod val="75000"/>
                    <a:lumOff val="25000"/>
                  </a:schemeClr>
                </a:solidFill>
                <a:latin typeface="Arial Nova Light" panose="020B0304020202020204" pitchFamily="34" charset="0"/>
              </a:rPr>
              <a:t>adjust the master elements </a:t>
            </a:r>
            <a:r>
              <a:rPr lang="en-US" sz="1200" b="0" i="0" dirty="0">
                <a:solidFill>
                  <a:schemeClr val="tx1">
                    <a:lumMod val="75000"/>
                    <a:lumOff val="25000"/>
                  </a:schemeClr>
                </a:solidFill>
                <a:latin typeface="Arial Nova Light" panose="020B0304020202020204" pitchFamily="34" charset="0"/>
              </a:rPr>
              <a:t>to better fit your content.</a:t>
            </a:r>
          </a:p>
        </p:txBody>
      </p:sp>
      <p:sp>
        <p:nvSpPr>
          <p:cNvPr id="41" name="Oval 40">
            <a:extLst>
              <a:ext uri="{FF2B5EF4-FFF2-40B4-BE49-F238E27FC236}">
                <a16:creationId xmlns:a16="http://schemas.microsoft.com/office/drawing/2014/main" id="{321DBAD2-2269-E345-98A4-3330930A6EF1}"/>
              </a:ext>
            </a:extLst>
          </p:cNvPr>
          <p:cNvSpPr>
            <a:spLocks noChangeAspect="1"/>
          </p:cNvSpPr>
          <p:nvPr userDrawn="1"/>
        </p:nvSpPr>
        <p:spPr>
          <a:xfrm>
            <a:off x="550336" y="3197413"/>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1</a:t>
            </a:r>
          </a:p>
        </p:txBody>
      </p:sp>
      <p:sp>
        <p:nvSpPr>
          <p:cNvPr id="42" name="Oval 41">
            <a:extLst>
              <a:ext uri="{FF2B5EF4-FFF2-40B4-BE49-F238E27FC236}">
                <a16:creationId xmlns:a16="http://schemas.microsoft.com/office/drawing/2014/main" id="{83D1FB18-6ABF-554A-8A1E-6092992D7736}"/>
              </a:ext>
            </a:extLst>
          </p:cNvPr>
          <p:cNvSpPr>
            <a:spLocks noChangeAspect="1"/>
          </p:cNvSpPr>
          <p:nvPr userDrawn="1"/>
        </p:nvSpPr>
        <p:spPr>
          <a:xfrm>
            <a:off x="550336" y="4773704"/>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2</a:t>
            </a:r>
          </a:p>
        </p:txBody>
      </p:sp>
      <p:sp>
        <p:nvSpPr>
          <p:cNvPr id="43" name="Oval 42">
            <a:extLst>
              <a:ext uri="{FF2B5EF4-FFF2-40B4-BE49-F238E27FC236}">
                <a16:creationId xmlns:a16="http://schemas.microsoft.com/office/drawing/2014/main" id="{A30AFF85-3C90-EA48-A225-CEA605925CEE}"/>
              </a:ext>
            </a:extLst>
          </p:cNvPr>
          <p:cNvSpPr>
            <a:spLocks noChangeAspect="1"/>
          </p:cNvSpPr>
          <p:nvPr userDrawn="1"/>
        </p:nvSpPr>
        <p:spPr>
          <a:xfrm>
            <a:off x="550336" y="5444611"/>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3</a:t>
            </a:r>
          </a:p>
        </p:txBody>
      </p:sp>
      <p:sp>
        <p:nvSpPr>
          <p:cNvPr id="44" name="Oval 43">
            <a:extLst>
              <a:ext uri="{FF2B5EF4-FFF2-40B4-BE49-F238E27FC236}">
                <a16:creationId xmlns:a16="http://schemas.microsoft.com/office/drawing/2014/main" id="{52455DEA-4B5C-6C48-BC4B-F6E06289B99B}"/>
              </a:ext>
            </a:extLst>
          </p:cNvPr>
          <p:cNvSpPr>
            <a:spLocks noChangeAspect="1"/>
          </p:cNvSpPr>
          <p:nvPr userDrawn="1"/>
        </p:nvSpPr>
        <p:spPr>
          <a:xfrm>
            <a:off x="550336" y="609564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4</a:t>
            </a:r>
          </a:p>
        </p:txBody>
      </p:sp>
      <p:sp>
        <p:nvSpPr>
          <p:cNvPr id="45" name="Oval 44">
            <a:extLst>
              <a:ext uri="{FF2B5EF4-FFF2-40B4-BE49-F238E27FC236}">
                <a16:creationId xmlns:a16="http://schemas.microsoft.com/office/drawing/2014/main" id="{49A46A9F-350A-744E-B93D-D646140AF959}"/>
              </a:ext>
            </a:extLst>
          </p:cNvPr>
          <p:cNvSpPr>
            <a:spLocks noChangeAspect="1"/>
          </p:cNvSpPr>
          <p:nvPr userDrawn="1"/>
        </p:nvSpPr>
        <p:spPr>
          <a:xfrm>
            <a:off x="550336" y="654898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5</a:t>
            </a:r>
          </a:p>
        </p:txBody>
      </p:sp>
      <p:pic>
        <p:nvPicPr>
          <p:cNvPr id="47" name="Picture 46" descr="A screenshot of a cell phone&#10;&#10;Description automatically generated">
            <a:extLst>
              <a:ext uri="{FF2B5EF4-FFF2-40B4-BE49-F238E27FC236}">
                <a16:creationId xmlns:a16="http://schemas.microsoft.com/office/drawing/2014/main" id="{E157BF49-6D9E-F84F-966C-1548866A6812}"/>
              </a:ext>
            </a:extLst>
          </p:cNvPr>
          <p:cNvPicPr>
            <a:picLocks noChangeAspect="1"/>
          </p:cNvPicPr>
          <p:nvPr userDrawn="1"/>
        </p:nvPicPr>
        <p:blipFill rotWithShape="1">
          <a:blip r:embed="rId3"/>
          <a:srcRect t="-1" r="26888" b="32287"/>
          <a:stretch/>
        </p:blipFill>
        <p:spPr>
          <a:xfrm>
            <a:off x="3880396" y="3333270"/>
            <a:ext cx="1679117" cy="1259655"/>
          </a:xfrm>
          <a:prstGeom prst="rect">
            <a:avLst/>
          </a:prstGeom>
        </p:spPr>
      </p:pic>
      <p:sp>
        <p:nvSpPr>
          <p:cNvPr id="49" name="TextBox 48">
            <a:extLst>
              <a:ext uri="{FF2B5EF4-FFF2-40B4-BE49-F238E27FC236}">
                <a16:creationId xmlns:a16="http://schemas.microsoft.com/office/drawing/2014/main" id="{A401C2B8-9160-CB47-80F9-471831727B7E}"/>
              </a:ext>
            </a:extLst>
          </p:cNvPr>
          <p:cNvSpPr txBox="1"/>
          <p:nvPr userDrawn="1"/>
        </p:nvSpPr>
        <p:spPr>
          <a:xfrm>
            <a:off x="998386" y="3219282"/>
            <a:ext cx="2520455" cy="1401281"/>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Paste </a:t>
            </a:r>
            <a:r>
              <a:rPr lang="en-US" sz="1200" b="1" i="0" dirty="0">
                <a:solidFill>
                  <a:schemeClr val="tx1">
                    <a:lumMod val="75000"/>
                    <a:lumOff val="25000"/>
                  </a:schemeClr>
                </a:solidFill>
                <a:latin typeface="Arial Nova Light" panose="020B0304020202020204" pitchFamily="34" charset="0"/>
              </a:rPr>
              <a:t>your text </a:t>
            </a:r>
            <a:r>
              <a:rPr lang="en-US" sz="1200" b="0" i="0" dirty="0">
                <a:solidFill>
                  <a:schemeClr val="tx1">
                    <a:lumMod val="75000"/>
                    <a:lumOff val="25000"/>
                  </a:schemeClr>
                </a:solidFill>
                <a:latin typeface="Arial Nova Light" panose="020B0304020202020204" pitchFamily="34" charset="0"/>
              </a:rPr>
              <a:t>into the editable elements. Make sure you’re using the “Keep Text Only” option from the menu when pasting copy from other sources to maintain the text styling specified in this template.</a:t>
            </a:r>
          </a:p>
        </p:txBody>
      </p:sp>
      <p:sp>
        <p:nvSpPr>
          <p:cNvPr id="50" name="Left Arrow 49">
            <a:extLst>
              <a:ext uri="{FF2B5EF4-FFF2-40B4-BE49-F238E27FC236}">
                <a16:creationId xmlns:a16="http://schemas.microsoft.com/office/drawing/2014/main" id="{430E0E8B-E14B-8448-8A53-1EBBFA5D0D91}"/>
              </a:ext>
            </a:extLst>
          </p:cNvPr>
          <p:cNvSpPr/>
          <p:nvPr userDrawn="1"/>
        </p:nvSpPr>
        <p:spPr>
          <a:xfrm rot="21177467">
            <a:off x="5494856" y="4241769"/>
            <a:ext cx="695915" cy="308053"/>
          </a:xfrm>
          <a:prstGeom prst="leftArrow">
            <a:avLst/>
          </a:prstGeom>
          <a:solidFill>
            <a:srgbClr val="0070C0"/>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21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ASSETS</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CLUBS ICONS </a:t>
            </a:r>
            <a:r>
              <a:rPr lang="en-US" sz="1600" dirty="0">
                <a:solidFill>
                  <a:srgbClr val="005DB7"/>
                </a:solidFill>
                <a:latin typeface="Barlow Condensed" pitchFamily="2" charset="77"/>
              </a:rPr>
              <a:t>(COPY AND PASTE THE ICONS AS REQUIRED )</a:t>
            </a:r>
          </a:p>
        </p:txBody>
      </p:sp>
      <p:pic>
        <p:nvPicPr>
          <p:cNvPr id="38" name="Picture 37" descr="A picture containing room&#10;&#10;Description automatically generated">
            <a:extLst>
              <a:ext uri="{FF2B5EF4-FFF2-40B4-BE49-F238E27FC236}">
                <a16:creationId xmlns:a16="http://schemas.microsoft.com/office/drawing/2014/main" id="{47D7F737-1B12-864D-951D-A8C1D6A2D6FC}"/>
              </a:ext>
            </a:extLst>
          </p:cNvPr>
          <p:cNvPicPr>
            <a:picLocks noChangeAspect="1"/>
          </p:cNvPicPr>
          <p:nvPr userDrawn="1"/>
        </p:nvPicPr>
        <p:blipFill>
          <a:blip r:embed="rId3"/>
          <a:stretch>
            <a:fillRect/>
          </a:stretch>
        </p:blipFill>
        <p:spPr>
          <a:xfrm>
            <a:off x="5189560" y="4995820"/>
            <a:ext cx="729326" cy="729326"/>
          </a:xfrm>
          <a:prstGeom prst="rect">
            <a:avLst/>
          </a:prstGeom>
        </p:spPr>
      </p:pic>
      <p:pic>
        <p:nvPicPr>
          <p:cNvPr id="39" name="Picture 38" descr="A picture containing room&#10;&#10;Description automatically generated">
            <a:extLst>
              <a:ext uri="{FF2B5EF4-FFF2-40B4-BE49-F238E27FC236}">
                <a16:creationId xmlns:a16="http://schemas.microsoft.com/office/drawing/2014/main" id="{CB3BE0AA-B5F4-7841-A02A-F91CB960F2BC}"/>
              </a:ext>
            </a:extLst>
          </p:cNvPr>
          <p:cNvPicPr>
            <a:picLocks noChangeAspect="1"/>
          </p:cNvPicPr>
          <p:nvPr userDrawn="1"/>
        </p:nvPicPr>
        <p:blipFill>
          <a:blip r:embed="rId4"/>
          <a:stretch>
            <a:fillRect/>
          </a:stretch>
        </p:blipFill>
        <p:spPr>
          <a:xfrm>
            <a:off x="5190840" y="3484621"/>
            <a:ext cx="726767" cy="726767"/>
          </a:xfrm>
          <a:prstGeom prst="rect">
            <a:avLst/>
          </a:prstGeom>
        </p:spPr>
      </p:pic>
      <p:pic>
        <p:nvPicPr>
          <p:cNvPr id="40" name="Picture 39" descr="A picture containing room&#10;&#10;Description automatically generated">
            <a:extLst>
              <a:ext uri="{FF2B5EF4-FFF2-40B4-BE49-F238E27FC236}">
                <a16:creationId xmlns:a16="http://schemas.microsoft.com/office/drawing/2014/main" id="{8F85D3B0-03B5-8A4F-BAD9-6ECB05A5F669}"/>
              </a:ext>
            </a:extLst>
          </p:cNvPr>
          <p:cNvPicPr>
            <a:picLocks noChangeAspect="1"/>
          </p:cNvPicPr>
          <p:nvPr userDrawn="1"/>
        </p:nvPicPr>
        <p:blipFill>
          <a:blip r:embed="rId5"/>
          <a:stretch>
            <a:fillRect/>
          </a:stretch>
        </p:blipFill>
        <p:spPr>
          <a:xfrm>
            <a:off x="2298444" y="3484621"/>
            <a:ext cx="729326" cy="726767"/>
          </a:xfrm>
          <a:prstGeom prst="rect">
            <a:avLst/>
          </a:prstGeom>
        </p:spPr>
      </p:pic>
      <p:pic>
        <p:nvPicPr>
          <p:cNvPr id="41" name="Picture 40" descr="A picture containing room&#10;&#10;Description automatically generated">
            <a:extLst>
              <a:ext uri="{FF2B5EF4-FFF2-40B4-BE49-F238E27FC236}">
                <a16:creationId xmlns:a16="http://schemas.microsoft.com/office/drawing/2014/main" id="{67052510-2899-1444-A2CA-256BB78DDB30}"/>
              </a:ext>
            </a:extLst>
          </p:cNvPr>
          <p:cNvPicPr>
            <a:picLocks noChangeAspect="1"/>
          </p:cNvPicPr>
          <p:nvPr userDrawn="1"/>
        </p:nvPicPr>
        <p:blipFill>
          <a:blip r:embed="rId6"/>
          <a:stretch>
            <a:fillRect/>
          </a:stretch>
        </p:blipFill>
        <p:spPr>
          <a:xfrm>
            <a:off x="5189560" y="6463670"/>
            <a:ext cx="729326" cy="729326"/>
          </a:xfrm>
          <a:prstGeom prst="rect">
            <a:avLst/>
          </a:prstGeom>
        </p:spPr>
      </p:pic>
      <p:pic>
        <p:nvPicPr>
          <p:cNvPr id="42" name="Picture 41" descr="A picture containing room&#10;&#10;Description automatically generated">
            <a:extLst>
              <a:ext uri="{FF2B5EF4-FFF2-40B4-BE49-F238E27FC236}">
                <a16:creationId xmlns:a16="http://schemas.microsoft.com/office/drawing/2014/main" id="{4BCEECD1-E7BE-9541-9DFC-FBC3DC379E84}"/>
              </a:ext>
            </a:extLst>
          </p:cNvPr>
          <p:cNvPicPr>
            <a:picLocks noChangeAspect="1"/>
          </p:cNvPicPr>
          <p:nvPr userDrawn="1"/>
        </p:nvPicPr>
        <p:blipFill>
          <a:blip r:embed="rId7"/>
          <a:stretch>
            <a:fillRect/>
          </a:stretch>
        </p:blipFill>
        <p:spPr>
          <a:xfrm>
            <a:off x="3720322" y="6463670"/>
            <a:ext cx="726767" cy="729326"/>
          </a:xfrm>
          <a:prstGeom prst="rect">
            <a:avLst/>
          </a:prstGeom>
        </p:spPr>
      </p:pic>
      <p:pic>
        <p:nvPicPr>
          <p:cNvPr id="43" name="Picture 42" descr="A picture containing room&#10;&#10;Description automatically generated">
            <a:extLst>
              <a:ext uri="{FF2B5EF4-FFF2-40B4-BE49-F238E27FC236}">
                <a16:creationId xmlns:a16="http://schemas.microsoft.com/office/drawing/2014/main" id="{56073885-5CE1-F146-8CA1-5236B3173D92}"/>
              </a:ext>
            </a:extLst>
          </p:cNvPr>
          <p:cNvPicPr>
            <a:picLocks noChangeAspect="1"/>
          </p:cNvPicPr>
          <p:nvPr userDrawn="1"/>
        </p:nvPicPr>
        <p:blipFill>
          <a:blip r:embed="rId8"/>
          <a:stretch>
            <a:fillRect/>
          </a:stretch>
        </p:blipFill>
        <p:spPr>
          <a:xfrm>
            <a:off x="3720322" y="4997100"/>
            <a:ext cx="726767" cy="726767"/>
          </a:xfrm>
          <a:prstGeom prst="rect">
            <a:avLst/>
          </a:prstGeom>
        </p:spPr>
      </p:pic>
      <p:pic>
        <p:nvPicPr>
          <p:cNvPr id="44" name="Picture 43" descr="A close up of a sign&#10;&#10;Description automatically generated">
            <a:extLst>
              <a:ext uri="{FF2B5EF4-FFF2-40B4-BE49-F238E27FC236}">
                <a16:creationId xmlns:a16="http://schemas.microsoft.com/office/drawing/2014/main" id="{486CE676-7106-724C-946A-245C1F6892A3}"/>
              </a:ext>
            </a:extLst>
          </p:cNvPr>
          <p:cNvPicPr>
            <a:picLocks noChangeAspect="1"/>
          </p:cNvPicPr>
          <p:nvPr userDrawn="1"/>
        </p:nvPicPr>
        <p:blipFill>
          <a:blip r:embed="rId9"/>
          <a:stretch>
            <a:fillRect/>
          </a:stretch>
        </p:blipFill>
        <p:spPr>
          <a:xfrm>
            <a:off x="3719042" y="3483341"/>
            <a:ext cx="729326" cy="729326"/>
          </a:xfrm>
          <a:prstGeom prst="rect">
            <a:avLst/>
          </a:prstGeom>
        </p:spPr>
      </p:pic>
      <p:pic>
        <p:nvPicPr>
          <p:cNvPr id="45" name="Picture 44" descr="A close up of a logo&#10;&#10;Description automatically generated">
            <a:extLst>
              <a:ext uri="{FF2B5EF4-FFF2-40B4-BE49-F238E27FC236}">
                <a16:creationId xmlns:a16="http://schemas.microsoft.com/office/drawing/2014/main" id="{D52E2968-729B-6742-950C-C6B7C0AD508E}"/>
              </a:ext>
            </a:extLst>
          </p:cNvPr>
          <p:cNvPicPr>
            <a:picLocks noChangeAspect="1"/>
          </p:cNvPicPr>
          <p:nvPr userDrawn="1"/>
        </p:nvPicPr>
        <p:blipFill>
          <a:blip r:embed="rId10"/>
          <a:stretch>
            <a:fillRect/>
          </a:stretch>
        </p:blipFill>
        <p:spPr>
          <a:xfrm>
            <a:off x="2298444" y="4997100"/>
            <a:ext cx="729326" cy="726767"/>
          </a:xfrm>
          <a:prstGeom prst="rect">
            <a:avLst/>
          </a:prstGeom>
        </p:spPr>
      </p:pic>
      <p:pic>
        <p:nvPicPr>
          <p:cNvPr id="46" name="Picture 45" descr="A picture containing room, drawing, plate&#10;&#10;Description automatically generated">
            <a:extLst>
              <a:ext uri="{FF2B5EF4-FFF2-40B4-BE49-F238E27FC236}">
                <a16:creationId xmlns:a16="http://schemas.microsoft.com/office/drawing/2014/main" id="{5BF1628E-7D04-6747-99AA-AA958225878B}"/>
              </a:ext>
            </a:extLst>
          </p:cNvPr>
          <p:cNvPicPr>
            <a:picLocks noChangeAspect="1"/>
          </p:cNvPicPr>
          <p:nvPr userDrawn="1"/>
        </p:nvPicPr>
        <p:blipFill>
          <a:blip r:embed="rId11"/>
          <a:stretch>
            <a:fillRect/>
          </a:stretch>
        </p:blipFill>
        <p:spPr>
          <a:xfrm>
            <a:off x="2298444" y="6464950"/>
            <a:ext cx="729326" cy="726767"/>
          </a:xfrm>
          <a:prstGeom prst="rect">
            <a:avLst/>
          </a:prstGeom>
        </p:spPr>
      </p:pic>
      <p:pic>
        <p:nvPicPr>
          <p:cNvPr id="47" name="Picture 46" descr="A picture containing room&#10;&#10;Description automatically generated">
            <a:extLst>
              <a:ext uri="{FF2B5EF4-FFF2-40B4-BE49-F238E27FC236}">
                <a16:creationId xmlns:a16="http://schemas.microsoft.com/office/drawing/2014/main" id="{3483E14D-D21A-6841-9739-CF1ECA27598F}"/>
              </a:ext>
            </a:extLst>
          </p:cNvPr>
          <p:cNvPicPr>
            <a:picLocks noChangeAspect="1"/>
          </p:cNvPicPr>
          <p:nvPr userDrawn="1"/>
        </p:nvPicPr>
        <p:blipFill>
          <a:blip r:embed="rId12"/>
          <a:stretch>
            <a:fillRect/>
          </a:stretch>
        </p:blipFill>
        <p:spPr>
          <a:xfrm>
            <a:off x="2299724" y="7921492"/>
            <a:ext cx="726767" cy="726767"/>
          </a:xfrm>
          <a:prstGeom prst="rect">
            <a:avLst/>
          </a:prstGeom>
        </p:spPr>
      </p:pic>
      <p:pic>
        <p:nvPicPr>
          <p:cNvPr id="48" name="Picture 47" descr="A picture containing room, drawing&#10;&#10;Description automatically generated">
            <a:extLst>
              <a:ext uri="{FF2B5EF4-FFF2-40B4-BE49-F238E27FC236}">
                <a16:creationId xmlns:a16="http://schemas.microsoft.com/office/drawing/2014/main" id="{C44AD7FA-CB85-CB4C-B099-884DAFF37027}"/>
              </a:ext>
            </a:extLst>
          </p:cNvPr>
          <p:cNvPicPr>
            <a:picLocks noChangeAspect="1"/>
          </p:cNvPicPr>
          <p:nvPr userDrawn="1"/>
        </p:nvPicPr>
        <p:blipFill>
          <a:blip r:embed="rId13"/>
          <a:stretch>
            <a:fillRect/>
          </a:stretch>
        </p:blipFill>
        <p:spPr>
          <a:xfrm>
            <a:off x="873056" y="3483341"/>
            <a:ext cx="729326" cy="729326"/>
          </a:xfrm>
          <a:prstGeom prst="rect">
            <a:avLst/>
          </a:prstGeom>
        </p:spPr>
      </p:pic>
      <p:pic>
        <p:nvPicPr>
          <p:cNvPr id="49" name="Picture 48" descr="A picture containing room&#10;&#10;Description automatically generated">
            <a:extLst>
              <a:ext uri="{FF2B5EF4-FFF2-40B4-BE49-F238E27FC236}">
                <a16:creationId xmlns:a16="http://schemas.microsoft.com/office/drawing/2014/main" id="{219214A5-43F8-F14C-9225-D7712FC82006}"/>
              </a:ext>
            </a:extLst>
          </p:cNvPr>
          <p:cNvPicPr>
            <a:picLocks noChangeAspect="1"/>
          </p:cNvPicPr>
          <p:nvPr userDrawn="1"/>
        </p:nvPicPr>
        <p:blipFill>
          <a:blip r:embed="rId14"/>
          <a:stretch>
            <a:fillRect/>
          </a:stretch>
        </p:blipFill>
        <p:spPr>
          <a:xfrm>
            <a:off x="874336" y="4995820"/>
            <a:ext cx="726767" cy="729326"/>
          </a:xfrm>
          <a:prstGeom prst="rect">
            <a:avLst/>
          </a:prstGeom>
        </p:spPr>
      </p:pic>
      <p:pic>
        <p:nvPicPr>
          <p:cNvPr id="50" name="Picture 49" descr="A close up of a logo&#10;&#10;Description automatically generated">
            <a:extLst>
              <a:ext uri="{FF2B5EF4-FFF2-40B4-BE49-F238E27FC236}">
                <a16:creationId xmlns:a16="http://schemas.microsoft.com/office/drawing/2014/main" id="{0AEBBD23-FC6C-F044-92D0-A149403A1990}"/>
              </a:ext>
            </a:extLst>
          </p:cNvPr>
          <p:cNvPicPr>
            <a:picLocks noChangeAspect="1"/>
          </p:cNvPicPr>
          <p:nvPr userDrawn="1"/>
        </p:nvPicPr>
        <p:blipFill>
          <a:blip r:embed="rId15"/>
          <a:stretch>
            <a:fillRect/>
          </a:stretch>
        </p:blipFill>
        <p:spPr>
          <a:xfrm>
            <a:off x="874336" y="7921492"/>
            <a:ext cx="726767" cy="729326"/>
          </a:xfrm>
          <a:prstGeom prst="rect">
            <a:avLst/>
          </a:prstGeom>
        </p:spPr>
      </p:pic>
      <p:pic>
        <p:nvPicPr>
          <p:cNvPr id="51" name="Picture 50" descr="A close up of a sign&#10;&#10;Description automatically generated">
            <a:extLst>
              <a:ext uri="{FF2B5EF4-FFF2-40B4-BE49-F238E27FC236}">
                <a16:creationId xmlns:a16="http://schemas.microsoft.com/office/drawing/2014/main" id="{9C8B1509-3459-274D-A716-EE7DFBBFF839}"/>
              </a:ext>
            </a:extLst>
          </p:cNvPr>
          <p:cNvPicPr>
            <a:picLocks noChangeAspect="1"/>
          </p:cNvPicPr>
          <p:nvPr userDrawn="1"/>
        </p:nvPicPr>
        <p:blipFill>
          <a:blip r:embed="rId16"/>
          <a:stretch>
            <a:fillRect/>
          </a:stretch>
        </p:blipFill>
        <p:spPr>
          <a:xfrm>
            <a:off x="874336" y="6463670"/>
            <a:ext cx="726767" cy="729326"/>
          </a:xfrm>
          <a:prstGeom prst="rect">
            <a:avLst/>
          </a:prstGeom>
        </p:spPr>
      </p:pic>
      <p:sp>
        <p:nvSpPr>
          <p:cNvPr id="52" name="TextBox 51">
            <a:extLst>
              <a:ext uri="{FF2B5EF4-FFF2-40B4-BE49-F238E27FC236}">
                <a16:creationId xmlns:a16="http://schemas.microsoft.com/office/drawing/2014/main" id="{525918BA-E934-3845-9B22-4829D963DFE9}"/>
              </a:ext>
            </a:extLst>
          </p:cNvPr>
          <p:cNvSpPr txBox="1"/>
          <p:nvPr userDrawn="1"/>
        </p:nvSpPr>
        <p:spPr>
          <a:xfrm>
            <a:off x="701135"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ADVENTURE</a:t>
            </a:r>
          </a:p>
        </p:txBody>
      </p:sp>
      <p:sp>
        <p:nvSpPr>
          <p:cNvPr id="53" name="TextBox 52">
            <a:extLst>
              <a:ext uri="{FF2B5EF4-FFF2-40B4-BE49-F238E27FC236}">
                <a16:creationId xmlns:a16="http://schemas.microsoft.com/office/drawing/2014/main" id="{7E1365B5-C6E0-8E45-853E-89A66B894208}"/>
              </a:ext>
            </a:extLst>
          </p:cNvPr>
          <p:cNvSpPr txBox="1"/>
          <p:nvPr userDrawn="1"/>
        </p:nvSpPr>
        <p:spPr>
          <a:xfrm>
            <a:off x="660440" y="575966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LEGO MASTERS</a:t>
            </a:r>
          </a:p>
        </p:txBody>
      </p:sp>
      <p:sp>
        <p:nvSpPr>
          <p:cNvPr id="54" name="TextBox 53">
            <a:extLst>
              <a:ext uri="{FF2B5EF4-FFF2-40B4-BE49-F238E27FC236}">
                <a16:creationId xmlns:a16="http://schemas.microsoft.com/office/drawing/2014/main" id="{12575B08-7D01-B443-ACAA-BA2B69285265}"/>
              </a:ext>
            </a:extLst>
          </p:cNvPr>
          <p:cNvSpPr txBox="1"/>
          <p:nvPr userDrawn="1"/>
        </p:nvSpPr>
        <p:spPr>
          <a:xfrm>
            <a:off x="660440" y="721927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CODING</a:t>
            </a:r>
          </a:p>
        </p:txBody>
      </p:sp>
      <p:sp>
        <p:nvSpPr>
          <p:cNvPr id="55" name="TextBox 54">
            <a:extLst>
              <a:ext uri="{FF2B5EF4-FFF2-40B4-BE49-F238E27FC236}">
                <a16:creationId xmlns:a16="http://schemas.microsoft.com/office/drawing/2014/main" id="{B3CA881B-7767-1E4C-BC1C-B90F9003AE98}"/>
              </a:ext>
            </a:extLst>
          </p:cNvPr>
          <p:cNvSpPr txBox="1"/>
          <p:nvPr userDrawn="1"/>
        </p:nvSpPr>
        <p:spPr>
          <a:xfrm>
            <a:off x="613199"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SUSTAINABILITY</a:t>
            </a:r>
          </a:p>
        </p:txBody>
      </p:sp>
      <p:sp>
        <p:nvSpPr>
          <p:cNvPr id="56" name="TextBox 55">
            <a:extLst>
              <a:ext uri="{FF2B5EF4-FFF2-40B4-BE49-F238E27FC236}">
                <a16:creationId xmlns:a16="http://schemas.microsoft.com/office/drawing/2014/main" id="{4F0C8F34-A3ED-8A43-B535-3B9EE29D807D}"/>
              </a:ext>
            </a:extLst>
          </p:cNvPr>
          <p:cNvSpPr txBox="1"/>
          <p:nvPr userDrawn="1"/>
        </p:nvSpPr>
        <p:spPr>
          <a:xfrm>
            <a:off x="2126523"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COOKING</a:t>
            </a:r>
          </a:p>
        </p:txBody>
      </p:sp>
      <p:sp>
        <p:nvSpPr>
          <p:cNvPr id="57" name="TextBox 56">
            <a:extLst>
              <a:ext uri="{FF2B5EF4-FFF2-40B4-BE49-F238E27FC236}">
                <a16:creationId xmlns:a16="http://schemas.microsoft.com/office/drawing/2014/main" id="{F57A2ACC-BBE6-0640-96B4-443FF1BA8288}"/>
              </a:ext>
            </a:extLst>
          </p:cNvPr>
          <p:cNvSpPr txBox="1"/>
          <p:nvPr userDrawn="1"/>
        </p:nvSpPr>
        <p:spPr>
          <a:xfrm>
            <a:off x="2085828"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HOMEWORK</a:t>
            </a:r>
          </a:p>
        </p:txBody>
      </p:sp>
      <p:sp>
        <p:nvSpPr>
          <p:cNvPr id="58" name="TextBox 57">
            <a:extLst>
              <a:ext uri="{FF2B5EF4-FFF2-40B4-BE49-F238E27FC236}">
                <a16:creationId xmlns:a16="http://schemas.microsoft.com/office/drawing/2014/main" id="{03EF412C-9CBB-4D49-AAC7-3CE501462C8C}"/>
              </a:ext>
            </a:extLst>
          </p:cNvPr>
          <p:cNvSpPr txBox="1"/>
          <p:nvPr userDrawn="1"/>
        </p:nvSpPr>
        <p:spPr>
          <a:xfrm>
            <a:off x="2085828"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WRITING</a:t>
            </a:r>
          </a:p>
        </p:txBody>
      </p:sp>
      <p:sp>
        <p:nvSpPr>
          <p:cNvPr id="59" name="TextBox 58">
            <a:extLst>
              <a:ext uri="{FF2B5EF4-FFF2-40B4-BE49-F238E27FC236}">
                <a16:creationId xmlns:a16="http://schemas.microsoft.com/office/drawing/2014/main" id="{F95C2676-703C-CE45-B1DC-94FB302017A6}"/>
              </a:ext>
            </a:extLst>
          </p:cNvPr>
          <p:cNvSpPr txBox="1"/>
          <p:nvPr userDrawn="1"/>
        </p:nvSpPr>
        <p:spPr>
          <a:xfrm>
            <a:off x="2038587"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
        <p:nvSpPr>
          <p:cNvPr id="60" name="TextBox 59">
            <a:extLst>
              <a:ext uri="{FF2B5EF4-FFF2-40B4-BE49-F238E27FC236}">
                <a16:creationId xmlns:a16="http://schemas.microsoft.com/office/drawing/2014/main" id="{0F4FB9C7-F190-1E40-851D-D9B132F588E6}"/>
              </a:ext>
            </a:extLst>
          </p:cNvPr>
          <p:cNvSpPr txBox="1"/>
          <p:nvPr userDrawn="1"/>
        </p:nvSpPr>
        <p:spPr>
          <a:xfrm>
            <a:off x="3547121"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S.T.E.M</a:t>
            </a:r>
          </a:p>
        </p:txBody>
      </p:sp>
      <p:sp>
        <p:nvSpPr>
          <p:cNvPr id="61" name="TextBox 60">
            <a:extLst>
              <a:ext uri="{FF2B5EF4-FFF2-40B4-BE49-F238E27FC236}">
                <a16:creationId xmlns:a16="http://schemas.microsoft.com/office/drawing/2014/main" id="{5603089E-081B-4B4A-B1A7-8A262B1A721A}"/>
              </a:ext>
            </a:extLst>
          </p:cNvPr>
          <p:cNvSpPr txBox="1"/>
          <p:nvPr userDrawn="1"/>
        </p:nvSpPr>
        <p:spPr>
          <a:xfrm>
            <a:off x="3506426"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GARDENING</a:t>
            </a:r>
          </a:p>
        </p:txBody>
      </p:sp>
      <p:sp>
        <p:nvSpPr>
          <p:cNvPr id="62" name="TextBox 61">
            <a:extLst>
              <a:ext uri="{FF2B5EF4-FFF2-40B4-BE49-F238E27FC236}">
                <a16:creationId xmlns:a16="http://schemas.microsoft.com/office/drawing/2014/main" id="{65B7820C-CBED-1142-937E-AF844D66D7E1}"/>
              </a:ext>
            </a:extLst>
          </p:cNvPr>
          <p:cNvSpPr txBox="1"/>
          <p:nvPr userDrawn="1"/>
        </p:nvSpPr>
        <p:spPr>
          <a:xfrm>
            <a:off x="3439013" y="7237207"/>
            <a:ext cx="1289384"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MUSIC THEATRE</a:t>
            </a:r>
          </a:p>
        </p:txBody>
      </p:sp>
      <p:sp>
        <p:nvSpPr>
          <p:cNvPr id="63" name="TextBox 62">
            <a:extLst>
              <a:ext uri="{FF2B5EF4-FFF2-40B4-BE49-F238E27FC236}">
                <a16:creationId xmlns:a16="http://schemas.microsoft.com/office/drawing/2014/main" id="{4D1CD62A-768B-654B-AF72-B6587481A157}"/>
              </a:ext>
            </a:extLst>
          </p:cNvPr>
          <p:cNvSpPr txBox="1"/>
          <p:nvPr userDrawn="1"/>
        </p:nvSpPr>
        <p:spPr>
          <a:xfrm>
            <a:off x="5017639"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ART ATTACK</a:t>
            </a:r>
          </a:p>
        </p:txBody>
      </p:sp>
      <p:sp>
        <p:nvSpPr>
          <p:cNvPr id="64" name="TextBox 63">
            <a:extLst>
              <a:ext uri="{FF2B5EF4-FFF2-40B4-BE49-F238E27FC236}">
                <a16:creationId xmlns:a16="http://schemas.microsoft.com/office/drawing/2014/main" id="{61D8353A-FFF9-8F47-8BF5-0ABBDC9FFA9A}"/>
              </a:ext>
            </a:extLst>
          </p:cNvPr>
          <p:cNvSpPr txBox="1"/>
          <p:nvPr userDrawn="1"/>
        </p:nvSpPr>
        <p:spPr>
          <a:xfrm>
            <a:off x="4976944"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EPIC GAMES</a:t>
            </a:r>
          </a:p>
        </p:txBody>
      </p:sp>
      <p:sp>
        <p:nvSpPr>
          <p:cNvPr id="65" name="TextBox 64">
            <a:extLst>
              <a:ext uri="{FF2B5EF4-FFF2-40B4-BE49-F238E27FC236}">
                <a16:creationId xmlns:a16="http://schemas.microsoft.com/office/drawing/2014/main" id="{34E0AC51-9AB3-BB43-9387-1B2EBC20FB1E}"/>
              </a:ext>
            </a:extLst>
          </p:cNvPr>
          <p:cNvSpPr txBox="1"/>
          <p:nvPr userDrawn="1"/>
        </p:nvSpPr>
        <p:spPr>
          <a:xfrm>
            <a:off x="4976944"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CULTURE</a:t>
            </a:r>
          </a:p>
        </p:txBody>
      </p:sp>
      <p:pic>
        <p:nvPicPr>
          <p:cNvPr id="66" name="Picture 65">
            <a:extLst>
              <a:ext uri="{FF2B5EF4-FFF2-40B4-BE49-F238E27FC236}">
                <a16:creationId xmlns:a16="http://schemas.microsoft.com/office/drawing/2014/main" id="{535606C0-2918-6A45-A3A4-1DADE7F1B312}"/>
              </a:ext>
            </a:extLst>
          </p:cNvPr>
          <p:cNvPicPr>
            <a:picLocks noChangeAspect="1"/>
          </p:cNvPicPr>
          <p:nvPr userDrawn="1"/>
        </p:nvPicPr>
        <p:blipFill>
          <a:blip r:embed="rId17"/>
          <a:srcRect/>
          <a:stretch/>
        </p:blipFill>
        <p:spPr>
          <a:xfrm>
            <a:off x="3730959" y="7921492"/>
            <a:ext cx="726767" cy="726767"/>
          </a:xfrm>
          <a:prstGeom prst="rect">
            <a:avLst/>
          </a:prstGeom>
        </p:spPr>
      </p:pic>
      <p:sp>
        <p:nvSpPr>
          <p:cNvPr id="67" name="TextBox 66">
            <a:extLst>
              <a:ext uri="{FF2B5EF4-FFF2-40B4-BE49-F238E27FC236}">
                <a16:creationId xmlns:a16="http://schemas.microsoft.com/office/drawing/2014/main" id="{BD729833-C33E-8A49-A719-51C4942CFF9F}"/>
              </a:ext>
            </a:extLst>
          </p:cNvPr>
          <p:cNvSpPr txBox="1"/>
          <p:nvPr userDrawn="1"/>
        </p:nvSpPr>
        <p:spPr>
          <a:xfrm>
            <a:off x="3469822"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Tree>
    <p:extLst>
      <p:ext uri="{BB962C8B-B14F-4D97-AF65-F5344CB8AC3E}">
        <p14:creationId xmlns:p14="http://schemas.microsoft.com/office/powerpoint/2010/main" val="61129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AA2EA-9799-3142-8CE8-F3580CBF3CA2}"/>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AEFD7C1-4F33-E247-B62D-0AF4076458F7}"/>
              </a:ext>
            </a:extLst>
          </p:cNvPr>
          <p:cNvSpPr/>
          <p:nvPr userDrawn="1"/>
        </p:nvSpPr>
        <p:spPr>
          <a:xfrm>
            <a:off x="4013646" y="1944725"/>
            <a:ext cx="2661474" cy="4154059"/>
          </a:xfrm>
          <a:prstGeom prst="rect">
            <a:avLst/>
          </a:prstGeom>
          <a:solidFill>
            <a:srgbClr val="FF85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350676-8E92-8B4D-9D31-3692ACBC0AE6}"/>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NEWSLETTER</a:t>
            </a:r>
          </a:p>
        </p:txBody>
      </p:sp>
      <p:sp>
        <p:nvSpPr>
          <p:cNvPr id="10" name="TextBox 9">
            <a:extLst>
              <a:ext uri="{FF2B5EF4-FFF2-40B4-BE49-F238E27FC236}">
                <a16:creationId xmlns:a16="http://schemas.microsoft.com/office/drawing/2014/main" id="{320C35CA-E619-1F47-9455-9D127C8324AF}"/>
              </a:ext>
            </a:extLst>
          </p:cNvPr>
          <p:cNvSpPr txBox="1"/>
          <p:nvPr userDrawn="1"/>
        </p:nvSpPr>
        <p:spPr>
          <a:xfrm>
            <a:off x="270884" y="6330542"/>
            <a:ext cx="3122565" cy="523220"/>
          </a:xfrm>
          <a:prstGeom prst="rect">
            <a:avLst/>
          </a:prstGeom>
          <a:noFill/>
        </p:spPr>
        <p:txBody>
          <a:bodyPr wrap="square" rtlCol="0">
            <a:spAutoFit/>
          </a:bodyPr>
          <a:lstStyle/>
          <a:p>
            <a:r>
              <a:rPr lang="en-US" sz="2800" dirty="0">
                <a:solidFill>
                  <a:srgbClr val="005DB7"/>
                </a:solidFill>
                <a:latin typeface="Barlow Condensed" pitchFamily="2" charset="77"/>
              </a:rPr>
              <a:t>IMPORTANT DATES</a:t>
            </a:r>
          </a:p>
        </p:txBody>
      </p:sp>
      <p:sp>
        <p:nvSpPr>
          <p:cNvPr id="11" name="Rectangle 10">
            <a:extLst>
              <a:ext uri="{FF2B5EF4-FFF2-40B4-BE49-F238E27FC236}">
                <a16:creationId xmlns:a16="http://schemas.microsoft.com/office/drawing/2014/main" id="{E3E28E80-E395-6A48-8CF3-8876A9ABF79D}"/>
              </a:ext>
            </a:extLst>
          </p:cNvPr>
          <p:cNvSpPr/>
          <p:nvPr userDrawn="1"/>
        </p:nvSpPr>
        <p:spPr>
          <a:xfrm>
            <a:off x="198120" y="9014850"/>
            <a:ext cx="6477000" cy="745264"/>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38B1D2-E6C8-254E-8280-11E09B74D0AC}"/>
              </a:ext>
            </a:extLst>
          </p:cNvPr>
          <p:cNvSpPr txBox="1"/>
          <p:nvPr userDrawn="1"/>
        </p:nvSpPr>
        <p:spPr>
          <a:xfrm>
            <a:off x="40385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Mobile:</a:t>
            </a:r>
          </a:p>
        </p:txBody>
      </p:sp>
      <p:sp>
        <p:nvSpPr>
          <p:cNvPr id="15" name="TextBox 14">
            <a:extLst>
              <a:ext uri="{FF2B5EF4-FFF2-40B4-BE49-F238E27FC236}">
                <a16:creationId xmlns:a16="http://schemas.microsoft.com/office/drawing/2014/main" id="{24EC228E-6E02-514F-9977-90126BCF2D3F}"/>
              </a:ext>
            </a:extLst>
          </p:cNvPr>
          <p:cNvSpPr txBox="1"/>
          <p:nvPr userDrawn="1"/>
        </p:nvSpPr>
        <p:spPr>
          <a:xfrm>
            <a:off x="305561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Email:</a:t>
            </a:r>
          </a:p>
        </p:txBody>
      </p:sp>
      <p:cxnSp>
        <p:nvCxnSpPr>
          <p:cNvPr id="16" name="Straight Connector 15">
            <a:extLst>
              <a:ext uri="{FF2B5EF4-FFF2-40B4-BE49-F238E27FC236}">
                <a16:creationId xmlns:a16="http://schemas.microsoft.com/office/drawing/2014/main" id="{BBA09AE8-5A83-8447-822B-7C591B4F3A5A}"/>
              </a:ext>
            </a:extLst>
          </p:cNvPr>
          <p:cNvCxnSpPr/>
          <p:nvPr userDrawn="1"/>
        </p:nvCxnSpPr>
        <p:spPr>
          <a:xfrm>
            <a:off x="2992119" y="9132736"/>
            <a:ext cx="0" cy="543699"/>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877E43-134D-1349-B957-2F1E31791F35}"/>
              </a:ext>
            </a:extLst>
          </p:cNvPr>
          <p:cNvSpPr txBox="1"/>
          <p:nvPr userDrawn="1"/>
        </p:nvSpPr>
        <p:spPr>
          <a:xfrm>
            <a:off x="40385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Phone:</a:t>
            </a:r>
          </a:p>
        </p:txBody>
      </p:sp>
      <p:sp>
        <p:nvSpPr>
          <p:cNvPr id="18" name="TextBox 17">
            <a:extLst>
              <a:ext uri="{FF2B5EF4-FFF2-40B4-BE49-F238E27FC236}">
                <a16:creationId xmlns:a16="http://schemas.microsoft.com/office/drawing/2014/main" id="{93B01B0C-C15B-9047-A7B0-E2403B99E0D6}"/>
              </a:ext>
            </a:extLst>
          </p:cNvPr>
          <p:cNvSpPr txBox="1"/>
          <p:nvPr userDrawn="1"/>
        </p:nvSpPr>
        <p:spPr>
          <a:xfrm>
            <a:off x="305561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Email:</a:t>
            </a:r>
          </a:p>
        </p:txBody>
      </p:sp>
      <p:sp>
        <p:nvSpPr>
          <p:cNvPr id="19" name="TextBox 18">
            <a:extLst>
              <a:ext uri="{FF2B5EF4-FFF2-40B4-BE49-F238E27FC236}">
                <a16:creationId xmlns:a16="http://schemas.microsoft.com/office/drawing/2014/main" id="{A0D5FBDE-AA33-9147-B4B1-BB6D97B12B5D}"/>
              </a:ext>
            </a:extLst>
          </p:cNvPr>
          <p:cNvSpPr txBox="1"/>
          <p:nvPr userDrawn="1"/>
        </p:nvSpPr>
        <p:spPr>
          <a:xfrm>
            <a:off x="4216653" y="2449768"/>
            <a:ext cx="1102985" cy="313932"/>
          </a:xfrm>
          <a:prstGeom prst="rect">
            <a:avLst/>
          </a:prstGeom>
          <a:noFill/>
        </p:spPr>
        <p:txBody>
          <a:bodyPr wrap="square" rtlCol="0">
            <a:spAutoFit/>
          </a:bodyPr>
          <a:lstStyle/>
          <a:p>
            <a:pPr>
              <a:lnSpc>
                <a:spcPct val="80000"/>
              </a:lnSpc>
            </a:pPr>
            <a:r>
              <a:rPr lang="en-AU" sz="1800" dirty="0">
                <a:solidFill>
                  <a:srgbClr val="005DB7"/>
                </a:solidFill>
                <a:latin typeface="Barlow Condensed" pitchFamily="2" charset="77"/>
              </a:rPr>
              <a:t>ASC WEEK:</a:t>
            </a:r>
            <a:endParaRPr lang="en-US" sz="1800" dirty="0">
              <a:solidFill>
                <a:srgbClr val="005DB7"/>
              </a:solidFill>
              <a:latin typeface="Barlow Condensed" pitchFamily="2" charset="77"/>
            </a:endParaRPr>
          </a:p>
        </p:txBody>
      </p:sp>
      <p:sp>
        <p:nvSpPr>
          <p:cNvPr id="20" name="TextBox 19">
            <a:extLst>
              <a:ext uri="{FF2B5EF4-FFF2-40B4-BE49-F238E27FC236}">
                <a16:creationId xmlns:a16="http://schemas.microsoft.com/office/drawing/2014/main" id="{EF256C27-46BB-A148-8776-F2DAF2A8EB7D}"/>
              </a:ext>
            </a:extLst>
          </p:cNvPr>
          <p:cNvSpPr txBox="1"/>
          <p:nvPr userDrawn="1"/>
        </p:nvSpPr>
        <p:spPr>
          <a:xfrm>
            <a:off x="4228969" y="2885852"/>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MONDAY</a:t>
            </a:r>
          </a:p>
        </p:txBody>
      </p:sp>
      <p:sp>
        <p:nvSpPr>
          <p:cNvPr id="21" name="TextBox 20">
            <a:extLst>
              <a:ext uri="{FF2B5EF4-FFF2-40B4-BE49-F238E27FC236}">
                <a16:creationId xmlns:a16="http://schemas.microsoft.com/office/drawing/2014/main" id="{933EEDD0-A623-4146-B510-A54BD1F5549C}"/>
              </a:ext>
            </a:extLst>
          </p:cNvPr>
          <p:cNvSpPr txBox="1"/>
          <p:nvPr userDrawn="1"/>
        </p:nvSpPr>
        <p:spPr>
          <a:xfrm>
            <a:off x="4228969" y="3494668"/>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TUESDAY</a:t>
            </a:r>
          </a:p>
        </p:txBody>
      </p:sp>
      <p:sp>
        <p:nvSpPr>
          <p:cNvPr id="22" name="TextBox 21">
            <a:extLst>
              <a:ext uri="{FF2B5EF4-FFF2-40B4-BE49-F238E27FC236}">
                <a16:creationId xmlns:a16="http://schemas.microsoft.com/office/drawing/2014/main" id="{B91309C6-D069-5B4E-B274-BFA60E2D6311}"/>
              </a:ext>
            </a:extLst>
          </p:cNvPr>
          <p:cNvSpPr txBox="1"/>
          <p:nvPr userDrawn="1"/>
        </p:nvSpPr>
        <p:spPr>
          <a:xfrm>
            <a:off x="4228969" y="4103484"/>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WEDNESDAY</a:t>
            </a:r>
          </a:p>
        </p:txBody>
      </p:sp>
      <p:sp>
        <p:nvSpPr>
          <p:cNvPr id="23" name="TextBox 22">
            <a:extLst>
              <a:ext uri="{FF2B5EF4-FFF2-40B4-BE49-F238E27FC236}">
                <a16:creationId xmlns:a16="http://schemas.microsoft.com/office/drawing/2014/main" id="{DE7F91B1-AAEC-E847-824E-AB32505F7D1E}"/>
              </a:ext>
            </a:extLst>
          </p:cNvPr>
          <p:cNvSpPr txBox="1"/>
          <p:nvPr userDrawn="1"/>
        </p:nvSpPr>
        <p:spPr>
          <a:xfrm>
            <a:off x="4228969" y="4712300"/>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THURSDAY</a:t>
            </a:r>
          </a:p>
        </p:txBody>
      </p:sp>
      <p:sp>
        <p:nvSpPr>
          <p:cNvPr id="24" name="TextBox 23">
            <a:extLst>
              <a:ext uri="{FF2B5EF4-FFF2-40B4-BE49-F238E27FC236}">
                <a16:creationId xmlns:a16="http://schemas.microsoft.com/office/drawing/2014/main" id="{2BBC027B-CEC9-8A42-BCF1-20A7FBD6538B}"/>
              </a:ext>
            </a:extLst>
          </p:cNvPr>
          <p:cNvSpPr txBox="1"/>
          <p:nvPr userDrawn="1"/>
        </p:nvSpPr>
        <p:spPr>
          <a:xfrm>
            <a:off x="4228969" y="5321116"/>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FRIDAY</a:t>
            </a:r>
          </a:p>
        </p:txBody>
      </p:sp>
      <p:pic>
        <p:nvPicPr>
          <p:cNvPr id="25" name="Graphic 24" descr="Daily calendar">
            <a:extLst>
              <a:ext uri="{FF2B5EF4-FFF2-40B4-BE49-F238E27FC236}">
                <a16:creationId xmlns:a16="http://schemas.microsoft.com/office/drawing/2014/main" id="{127FD304-4098-4443-B81D-6CF4C584DA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6934563"/>
            <a:ext cx="291339" cy="291339"/>
          </a:xfrm>
          <a:prstGeom prst="rect">
            <a:avLst/>
          </a:prstGeom>
        </p:spPr>
      </p:pic>
      <p:pic>
        <p:nvPicPr>
          <p:cNvPr id="26" name="Graphic 25" descr="Daily calendar">
            <a:extLst>
              <a:ext uri="{FF2B5EF4-FFF2-40B4-BE49-F238E27FC236}">
                <a16:creationId xmlns:a16="http://schemas.microsoft.com/office/drawing/2014/main" id="{36107040-4F3E-FB48-BE04-5B101EF00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7521544"/>
            <a:ext cx="291339" cy="291339"/>
          </a:xfrm>
          <a:prstGeom prst="rect">
            <a:avLst/>
          </a:prstGeom>
        </p:spPr>
      </p:pic>
      <p:pic>
        <p:nvPicPr>
          <p:cNvPr id="27" name="Graphic 26" descr="Daily calendar">
            <a:extLst>
              <a:ext uri="{FF2B5EF4-FFF2-40B4-BE49-F238E27FC236}">
                <a16:creationId xmlns:a16="http://schemas.microsoft.com/office/drawing/2014/main" id="{ECD00F7F-97B2-8649-A4CA-EA2E6136D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8131102"/>
            <a:ext cx="291339" cy="291339"/>
          </a:xfrm>
          <a:prstGeom prst="rect">
            <a:avLst/>
          </a:prstGeom>
        </p:spPr>
      </p:pic>
      <p:pic>
        <p:nvPicPr>
          <p:cNvPr id="41" name="Picture 40">
            <a:extLst>
              <a:ext uri="{FF2B5EF4-FFF2-40B4-BE49-F238E27FC236}">
                <a16:creationId xmlns:a16="http://schemas.microsoft.com/office/drawing/2014/main" id="{04BADB93-1587-5149-B639-1261B00FA0DA}"/>
              </a:ext>
            </a:extLst>
          </p:cNvPr>
          <p:cNvPicPr>
            <a:picLocks noChangeAspect="1"/>
          </p:cNvPicPr>
          <p:nvPr userDrawn="1"/>
        </p:nvPicPr>
        <p:blipFill>
          <a:blip r:embed="rId4"/>
          <a:stretch>
            <a:fillRect/>
          </a:stretch>
        </p:blipFill>
        <p:spPr>
          <a:xfrm>
            <a:off x="5559513" y="558658"/>
            <a:ext cx="885037" cy="785780"/>
          </a:xfrm>
          <a:prstGeom prst="rect">
            <a:avLst/>
          </a:prstGeom>
        </p:spPr>
      </p:pic>
      <p:sp>
        <p:nvSpPr>
          <p:cNvPr id="42" name="TextBox 41">
            <a:extLst>
              <a:ext uri="{FF2B5EF4-FFF2-40B4-BE49-F238E27FC236}">
                <a16:creationId xmlns:a16="http://schemas.microsoft.com/office/drawing/2014/main" id="{E33E1794-D275-3A4E-B1B0-62067EB9D553}"/>
              </a:ext>
            </a:extLst>
          </p:cNvPr>
          <p:cNvSpPr txBox="1"/>
          <p:nvPr userDrawn="1"/>
        </p:nvSpPr>
        <p:spPr>
          <a:xfrm>
            <a:off x="270884" y="1986981"/>
            <a:ext cx="3308167" cy="954107"/>
          </a:xfrm>
          <a:prstGeom prst="rect">
            <a:avLst/>
          </a:prstGeom>
          <a:noFill/>
        </p:spPr>
        <p:txBody>
          <a:bodyPr wrap="square" rtlCol="0">
            <a:spAutoFit/>
          </a:bodyPr>
          <a:lstStyle/>
          <a:p>
            <a:r>
              <a:rPr lang="en-US" sz="2800" dirty="0">
                <a:solidFill>
                  <a:srgbClr val="005DB7"/>
                </a:solidFill>
                <a:latin typeface="Barlow Condensed" pitchFamily="2" charset="77"/>
              </a:rPr>
              <a:t>WHAT’S BEEN HAPPENING</a:t>
            </a:r>
          </a:p>
          <a:p>
            <a:endParaRPr lang="en-US" sz="2800" dirty="0">
              <a:solidFill>
                <a:srgbClr val="005DB7"/>
              </a:solidFill>
              <a:latin typeface="Barlow Condensed" pitchFamily="2" charset="77"/>
            </a:endParaRPr>
          </a:p>
        </p:txBody>
      </p:sp>
      <p:sp>
        <p:nvSpPr>
          <p:cNvPr id="43" name="TextBox 42">
            <a:extLst>
              <a:ext uri="{FF2B5EF4-FFF2-40B4-BE49-F238E27FC236}">
                <a16:creationId xmlns:a16="http://schemas.microsoft.com/office/drawing/2014/main" id="{62685A07-0DDE-624F-BC00-7270FCB6BF21}"/>
              </a:ext>
            </a:extLst>
          </p:cNvPr>
          <p:cNvSpPr txBox="1"/>
          <p:nvPr userDrawn="1"/>
        </p:nvSpPr>
        <p:spPr>
          <a:xfrm>
            <a:off x="4182383" y="2062667"/>
            <a:ext cx="2162250" cy="430887"/>
          </a:xfrm>
          <a:prstGeom prst="rect">
            <a:avLst/>
          </a:prstGeom>
          <a:noFill/>
        </p:spPr>
        <p:txBody>
          <a:bodyPr wrap="square" rtlCol="0">
            <a:spAutoFit/>
          </a:bodyPr>
          <a:lstStyle/>
          <a:p>
            <a:r>
              <a:rPr lang="en-US" sz="2200" dirty="0">
                <a:solidFill>
                  <a:srgbClr val="005DB7"/>
                </a:solidFill>
                <a:latin typeface="Barlow Condensed" pitchFamily="2" charset="77"/>
              </a:rPr>
              <a:t>TEAMKIDS CLUBS</a:t>
            </a:r>
          </a:p>
        </p:txBody>
      </p:sp>
      <p:pic>
        <p:nvPicPr>
          <p:cNvPr id="44" name="Picture 43">
            <a:extLst>
              <a:ext uri="{FF2B5EF4-FFF2-40B4-BE49-F238E27FC236}">
                <a16:creationId xmlns:a16="http://schemas.microsoft.com/office/drawing/2014/main" id="{EFB3A36F-6FAC-D547-AB03-199A01AFBBEE}"/>
              </a:ext>
            </a:extLst>
          </p:cNvPr>
          <p:cNvPicPr>
            <a:picLocks noChangeAspect="1"/>
          </p:cNvPicPr>
          <p:nvPr userDrawn="1"/>
        </p:nvPicPr>
        <p:blipFill>
          <a:blip r:embed="rId5"/>
          <a:stretch>
            <a:fillRect/>
          </a:stretch>
        </p:blipFill>
        <p:spPr>
          <a:xfrm rot="11566090">
            <a:off x="2875601" y="6617303"/>
            <a:ext cx="792693" cy="206100"/>
          </a:xfrm>
          <a:prstGeom prst="rect">
            <a:avLst/>
          </a:prstGeom>
        </p:spPr>
      </p:pic>
      <p:pic>
        <p:nvPicPr>
          <p:cNvPr id="45" name="Picture 44">
            <a:extLst>
              <a:ext uri="{FF2B5EF4-FFF2-40B4-BE49-F238E27FC236}">
                <a16:creationId xmlns:a16="http://schemas.microsoft.com/office/drawing/2014/main" id="{20C3FA3E-E68D-E240-A789-89E0E237DEAE}"/>
              </a:ext>
            </a:extLst>
          </p:cNvPr>
          <p:cNvPicPr>
            <a:picLocks noChangeAspect="1"/>
          </p:cNvPicPr>
          <p:nvPr userDrawn="1"/>
        </p:nvPicPr>
        <p:blipFill>
          <a:blip r:embed="rId6"/>
          <a:stretch>
            <a:fillRect/>
          </a:stretch>
        </p:blipFill>
        <p:spPr>
          <a:xfrm rot="793448">
            <a:off x="6002031" y="2095101"/>
            <a:ext cx="900810" cy="1365290"/>
          </a:xfrm>
          <a:prstGeom prst="rect">
            <a:avLst/>
          </a:prstGeom>
        </p:spPr>
      </p:pic>
      <p:sp>
        <p:nvSpPr>
          <p:cNvPr id="3" name="Picture Placeholder 2">
            <a:extLst>
              <a:ext uri="{FF2B5EF4-FFF2-40B4-BE49-F238E27FC236}">
                <a16:creationId xmlns:a16="http://schemas.microsoft.com/office/drawing/2014/main" id="{9A6D460D-148F-3145-855D-4A182B6A6988}"/>
              </a:ext>
            </a:extLst>
          </p:cNvPr>
          <p:cNvSpPr>
            <a:spLocks noGrp="1"/>
          </p:cNvSpPr>
          <p:nvPr>
            <p:ph type="pic" sz="quarter" idx="10" hasCustomPrompt="1"/>
          </p:nvPr>
        </p:nvSpPr>
        <p:spPr>
          <a:xfrm>
            <a:off x="4012882" y="6226175"/>
            <a:ext cx="2661474" cy="1465263"/>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6" name="Picture Placeholder 45">
            <a:extLst>
              <a:ext uri="{FF2B5EF4-FFF2-40B4-BE49-F238E27FC236}">
                <a16:creationId xmlns:a16="http://schemas.microsoft.com/office/drawing/2014/main" id="{1B2B9AF4-F40F-7B47-A287-8BD6D96E287E}"/>
              </a:ext>
            </a:extLst>
          </p:cNvPr>
          <p:cNvSpPr>
            <a:spLocks noGrp="1"/>
          </p:cNvSpPr>
          <p:nvPr>
            <p:ph type="pic" sz="quarter" idx="11" hasCustomPrompt="1"/>
          </p:nvPr>
        </p:nvSpPr>
        <p:spPr>
          <a:xfrm>
            <a:off x="4012883" y="7799388"/>
            <a:ext cx="1363272"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8" name="Picture Placeholder 47">
            <a:extLst>
              <a:ext uri="{FF2B5EF4-FFF2-40B4-BE49-F238E27FC236}">
                <a16:creationId xmlns:a16="http://schemas.microsoft.com/office/drawing/2014/main" id="{CFE75158-7F9A-3D48-A60F-8F464ED72CB7}"/>
              </a:ext>
            </a:extLst>
          </p:cNvPr>
          <p:cNvSpPr>
            <a:spLocks noGrp="1"/>
          </p:cNvSpPr>
          <p:nvPr>
            <p:ph type="pic" sz="quarter" idx="12" hasCustomPrompt="1"/>
          </p:nvPr>
        </p:nvSpPr>
        <p:spPr>
          <a:xfrm>
            <a:off x="5501958" y="7799388"/>
            <a:ext cx="1172826"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Tree>
    <p:extLst>
      <p:ext uri="{BB962C8B-B14F-4D97-AF65-F5344CB8AC3E}">
        <p14:creationId xmlns:p14="http://schemas.microsoft.com/office/powerpoint/2010/main" val="3970600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90150"/>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l" defTabSz="1073117" rtl="0" eaLnBrk="1" latinLnBrk="0" hangingPunct="1">
        <a:lnSpc>
          <a:spcPct val="90000"/>
        </a:lnSpc>
        <a:spcBef>
          <a:spcPct val="0"/>
        </a:spcBef>
        <a:buNone/>
        <a:defRPr sz="5164" kern="1200">
          <a:solidFill>
            <a:schemeClr val="tx1"/>
          </a:solidFill>
          <a:latin typeface="+mj-lt"/>
          <a:ea typeface="+mj-ea"/>
          <a:cs typeface="+mj-cs"/>
        </a:defRPr>
      </a:lvl1pPr>
    </p:titleStyle>
    <p:bodyStyle>
      <a:lvl1pPr marL="268280" indent="-268280" algn="l" defTabSz="1073117" rtl="0" eaLnBrk="1" latinLnBrk="0" hangingPunct="1">
        <a:lnSpc>
          <a:spcPct val="90000"/>
        </a:lnSpc>
        <a:spcBef>
          <a:spcPts val="1174"/>
        </a:spcBef>
        <a:buFont typeface="Arial" panose="020B0604020202020204" pitchFamily="34" charset="0"/>
        <a:buChar char="•"/>
        <a:defRPr sz="3286" kern="1200">
          <a:solidFill>
            <a:schemeClr val="tx1"/>
          </a:solidFill>
          <a:latin typeface="+mn-lt"/>
          <a:ea typeface="+mn-ea"/>
          <a:cs typeface="+mn-cs"/>
        </a:defRPr>
      </a:lvl1pPr>
      <a:lvl2pPr marL="804838" indent="-268280" algn="l" defTabSz="1073117" rtl="0" eaLnBrk="1" latinLnBrk="0" hangingPunct="1">
        <a:lnSpc>
          <a:spcPct val="90000"/>
        </a:lnSpc>
        <a:spcBef>
          <a:spcPts val="586"/>
        </a:spcBef>
        <a:buFont typeface="Arial" panose="020B0604020202020204" pitchFamily="34" charset="0"/>
        <a:buChar char="•"/>
        <a:defRPr sz="2817" kern="1200">
          <a:solidFill>
            <a:schemeClr val="tx1"/>
          </a:solidFill>
          <a:latin typeface="+mn-lt"/>
          <a:ea typeface="+mn-ea"/>
          <a:cs typeface="+mn-cs"/>
        </a:defRPr>
      </a:lvl2pPr>
      <a:lvl3pPr marL="1341397" indent="-268280" algn="l" defTabSz="1073117"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955"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4pPr>
      <a:lvl5pPr marL="2414514"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5pPr>
      <a:lvl6pPr marL="2951072"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6pPr>
      <a:lvl7pPr marL="3487631"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7pPr>
      <a:lvl8pPr marL="4024189"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8pPr>
      <a:lvl9pPr marL="4560748"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9FEAEA34-9B18-4A4E-9DF7-22F12C7922B0}"/>
              </a:ext>
            </a:extLst>
          </p:cNvPr>
          <p:cNvSpPr txBox="1"/>
          <p:nvPr/>
        </p:nvSpPr>
        <p:spPr>
          <a:xfrm>
            <a:off x="1699259" y="91338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0432 299 468</a:t>
            </a:r>
          </a:p>
        </p:txBody>
      </p:sp>
      <p:sp>
        <p:nvSpPr>
          <p:cNvPr id="30" name="TextBox 29">
            <a:extLst>
              <a:ext uri="{FF2B5EF4-FFF2-40B4-BE49-F238E27FC236}">
                <a16:creationId xmlns:a16="http://schemas.microsoft.com/office/drawing/2014/main" id="{0F06AA1B-A670-B74D-9E4D-992D2C674986}"/>
              </a:ext>
            </a:extLst>
          </p:cNvPr>
          <p:cNvSpPr txBox="1"/>
          <p:nvPr/>
        </p:nvSpPr>
        <p:spPr>
          <a:xfrm>
            <a:off x="4219204" y="9133840"/>
            <a:ext cx="2926080" cy="246221"/>
          </a:xfrm>
          <a:prstGeom prst="rect">
            <a:avLst/>
          </a:prstGeom>
          <a:noFill/>
        </p:spPr>
        <p:txBody>
          <a:bodyPr wrap="square" rtlCol="0">
            <a:spAutoFit/>
          </a:bodyPr>
          <a:lstStyle/>
          <a:p>
            <a:r>
              <a:rPr lang="en-US" sz="1000" dirty="0">
                <a:solidFill>
                  <a:schemeClr val="tx1">
                    <a:lumMod val="65000"/>
                    <a:lumOff val="35000"/>
                  </a:schemeClr>
                </a:solidFill>
                <a:latin typeface="Arial Nova Light" panose="020B0304020202020204" pitchFamily="34" charset="0"/>
              </a:rPr>
              <a:t>CheltenhamEastPS@teamkids.com.au</a:t>
            </a:r>
          </a:p>
        </p:txBody>
      </p:sp>
      <p:sp>
        <p:nvSpPr>
          <p:cNvPr id="35" name="TextBox 34">
            <a:extLst>
              <a:ext uri="{FF2B5EF4-FFF2-40B4-BE49-F238E27FC236}">
                <a16:creationId xmlns:a16="http://schemas.microsoft.com/office/drawing/2014/main" id="{B9AE16FF-8047-1346-AE91-20AFCECECC74}"/>
              </a:ext>
            </a:extLst>
          </p:cNvPr>
          <p:cNvSpPr txBox="1"/>
          <p:nvPr/>
        </p:nvSpPr>
        <p:spPr>
          <a:xfrm>
            <a:off x="1699259" y="94005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1300 035 000</a:t>
            </a:r>
          </a:p>
        </p:txBody>
      </p:sp>
      <p:sp>
        <p:nvSpPr>
          <p:cNvPr id="36" name="TextBox 35">
            <a:extLst>
              <a:ext uri="{FF2B5EF4-FFF2-40B4-BE49-F238E27FC236}">
                <a16:creationId xmlns:a16="http://schemas.microsoft.com/office/drawing/2014/main" id="{662DEABD-4483-F24B-A572-5C55836B2445}"/>
              </a:ext>
            </a:extLst>
          </p:cNvPr>
          <p:cNvSpPr txBox="1"/>
          <p:nvPr/>
        </p:nvSpPr>
        <p:spPr>
          <a:xfrm>
            <a:off x="4300219" y="9400540"/>
            <a:ext cx="2926080"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info@teamkids.com.au</a:t>
            </a:r>
          </a:p>
        </p:txBody>
      </p:sp>
      <p:sp>
        <p:nvSpPr>
          <p:cNvPr id="86" name="TextBox 85">
            <a:extLst>
              <a:ext uri="{FF2B5EF4-FFF2-40B4-BE49-F238E27FC236}">
                <a16:creationId xmlns:a16="http://schemas.microsoft.com/office/drawing/2014/main" id="{63E343B8-5F02-974F-8CDE-DAAB32F1165F}"/>
              </a:ext>
            </a:extLst>
          </p:cNvPr>
          <p:cNvSpPr txBox="1"/>
          <p:nvPr/>
        </p:nvSpPr>
        <p:spPr>
          <a:xfrm>
            <a:off x="-57200" y="2446905"/>
            <a:ext cx="4054464" cy="4124206"/>
          </a:xfrm>
          <a:prstGeom prst="rect">
            <a:avLst/>
          </a:prstGeom>
          <a:noFill/>
        </p:spPr>
        <p:txBody>
          <a:bodyPr wrap="square" rtlCol="0">
            <a:spAutoFit/>
          </a:bodyPr>
          <a:lstStyle/>
          <a:p>
            <a:pPr>
              <a:spcAft>
                <a:spcPts val="600"/>
              </a:spcAft>
            </a:pPr>
            <a:r>
              <a:rPr lang="en-US" sz="800" b="1" dirty="0">
                <a:solidFill>
                  <a:schemeClr val="bg2">
                    <a:lumMod val="25000"/>
                  </a:schemeClr>
                </a:solidFill>
                <a:sym typeface="Wingdings" panose="05000000000000000000" pitchFamily="2" charset="2"/>
              </a:rPr>
              <a:t>Dear families,</a:t>
            </a:r>
            <a:endParaRPr lang="en-AU" sz="800" b="1" kern="100" dirty="0">
              <a:effectLst/>
              <a:latin typeface="Aptos" panose="020B0004020202020204" pitchFamily="34" charset="0"/>
              <a:ea typeface="DengXian" panose="02010600030101010101" pitchFamily="2" charset="-122"/>
              <a:cs typeface="Times New Roman" panose="02020603050405020304" pitchFamily="18" charset="0"/>
            </a:endParaRPr>
          </a:p>
          <a:p>
            <a:pPr>
              <a:spcAft>
                <a:spcPts val="600"/>
              </a:spcAft>
            </a:pPr>
            <a:r>
              <a:rPr lang="en-US" sz="800" b="1" dirty="0">
                <a:solidFill>
                  <a:schemeClr val="bg2">
                    <a:lumMod val="25000"/>
                  </a:schemeClr>
                </a:solidFill>
                <a:sym typeface="Wingdings" panose="05000000000000000000" pitchFamily="2" charset="2"/>
              </a:rPr>
              <a:t>This week, our children had an amazing time participating in the Olympics Club. They showcased incredible sportsmanship and teamwork in events like sprints and the long jump. It was heartwarming to see them support and cheer for each other, and everyone is eagerly awaiting the final tally to see how their teams performed!</a:t>
            </a:r>
          </a:p>
          <a:p>
            <a:pPr>
              <a:spcAft>
                <a:spcPts val="600"/>
              </a:spcAft>
            </a:pPr>
            <a:r>
              <a:rPr lang="en-US" sz="800" b="1" dirty="0">
                <a:solidFill>
                  <a:schemeClr val="bg2">
                    <a:lumMod val="25000"/>
                  </a:schemeClr>
                </a:solidFill>
                <a:sym typeface="Wingdings" panose="05000000000000000000" pitchFamily="2" charset="2"/>
              </a:rPr>
              <a:t>In addition to our outdoor activities, the children enjoyed various creative indoor projects. They made DIY fossils, explored the basics of coding, and crafted unique paper plate creations. These activities were a great way for the children to express their creativity and develop fine motor skills.</a:t>
            </a:r>
          </a:p>
          <a:p>
            <a:pPr>
              <a:spcAft>
                <a:spcPts val="600"/>
              </a:spcAft>
            </a:pPr>
            <a:r>
              <a:rPr lang="en-US" sz="800" b="1" dirty="0">
                <a:solidFill>
                  <a:schemeClr val="bg2">
                    <a:lumMod val="25000"/>
                  </a:schemeClr>
                </a:solidFill>
                <a:sym typeface="Wingdings" panose="05000000000000000000" pitchFamily="2" charset="2"/>
              </a:rPr>
              <a:t>What's Coming Up Next Week?</a:t>
            </a:r>
          </a:p>
          <a:p>
            <a:pPr>
              <a:spcAft>
                <a:spcPts val="600"/>
              </a:spcAft>
            </a:pPr>
            <a:r>
              <a:rPr lang="en-US" sz="800" b="1" dirty="0">
                <a:solidFill>
                  <a:schemeClr val="bg2">
                    <a:lumMod val="25000"/>
                  </a:schemeClr>
                </a:solidFill>
                <a:sym typeface="Wingdings" panose="05000000000000000000" pitchFamily="2" charset="2"/>
              </a:rPr>
              <a:t>• Monday: Crazy Hair Day!</a:t>
            </a:r>
          </a:p>
          <a:p>
            <a:pPr>
              <a:spcAft>
                <a:spcPts val="600"/>
              </a:spcAft>
            </a:pPr>
            <a:r>
              <a:rPr lang="en-US" sz="800" b="1" dirty="0">
                <a:solidFill>
                  <a:schemeClr val="bg2">
                    <a:lumMod val="25000"/>
                  </a:schemeClr>
                </a:solidFill>
                <a:sym typeface="Wingdings" panose="05000000000000000000" pitchFamily="2" charset="2"/>
              </a:rPr>
              <a:t>Let your creativity shine! We encourage all children to come with their most imaginative hairstyles.</a:t>
            </a:r>
          </a:p>
          <a:p>
            <a:pPr>
              <a:spcAft>
                <a:spcPts val="600"/>
              </a:spcAft>
            </a:pPr>
            <a:r>
              <a:rPr lang="en-US" sz="800" b="1" dirty="0">
                <a:solidFill>
                  <a:schemeClr val="bg2">
                    <a:lumMod val="25000"/>
                  </a:schemeClr>
                </a:solidFill>
                <a:sym typeface="Wingdings" panose="05000000000000000000" pitchFamily="2" charset="2"/>
              </a:rPr>
              <a:t>• Wednesday: Educator Appreciation Cards</a:t>
            </a:r>
          </a:p>
          <a:p>
            <a:pPr>
              <a:spcAft>
                <a:spcPts val="600"/>
              </a:spcAft>
            </a:pPr>
            <a:r>
              <a:rPr lang="en-US" sz="800" b="1" dirty="0">
                <a:solidFill>
                  <a:schemeClr val="bg2">
                    <a:lumMod val="25000"/>
                  </a:schemeClr>
                </a:solidFill>
                <a:sym typeface="Wingdings" panose="05000000000000000000" pitchFamily="2" charset="2"/>
              </a:rPr>
              <a:t>A special day to express our gratitude to the wonderful educators. The children will make appreciation cards to show their thanks.</a:t>
            </a:r>
          </a:p>
          <a:p>
            <a:pPr>
              <a:spcAft>
                <a:spcPts val="600"/>
              </a:spcAft>
            </a:pPr>
            <a:r>
              <a:rPr lang="en-US" sz="800" b="1" dirty="0">
                <a:solidFill>
                  <a:schemeClr val="bg2">
                    <a:lumMod val="25000"/>
                  </a:schemeClr>
                </a:solidFill>
                <a:sym typeface="Wingdings" panose="05000000000000000000" pitchFamily="2" charset="2"/>
              </a:rPr>
              <a:t>• Friday: Principal Appreciation</a:t>
            </a:r>
          </a:p>
          <a:p>
            <a:pPr>
              <a:spcAft>
                <a:spcPts val="600"/>
              </a:spcAft>
            </a:pPr>
            <a:r>
              <a:rPr lang="en-US" sz="800" b="1" dirty="0">
                <a:solidFill>
                  <a:schemeClr val="bg2">
                    <a:lumMod val="25000"/>
                  </a:schemeClr>
                </a:solidFill>
                <a:sym typeface="Wingdings" panose="05000000000000000000" pitchFamily="2" charset="2"/>
              </a:rPr>
              <a:t>We'll be focusing on our fantastic principals, with the children creating cards to acknowledge their hard work and dedication.</a:t>
            </a:r>
          </a:p>
          <a:p>
            <a:pPr>
              <a:spcAft>
                <a:spcPts val="600"/>
              </a:spcAft>
            </a:pPr>
            <a:r>
              <a:rPr lang="en-US" sz="800" b="1" dirty="0">
                <a:solidFill>
                  <a:schemeClr val="bg2">
                    <a:lumMod val="25000"/>
                  </a:schemeClr>
                </a:solidFill>
                <a:sym typeface="Wingdings" panose="05000000000000000000" pitchFamily="2" charset="2"/>
              </a:rPr>
              <a:t>We look forward to another exciting week full of fun, creativity, and community spirit!</a:t>
            </a:r>
          </a:p>
          <a:p>
            <a:pPr>
              <a:spcAft>
                <a:spcPts val="600"/>
              </a:spcAft>
            </a:pPr>
            <a:r>
              <a:rPr lang="en-US" sz="800" b="1" dirty="0">
                <a:solidFill>
                  <a:schemeClr val="bg2">
                    <a:lumMod val="25000"/>
                  </a:schemeClr>
                </a:solidFill>
                <a:sym typeface="Wingdings" panose="05000000000000000000" pitchFamily="2" charset="2"/>
              </a:rPr>
              <a:t>Warm regards,</a:t>
            </a:r>
          </a:p>
          <a:p>
            <a:pPr>
              <a:spcAft>
                <a:spcPts val="600"/>
              </a:spcAft>
            </a:pPr>
            <a:r>
              <a:rPr lang="en-US" sz="800" b="1" dirty="0">
                <a:solidFill>
                  <a:schemeClr val="bg2">
                    <a:lumMod val="25000"/>
                  </a:schemeClr>
                </a:solidFill>
                <a:sym typeface="Wingdings" panose="05000000000000000000" pitchFamily="2" charset="2"/>
              </a:rPr>
              <a:t>Eric</a:t>
            </a:r>
          </a:p>
          <a:p>
            <a:pPr>
              <a:spcAft>
                <a:spcPts val="600"/>
              </a:spcAft>
            </a:pPr>
            <a:r>
              <a:rPr lang="en-US" sz="800" b="1" dirty="0">
                <a:solidFill>
                  <a:schemeClr val="bg2">
                    <a:lumMod val="25000"/>
                  </a:schemeClr>
                </a:solidFill>
                <a:sym typeface="Wingdings" panose="05000000000000000000" pitchFamily="2" charset="2"/>
              </a:rPr>
              <a:t>Director of Team Kids Before and After School Care</a:t>
            </a:r>
          </a:p>
          <a:p>
            <a:pPr>
              <a:spcAft>
                <a:spcPts val="600"/>
              </a:spcAft>
            </a:pPr>
            <a:endParaRPr lang="en-US" sz="800" dirty="0">
              <a:solidFill>
                <a:schemeClr val="bg2">
                  <a:lumMod val="25000"/>
                </a:schemeClr>
              </a:solidFill>
              <a:latin typeface="Arial Nova Light" panose="020B0304020202020204" pitchFamily="34" charset="0"/>
              <a:sym typeface="Wingdings" panose="05000000000000000000" pitchFamily="2" charset="2"/>
            </a:endParaRPr>
          </a:p>
        </p:txBody>
      </p:sp>
      <p:sp>
        <p:nvSpPr>
          <p:cNvPr id="68" name="TextBox 67">
            <a:extLst>
              <a:ext uri="{FF2B5EF4-FFF2-40B4-BE49-F238E27FC236}">
                <a16:creationId xmlns:a16="http://schemas.microsoft.com/office/drawing/2014/main" id="{4BC1B856-83F0-654D-83AD-AB3D3ED354E3}"/>
              </a:ext>
            </a:extLst>
          </p:cNvPr>
          <p:cNvSpPr txBox="1"/>
          <p:nvPr/>
        </p:nvSpPr>
        <p:spPr>
          <a:xfrm>
            <a:off x="5131011" y="2366333"/>
            <a:ext cx="727798" cy="400110"/>
          </a:xfrm>
          <a:prstGeom prst="rect">
            <a:avLst/>
          </a:prstGeom>
          <a:noFill/>
        </p:spPr>
        <p:txBody>
          <a:bodyPr wrap="square" lIns="90000" rtlCol="0">
            <a:spAutoFit/>
          </a:bodyPr>
          <a:lstStyle/>
          <a:p>
            <a:r>
              <a:rPr lang="en-US" sz="2000" b="1" dirty="0">
                <a:solidFill>
                  <a:srgbClr val="FF8500"/>
                </a:solidFill>
                <a:latin typeface="Arial Nova" panose="020B0504020202020204" pitchFamily="34" charset="0"/>
              </a:rPr>
              <a:t>3</a:t>
            </a:r>
            <a:endParaRPr lang="en-AU" sz="2000" b="1" dirty="0">
              <a:solidFill>
                <a:srgbClr val="FF8500"/>
              </a:solidFill>
              <a:latin typeface="Arial Nova" panose="020B0504020202020204" pitchFamily="34" charset="0"/>
            </a:endParaRPr>
          </a:p>
        </p:txBody>
      </p:sp>
      <p:sp>
        <p:nvSpPr>
          <p:cNvPr id="37" name="TextBox 36">
            <a:extLst>
              <a:ext uri="{FF2B5EF4-FFF2-40B4-BE49-F238E27FC236}">
                <a16:creationId xmlns:a16="http://schemas.microsoft.com/office/drawing/2014/main" id="{1F6660A4-4371-454B-BF82-609300558EAB}"/>
              </a:ext>
            </a:extLst>
          </p:cNvPr>
          <p:cNvSpPr txBox="1"/>
          <p:nvPr/>
        </p:nvSpPr>
        <p:spPr>
          <a:xfrm>
            <a:off x="364547" y="463083"/>
            <a:ext cx="5078968" cy="461665"/>
          </a:xfrm>
          <a:prstGeom prst="rect">
            <a:avLst/>
          </a:prstGeom>
          <a:noFill/>
        </p:spPr>
        <p:txBody>
          <a:bodyPr wrap="square" rtlCol="0">
            <a:spAutoFit/>
          </a:bodyPr>
          <a:lstStyle/>
          <a:p>
            <a:r>
              <a:rPr lang="en-US" sz="2400" dirty="0">
                <a:solidFill>
                  <a:schemeClr val="bg1"/>
                </a:solidFill>
                <a:latin typeface="Arial Nova" panose="020B0504020202020204" pitchFamily="34" charset="0"/>
              </a:rPr>
              <a:t>Cheltenham East Team Kids</a:t>
            </a:r>
          </a:p>
        </p:txBody>
      </p:sp>
      <p:sp>
        <p:nvSpPr>
          <p:cNvPr id="3" name="TextBox 2">
            <a:extLst>
              <a:ext uri="{FF2B5EF4-FFF2-40B4-BE49-F238E27FC236}">
                <a16:creationId xmlns:a16="http://schemas.microsoft.com/office/drawing/2014/main" id="{2538C33F-12BF-7ACE-E006-C89ECCF04D6E}"/>
              </a:ext>
            </a:extLst>
          </p:cNvPr>
          <p:cNvSpPr txBox="1"/>
          <p:nvPr/>
        </p:nvSpPr>
        <p:spPr>
          <a:xfrm>
            <a:off x="606694" y="7842367"/>
            <a:ext cx="3310139"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O</a:t>
            </a:r>
            <a:r>
              <a:rPr lang="en-AU" sz="1200" dirty="0">
                <a:solidFill>
                  <a:schemeClr val="tx1">
                    <a:lumMod val="65000"/>
                    <a:lumOff val="35000"/>
                  </a:schemeClr>
                </a:solidFill>
                <a:latin typeface="Arial Nova Light" panose="020B0304020202020204" pitchFamily="34" charset="0"/>
              </a:rPr>
              <a:t>SHC Educator Day</a:t>
            </a:r>
          </a:p>
        </p:txBody>
      </p:sp>
      <p:sp>
        <p:nvSpPr>
          <p:cNvPr id="18" name="TextBox 17">
            <a:extLst>
              <a:ext uri="{FF2B5EF4-FFF2-40B4-BE49-F238E27FC236}">
                <a16:creationId xmlns:a16="http://schemas.microsoft.com/office/drawing/2014/main" id="{FB0A4C6F-E808-7403-24CE-C085BBFDE544}"/>
              </a:ext>
            </a:extLst>
          </p:cNvPr>
          <p:cNvSpPr txBox="1"/>
          <p:nvPr/>
        </p:nvSpPr>
        <p:spPr>
          <a:xfrm>
            <a:off x="653114" y="7190981"/>
            <a:ext cx="3506457"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Crazy Hair Day </a:t>
            </a:r>
            <a:endParaRPr lang="en-AU" sz="1200" dirty="0">
              <a:solidFill>
                <a:schemeClr val="tx1">
                  <a:lumMod val="65000"/>
                  <a:lumOff val="35000"/>
                </a:schemeClr>
              </a:solidFill>
              <a:latin typeface="Arial Nova Light" panose="020B0304020202020204" pitchFamily="34" charset="0"/>
            </a:endParaRPr>
          </a:p>
        </p:txBody>
      </p:sp>
      <p:sp>
        <p:nvSpPr>
          <p:cNvPr id="11" name="TextBox 10">
            <a:extLst>
              <a:ext uri="{FF2B5EF4-FFF2-40B4-BE49-F238E27FC236}">
                <a16:creationId xmlns:a16="http://schemas.microsoft.com/office/drawing/2014/main" id="{D676AF0F-0279-F4B3-AD0B-FF5EFA09A70D}"/>
              </a:ext>
            </a:extLst>
          </p:cNvPr>
          <p:cNvSpPr txBox="1"/>
          <p:nvPr/>
        </p:nvSpPr>
        <p:spPr>
          <a:xfrm>
            <a:off x="661018" y="8072461"/>
            <a:ext cx="3204021"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2</a:t>
            </a:r>
            <a:r>
              <a:rPr lang="en-AU" sz="1400" b="1" baseline="30000" dirty="0">
                <a:solidFill>
                  <a:srgbClr val="FF8500"/>
                </a:solidFill>
                <a:latin typeface="Arial Nova" panose="020B0504020202020204" pitchFamily="34" charset="0"/>
              </a:rPr>
              <a:t>nd</a:t>
            </a:r>
            <a:r>
              <a:rPr lang="en-AU" sz="1400" b="1" dirty="0">
                <a:solidFill>
                  <a:srgbClr val="FF8500"/>
                </a:solidFill>
                <a:latin typeface="Arial Nova" panose="020B0504020202020204" pitchFamily="34" charset="0"/>
              </a:rPr>
              <a:t> August</a:t>
            </a:r>
          </a:p>
        </p:txBody>
      </p:sp>
      <p:sp>
        <p:nvSpPr>
          <p:cNvPr id="15" name="TextBox 14">
            <a:extLst>
              <a:ext uri="{FF2B5EF4-FFF2-40B4-BE49-F238E27FC236}">
                <a16:creationId xmlns:a16="http://schemas.microsoft.com/office/drawing/2014/main" id="{16687CFA-9787-7015-7A94-4D7CBBA75958}"/>
              </a:ext>
            </a:extLst>
          </p:cNvPr>
          <p:cNvSpPr txBox="1"/>
          <p:nvPr/>
        </p:nvSpPr>
        <p:spPr>
          <a:xfrm>
            <a:off x="614598" y="8371306"/>
            <a:ext cx="3250440" cy="284777"/>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P</a:t>
            </a:r>
            <a:r>
              <a:rPr lang="en-AU" sz="1200" dirty="0" err="1">
                <a:solidFill>
                  <a:schemeClr val="tx1">
                    <a:lumMod val="65000"/>
                    <a:lumOff val="35000"/>
                  </a:schemeClr>
                </a:solidFill>
                <a:latin typeface="Arial Nova Light" panose="020B0304020202020204" pitchFamily="34" charset="0"/>
              </a:rPr>
              <a:t>rincipal</a:t>
            </a:r>
            <a:r>
              <a:rPr lang="en-AU" sz="1200" dirty="0">
                <a:solidFill>
                  <a:schemeClr val="tx1">
                    <a:lumMod val="65000"/>
                    <a:lumOff val="35000"/>
                  </a:schemeClr>
                </a:solidFill>
                <a:latin typeface="Arial Nova Light" panose="020B0304020202020204" pitchFamily="34" charset="0"/>
              </a:rPr>
              <a:t> Appreciation Day</a:t>
            </a:r>
          </a:p>
        </p:txBody>
      </p:sp>
      <p:sp>
        <p:nvSpPr>
          <p:cNvPr id="17" name="TextBox 16">
            <a:extLst>
              <a:ext uri="{FF2B5EF4-FFF2-40B4-BE49-F238E27FC236}">
                <a16:creationId xmlns:a16="http://schemas.microsoft.com/office/drawing/2014/main" id="{D54C4B2D-E872-CBAF-2283-E866E395C4FA}"/>
              </a:ext>
            </a:extLst>
          </p:cNvPr>
          <p:cNvSpPr txBox="1"/>
          <p:nvPr/>
        </p:nvSpPr>
        <p:spPr>
          <a:xfrm>
            <a:off x="4219203" y="3158731"/>
            <a:ext cx="2497420" cy="269304"/>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 Cooking club</a:t>
            </a:r>
          </a:p>
        </p:txBody>
      </p:sp>
      <p:sp>
        <p:nvSpPr>
          <p:cNvPr id="2" name="TextBox 1">
            <a:extLst>
              <a:ext uri="{FF2B5EF4-FFF2-40B4-BE49-F238E27FC236}">
                <a16:creationId xmlns:a16="http://schemas.microsoft.com/office/drawing/2014/main" id="{8CD568FC-EC35-1C1D-2F24-F15CE5CEE3A3}"/>
              </a:ext>
            </a:extLst>
          </p:cNvPr>
          <p:cNvSpPr txBox="1"/>
          <p:nvPr/>
        </p:nvSpPr>
        <p:spPr>
          <a:xfrm>
            <a:off x="653114" y="7529738"/>
            <a:ext cx="3310139"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31</a:t>
            </a:r>
            <a:r>
              <a:rPr lang="en-AU" sz="1400" b="1" baseline="30000" dirty="0">
                <a:solidFill>
                  <a:srgbClr val="FF8500"/>
                </a:solidFill>
                <a:latin typeface="Arial Nova" panose="020B0504020202020204" pitchFamily="34" charset="0"/>
              </a:rPr>
              <a:t>st</a:t>
            </a:r>
            <a:r>
              <a:rPr lang="en-AU" sz="1400" b="1" dirty="0">
                <a:solidFill>
                  <a:srgbClr val="FF8500"/>
                </a:solidFill>
                <a:latin typeface="Arial Nova" panose="020B0504020202020204" pitchFamily="34" charset="0"/>
              </a:rPr>
              <a:t> July</a:t>
            </a:r>
          </a:p>
        </p:txBody>
      </p:sp>
      <p:sp>
        <p:nvSpPr>
          <p:cNvPr id="10" name="TextBox 9">
            <a:extLst>
              <a:ext uri="{FF2B5EF4-FFF2-40B4-BE49-F238E27FC236}">
                <a16:creationId xmlns:a16="http://schemas.microsoft.com/office/drawing/2014/main" id="{D0BA64F5-235F-B9D2-9919-436A8D275AEA}"/>
              </a:ext>
            </a:extLst>
          </p:cNvPr>
          <p:cNvSpPr txBox="1"/>
          <p:nvPr/>
        </p:nvSpPr>
        <p:spPr>
          <a:xfrm>
            <a:off x="661018" y="6927028"/>
            <a:ext cx="3310139"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29</a:t>
            </a:r>
            <a:r>
              <a:rPr lang="en-AU" sz="1400" b="1" baseline="30000" dirty="0">
                <a:solidFill>
                  <a:srgbClr val="FF8500"/>
                </a:solidFill>
                <a:latin typeface="Arial Nova" panose="020B0504020202020204" pitchFamily="34" charset="0"/>
              </a:rPr>
              <a:t>th</a:t>
            </a:r>
            <a:r>
              <a:rPr lang="en-AU" sz="1400" b="1" dirty="0">
                <a:solidFill>
                  <a:srgbClr val="FF8500"/>
                </a:solidFill>
                <a:latin typeface="Arial Nova" panose="020B0504020202020204" pitchFamily="34" charset="0"/>
              </a:rPr>
              <a:t> July</a:t>
            </a:r>
          </a:p>
        </p:txBody>
      </p:sp>
      <p:pic>
        <p:nvPicPr>
          <p:cNvPr id="5" name="Picture 4">
            <a:extLst>
              <a:ext uri="{FF2B5EF4-FFF2-40B4-BE49-F238E27FC236}">
                <a16:creationId xmlns:a16="http://schemas.microsoft.com/office/drawing/2014/main" id="{FC41E88B-34D9-E861-3BA0-4547C68C6D45}"/>
              </a:ext>
            </a:extLst>
          </p:cNvPr>
          <p:cNvPicPr>
            <a:picLocks noChangeAspect="1"/>
          </p:cNvPicPr>
          <p:nvPr/>
        </p:nvPicPr>
        <p:blipFill>
          <a:blip r:embed="rId3"/>
          <a:stretch>
            <a:fillRect/>
          </a:stretch>
        </p:blipFill>
        <p:spPr>
          <a:xfrm>
            <a:off x="4664335" y="6245832"/>
            <a:ext cx="1967291" cy="768701"/>
          </a:xfrm>
          <a:prstGeom prst="rect">
            <a:avLst/>
          </a:prstGeom>
        </p:spPr>
      </p:pic>
      <p:sp>
        <p:nvSpPr>
          <p:cNvPr id="6" name="TextBox 5">
            <a:extLst>
              <a:ext uri="{FF2B5EF4-FFF2-40B4-BE49-F238E27FC236}">
                <a16:creationId xmlns:a16="http://schemas.microsoft.com/office/drawing/2014/main" id="{26A5439E-96C7-B4EA-87B3-B62441C677C8}"/>
              </a:ext>
            </a:extLst>
          </p:cNvPr>
          <p:cNvSpPr txBox="1"/>
          <p:nvPr/>
        </p:nvSpPr>
        <p:spPr>
          <a:xfrm>
            <a:off x="4219204" y="3820323"/>
            <a:ext cx="2497420" cy="269304"/>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 Coding club</a:t>
            </a:r>
          </a:p>
        </p:txBody>
      </p:sp>
      <p:sp>
        <p:nvSpPr>
          <p:cNvPr id="7" name="TextBox 6">
            <a:extLst>
              <a:ext uri="{FF2B5EF4-FFF2-40B4-BE49-F238E27FC236}">
                <a16:creationId xmlns:a16="http://schemas.microsoft.com/office/drawing/2014/main" id="{ED0A60FC-9EB0-8E6A-19DE-5D42A71EA31F}"/>
              </a:ext>
            </a:extLst>
          </p:cNvPr>
          <p:cNvSpPr txBox="1"/>
          <p:nvPr/>
        </p:nvSpPr>
        <p:spPr>
          <a:xfrm>
            <a:off x="4246200" y="4405877"/>
            <a:ext cx="2497420" cy="269304"/>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 Adventure club</a:t>
            </a:r>
          </a:p>
        </p:txBody>
      </p:sp>
      <p:sp>
        <p:nvSpPr>
          <p:cNvPr id="8" name="TextBox 7">
            <a:extLst>
              <a:ext uri="{FF2B5EF4-FFF2-40B4-BE49-F238E27FC236}">
                <a16:creationId xmlns:a16="http://schemas.microsoft.com/office/drawing/2014/main" id="{83EB7C8E-D6DC-09DE-B289-E15429334D20}"/>
              </a:ext>
            </a:extLst>
          </p:cNvPr>
          <p:cNvSpPr txBox="1"/>
          <p:nvPr/>
        </p:nvSpPr>
        <p:spPr>
          <a:xfrm>
            <a:off x="4246200" y="5031628"/>
            <a:ext cx="2497420" cy="269304"/>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 Cooking club</a:t>
            </a:r>
          </a:p>
        </p:txBody>
      </p:sp>
      <p:sp>
        <p:nvSpPr>
          <p:cNvPr id="12" name="TextBox 11">
            <a:extLst>
              <a:ext uri="{FF2B5EF4-FFF2-40B4-BE49-F238E27FC236}">
                <a16:creationId xmlns:a16="http://schemas.microsoft.com/office/drawing/2014/main" id="{71CA5CA3-9357-AF5B-EFD8-8061F1A672E0}"/>
              </a:ext>
            </a:extLst>
          </p:cNvPr>
          <p:cNvSpPr txBox="1"/>
          <p:nvPr/>
        </p:nvSpPr>
        <p:spPr>
          <a:xfrm>
            <a:off x="4246200" y="5653006"/>
            <a:ext cx="2497420" cy="269304"/>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 Adventure club</a:t>
            </a:r>
          </a:p>
        </p:txBody>
      </p:sp>
      <p:pic>
        <p:nvPicPr>
          <p:cNvPr id="13" name="Picture 12">
            <a:extLst>
              <a:ext uri="{FF2B5EF4-FFF2-40B4-BE49-F238E27FC236}">
                <a16:creationId xmlns:a16="http://schemas.microsoft.com/office/drawing/2014/main" id="{8F74C75F-DC77-7231-8B76-BC6E00508EDC}"/>
              </a:ext>
            </a:extLst>
          </p:cNvPr>
          <p:cNvPicPr>
            <a:picLocks noChangeAspect="1"/>
          </p:cNvPicPr>
          <p:nvPr/>
        </p:nvPicPr>
        <p:blipFill>
          <a:blip r:embed="rId4"/>
          <a:stretch>
            <a:fillRect/>
          </a:stretch>
        </p:blipFill>
        <p:spPr>
          <a:xfrm>
            <a:off x="4664335" y="7155316"/>
            <a:ext cx="1967293" cy="768701"/>
          </a:xfrm>
          <a:prstGeom prst="rect">
            <a:avLst/>
          </a:prstGeom>
        </p:spPr>
      </p:pic>
      <p:pic>
        <p:nvPicPr>
          <p:cNvPr id="16" name="Picture 15">
            <a:extLst>
              <a:ext uri="{FF2B5EF4-FFF2-40B4-BE49-F238E27FC236}">
                <a16:creationId xmlns:a16="http://schemas.microsoft.com/office/drawing/2014/main" id="{D773254D-5CAD-F7E8-BDCC-B84802DCE390}"/>
              </a:ext>
            </a:extLst>
          </p:cNvPr>
          <p:cNvPicPr>
            <a:picLocks noChangeAspect="1"/>
          </p:cNvPicPr>
          <p:nvPr/>
        </p:nvPicPr>
        <p:blipFill>
          <a:blip r:embed="rId5"/>
          <a:stretch>
            <a:fillRect/>
          </a:stretch>
        </p:blipFill>
        <p:spPr>
          <a:xfrm>
            <a:off x="3029142" y="6838440"/>
            <a:ext cx="1588773" cy="2117263"/>
          </a:xfrm>
          <a:prstGeom prst="rect">
            <a:avLst/>
          </a:prstGeom>
        </p:spPr>
      </p:pic>
      <p:pic>
        <p:nvPicPr>
          <p:cNvPr id="19" name="Picture 18">
            <a:extLst>
              <a:ext uri="{FF2B5EF4-FFF2-40B4-BE49-F238E27FC236}">
                <a16:creationId xmlns:a16="http://schemas.microsoft.com/office/drawing/2014/main" id="{8F051E02-5385-9DA1-A79F-20685B15F4D6}"/>
              </a:ext>
            </a:extLst>
          </p:cNvPr>
          <p:cNvPicPr>
            <a:picLocks noChangeAspect="1"/>
          </p:cNvPicPr>
          <p:nvPr/>
        </p:nvPicPr>
        <p:blipFill>
          <a:blip r:embed="rId6"/>
          <a:stretch>
            <a:fillRect/>
          </a:stretch>
        </p:blipFill>
        <p:spPr>
          <a:xfrm>
            <a:off x="4695018" y="8075209"/>
            <a:ext cx="1967291" cy="768701"/>
          </a:xfrm>
          <a:prstGeom prst="rect">
            <a:avLst/>
          </a:prstGeom>
        </p:spPr>
      </p:pic>
    </p:spTree>
    <p:extLst>
      <p:ext uri="{BB962C8B-B14F-4D97-AF65-F5344CB8AC3E}">
        <p14:creationId xmlns:p14="http://schemas.microsoft.com/office/powerpoint/2010/main" val="87447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19564</TotalTime>
  <Words>286</Words>
  <Application>Microsoft Office PowerPoint</Application>
  <PresentationFormat>A4 Paper (210x297 mm)</PresentationFormat>
  <Paragraphs>32</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Barlow Condensed</vt:lpstr>
      <vt:lpstr>Aptos</vt:lpstr>
      <vt:lpstr>Wingdings</vt:lpstr>
      <vt:lpstr>Arial Nova Light</vt:lpstr>
      <vt:lpstr>Futura Std Book</vt:lpstr>
      <vt:lpstr>Futura Std Medium</vt:lpstr>
      <vt:lpstr>Arial Nova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Zofia Szyszka</dc:creator>
  <cp:lastModifiedBy>TeamKids - Cheltenham East Primary</cp:lastModifiedBy>
  <cp:revision>41</cp:revision>
  <cp:lastPrinted>2024-02-01T23:25:30Z</cp:lastPrinted>
  <dcterms:created xsi:type="dcterms:W3CDTF">2019-04-12T06:09:32Z</dcterms:created>
  <dcterms:modified xsi:type="dcterms:W3CDTF">2024-07-25T00:57:39Z</dcterms:modified>
</cp:coreProperties>
</file>