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C2441E-2F69-438C-8600-02E022B4DB9E}" v="86" dt="2024-11-14T02:21:56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rgbClr val="FF2F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4A-4A49-8CB1-3CC497DE992E}"/>
              </c:ext>
            </c:extLst>
          </c:dPt>
          <c:dPt>
            <c:idx val="1"/>
            <c:bubble3D val="0"/>
            <c:spPr>
              <a:solidFill>
                <a:srgbClr val="009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4A-4A49-8CB1-3CC497DE992E}"/>
              </c:ext>
            </c:extLst>
          </c:dPt>
          <c:dPt>
            <c:idx val="2"/>
            <c:bubble3D val="0"/>
            <c:spPr>
              <a:solidFill>
                <a:srgbClr val="FF9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4A-4A49-8CB1-3CC497DE992E}"/>
              </c:ext>
            </c:extLst>
          </c:dPt>
          <c:dPt>
            <c:idx val="3"/>
            <c:bubble3D val="0"/>
            <c:spPr>
              <a:solidFill>
                <a:srgbClr val="76D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4A-4A49-8CB1-3CC497DE992E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4A-4A49-8CB1-3CC497DE992E}"/>
              </c:ext>
            </c:extLst>
          </c:dPt>
          <c:dLbls>
            <c:dLbl>
              <c:idx val="0"/>
              <c:layout>
                <c:manualLayout>
                  <c:x val="-0.38251701039254316"/>
                  <c:y val="-0.291332604257801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4A-4A49-8CB1-3CC497DE992E}"/>
                </c:ext>
              </c:extLst>
            </c:dLbl>
            <c:dLbl>
              <c:idx val="1"/>
              <c:layout>
                <c:manualLayout>
                  <c:x val="4.105465440836141E-2"/>
                  <c:y val="-0.501318168562263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4A-4A49-8CB1-3CC497DE992E}"/>
                </c:ext>
              </c:extLst>
            </c:dLbl>
            <c:dLbl>
              <c:idx val="2"/>
              <c:layout>
                <c:manualLayout>
                  <c:x val="0.42227969660507764"/>
                  <c:y val="-9.04914266418820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4A-4A49-8CB1-3CC497DE992E}"/>
                </c:ext>
              </c:extLst>
            </c:dLbl>
            <c:dLbl>
              <c:idx val="3"/>
              <c:layout>
                <c:manualLayout>
                  <c:x val="0.15295261361087997"/>
                  <c:y val="0.501161487670883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4A-4A49-8CB1-3CC497DE992E}"/>
                </c:ext>
              </c:extLst>
            </c:dLbl>
            <c:dLbl>
              <c:idx val="4"/>
              <c:layout>
                <c:manualLayout>
                  <c:x val="-0.29814538868632456"/>
                  <c:y val="0.34987395284859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4A-4A49-8CB1-3CC497DE992E}"/>
                </c:ext>
              </c:extLst>
            </c:dLbl>
            <c:spPr>
              <a:noFill/>
              <a:ln w="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Sheet1!$A$1:$E$1</c:f>
              <c:strCache>
                <c:ptCount val="5"/>
                <c:pt idx="0">
                  <c:v>Identify </c:v>
                </c:pt>
                <c:pt idx="1">
                  <c:v>Define</c:v>
                </c:pt>
                <c:pt idx="2">
                  <c:v>Evaluate</c:v>
                </c:pt>
                <c:pt idx="3">
                  <c:v>Act</c:v>
                </c:pt>
                <c:pt idx="4">
                  <c:v>See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4A-4A49-8CB1-3CC497DE992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EE3E8-474F-407C-9C2F-7C2523B08395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8A2697B-3DF5-4229-A6C4-DFC3E0B4387C}">
      <dgm:prSet/>
      <dgm:spPr/>
      <dgm:t>
        <a:bodyPr/>
        <a:lstStyle/>
        <a:p>
          <a:r>
            <a:rPr lang="en-US"/>
            <a:t>A child’s greatest resource is the support system they have in their environments. </a:t>
          </a:r>
        </a:p>
      </dgm:t>
    </dgm:pt>
    <dgm:pt modelId="{BA419524-FC73-4C8D-BA0C-A0289DF99D1C}" type="parTrans" cxnId="{4A1736F2-CAC9-434E-90E8-96800210430B}">
      <dgm:prSet/>
      <dgm:spPr/>
      <dgm:t>
        <a:bodyPr/>
        <a:lstStyle/>
        <a:p>
          <a:endParaRPr lang="en-US"/>
        </a:p>
      </dgm:t>
    </dgm:pt>
    <dgm:pt modelId="{31F4D3D7-BE71-414E-8A18-3367B5BF0258}" type="sibTrans" cxnId="{4A1736F2-CAC9-434E-90E8-96800210430B}">
      <dgm:prSet/>
      <dgm:spPr/>
      <dgm:t>
        <a:bodyPr/>
        <a:lstStyle/>
        <a:p>
          <a:endParaRPr lang="en-US"/>
        </a:p>
      </dgm:t>
    </dgm:pt>
    <dgm:pt modelId="{C5CB8D8F-D7C2-40F3-82B7-A23C03C21A52}">
      <dgm:prSet/>
      <dgm:spPr/>
      <dgm:t>
        <a:bodyPr/>
        <a:lstStyle/>
        <a:p>
          <a:r>
            <a:rPr lang="en-US"/>
            <a:t>Part of this support can be how we model working through the tough days or situations. </a:t>
          </a:r>
        </a:p>
      </dgm:t>
    </dgm:pt>
    <dgm:pt modelId="{B05166D1-5208-47F9-B250-6575293602FA}" type="parTrans" cxnId="{9030DF1A-5448-4EB5-8AC2-93BF66CEA86E}">
      <dgm:prSet/>
      <dgm:spPr/>
      <dgm:t>
        <a:bodyPr/>
        <a:lstStyle/>
        <a:p>
          <a:endParaRPr lang="en-US"/>
        </a:p>
      </dgm:t>
    </dgm:pt>
    <dgm:pt modelId="{51B7BB8E-EF60-48DA-9CAD-36DFB46ADB68}" type="sibTrans" cxnId="{9030DF1A-5448-4EB5-8AC2-93BF66CEA86E}">
      <dgm:prSet/>
      <dgm:spPr/>
      <dgm:t>
        <a:bodyPr/>
        <a:lstStyle/>
        <a:p>
          <a:endParaRPr lang="en-US"/>
        </a:p>
      </dgm:t>
    </dgm:pt>
    <dgm:pt modelId="{AA99FDAB-7659-4E57-A4FE-BB4E0FC69C3A}">
      <dgm:prSet/>
      <dgm:spPr/>
      <dgm:t>
        <a:bodyPr/>
        <a:lstStyle/>
        <a:p>
          <a:r>
            <a:rPr lang="en-US"/>
            <a:t>This can start in the home and become an everyday part of life.</a:t>
          </a:r>
        </a:p>
      </dgm:t>
    </dgm:pt>
    <dgm:pt modelId="{93A28F38-0FF4-42BC-91E3-617C8C181F32}" type="parTrans" cxnId="{2475CC02-3474-4845-85A5-B65E557D83FE}">
      <dgm:prSet/>
      <dgm:spPr/>
      <dgm:t>
        <a:bodyPr/>
        <a:lstStyle/>
        <a:p>
          <a:endParaRPr lang="en-US"/>
        </a:p>
      </dgm:t>
    </dgm:pt>
    <dgm:pt modelId="{BF632EFF-E801-4ED8-9D23-DE81E2DAEAD4}" type="sibTrans" cxnId="{2475CC02-3474-4845-85A5-B65E557D83FE}">
      <dgm:prSet/>
      <dgm:spPr/>
      <dgm:t>
        <a:bodyPr/>
        <a:lstStyle/>
        <a:p>
          <a:endParaRPr lang="en-US"/>
        </a:p>
      </dgm:t>
    </dgm:pt>
    <dgm:pt modelId="{5EB5636D-ACE9-4149-9005-84A0D34569DB}" type="pres">
      <dgm:prSet presAssocID="{733EE3E8-474F-407C-9C2F-7C2523B083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B638B4-732F-D64D-B6EC-A2C1FF8FD42C}" type="pres">
      <dgm:prSet presAssocID="{78A2697B-3DF5-4229-A6C4-DFC3E0B4387C}" presName="hierRoot1" presStyleCnt="0"/>
      <dgm:spPr/>
    </dgm:pt>
    <dgm:pt modelId="{784F31AF-739D-B24F-99DA-E30DB79F12B0}" type="pres">
      <dgm:prSet presAssocID="{78A2697B-3DF5-4229-A6C4-DFC3E0B4387C}" presName="composite" presStyleCnt="0"/>
      <dgm:spPr/>
    </dgm:pt>
    <dgm:pt modelId="{1B625474-01A6-D94B-AE3B-C8CA5D03B86E}" type="pres">
      <dgm:prSet presAssocID="{78A2697B-3DF5-4229-A6C4-DFC3E0B4387C}" presName="background" presStyleLbl="node0" presStyleIdx="0" presStyleCnt="3"/>
      <dgm:spPr/>
    </dgm:pt>
    <dgm:pt modelId="{B72BAA67-1B44-B541-B7F2-43F13DDA00BD}" type="pres">
      <dgm:prSet presAssocID="{78A2697B-3DF5-4229-A6C4-DFC3E0B4387C}" presName="text" presStyleLbl="fgAcc0" presStyleIdx="0" presStyleCnt="3">
        <dgm:presLayoutVars>
          <dgm:chPref val="3"/>
        </dgm:presLayoutVars>
      </dgm:prSet>
      <dgm:spPr/>
    </dgm:pt>
    <dgm:pt modelId="{24BB37F6-1C4C-8741-8345-63863BFB0CEA}" type="pres">
      <dgm:prSet presAssocID="{78A2697B-3DF5-4229-A6C4-DFC3E0B4387C}" presName="hierChild2" presStyleCnt="0"/>
      <dgm:spPr/>
    </dgm:pt>
    <dgm:pt modelId="{D54838DD-9619-824C-8299-B4530EBFAE31}" type="pres">
      <dgm:prSet presAssocID="{C5CB8D8F-D7C2-40F3-82B7-A23C03C21A52}" presName="hierRoot1" presStyleCnt="0"/>
      <dgm:spPr/>
    </dgm:pt>
    <dgm:pt modelId="{E8B78D9F-FABE-024A-9906-1C8CE4ACA895}" type="pres">
      <dgm:prSet presAssocID="{C5CB8D8F-D7C2-40F3-82B7-A23C03C21A52}" presName="composite" presStyleCnt="0"/>
      <dgm:spPr/>
    </dgm:pt>
    <dgm:pt modelId="{FF2ABFF8-806B-C747-922D-58EB1043A3B1}" type="pres">
      <dgm:prSet presAssocID="{C5CB8D8F-D7C2-40F3-82B7-A23C03C21A52}" presName="background" presStyleLbl="node0" presStyleIdx="1" presStyleCnt="3"/>
      <dgm:spPr/>
    </dgm:pt>
    <dgm:pt modelId="{26B34457-1CF8-864A-BC50-5E0823A3D760}" type="pres">
      <dgm:prSet presAssocID="{C5CB8D8F-D7C2-40F3-82B7-A23C03C21A52}" presName="text" presStyleLbl="fgAcc0" presStyleIdx="1" presStyleCnt="3">
        <dgm:presLayoutVars>
          <dgm:chPref val="3"/>
        </dgm:presLayoutVars>
      </dgm:prSet>
      <dgm:spPr/>
    </dgm:pt>
    <dgm:pt modelId="{5835BE97-8F64-A447-AD65-4DDD49D6D970}" type="pres">
      <dgm:prSet presAssocID="{C5CB8D8F-D7C2-40F3-82B7-A23C03C21A52}" presName="hierChild2" presStyleCnt="0"/>
      <dgm:spPr/>
    </dgm:pt>
    <dgm:pt modelId="{10A9CB6B-0391-C14F-AE8F-1CD862D0251E}" type="pres">
      <dgm:prSet presAssocID="{AA99FDAB-7659-4E57-A4FE-BB4E0FC69C3A}" presName="hierRoot1" presStyleCnt="0"/>
      <dgm:spPr/>
    </dgm:pt>
    <dgm:pt modelId="{7FAF8DE3-7884-754D-AD54-27F0512FCFE9}" type="pres">
      <dgm:prSet presAssocID="{AA99FDAB-7659-4E57-A4FE-BB4E0FC69C3A}" presName="composite" presStyleCnt="0"/>
      <dgm:spPr/>
    </dgm:pt>
    <dgm:pt modelId="{59116E2D-2BF8-9F46-B287-3043C538D812}" type="pres">
      <dgm:prSet presAssocID="{AA99FDAB-7659-4E57-A4FE-BB4E0FC69C3A}" presName="background" presStyleLbl="node0" presStyleIdx="2" presStyleCnt="3"/>
      <dgm:spPr/>
    </dgm:pt>
    <dgm:pt modelId="{15007A69-28D7-694A-B10A-18BA88CDFD6D}" type="pres">
      <dgm:prSet presAssocID="{AA99FDAB-7659-4E57-A4FE-BB4E0FC69C3A}" presName="text" presStyleLbl="fgAcc0" presStyleIdx="2" presStyleCnt="3">
        <dgm:presLayoutVars>
          <dgm:chPref val="3"/>
        </dgm:presLayoutVars>
      </dgm:prSet>
      <dgm:spPr/>
    </dgm:pt>
    <dgm:pt modelId="{39D805D4-C0E8-5B4C-8FE0-52295415B42D}" type="pres">
      <dgm:prSet presAssocID="{AA99FDAB-7659-4E57-A4FE-BB4E0FC69C3A}" presName="hierChild2" presStyleCnt="0"/>
      <dgm:spPr/>
    </dgm:pt>
  </dgm:ptLst>
  <dgm:cxnLst>
    <dgm:cxn modelId="{2475CC02-3474-4845-85A5-B65E557D83FE}" srcId="{733EE3E8-474F-407C-9C2F-7C2523B08395}" destId="{AA99FDAB-7659-4E57-A4FE-BB4E0FC69C3A}" srcOrd="2" destOrd="0" parTransId="{93A28F38-0FF4-42BC-91E3-617C8C181F32}" sibTransId="{BF632EFF-E801-4ED8-9D23-DE81E2DAEAD4}"/>
    <dgm:cxn modelId="{9030DF1A-5448-4EB5-8AC2-93BF66CEA86E}" srcId="{733EE3E8-474F-407C-9C2F-7C2523B08395}" destId="{C5CB8D8F-D7C2-40F3-82B7-A23C03C21A52}" srcOrd="1" destOrd="0" parTransId="{B05166D1-5208-47F9-B250-6575293602FA}" sibTransId="{51B7BB8E-EF60-48DA-9CAD-36DFB46ADB68}"/>
    <dgm:cxn modelId="{7EB8202A-1E02-9947-BCC3-4D3964881484}" type="presOf" srcId="{AA99FDAB-7659-4E57-A4FE-BB4E0FC69C3A}" destId="{15007A69-28D7-694A-B10A-18BA88CDFD6D}" srcOrd="0" destOrd="0" presId="urn:microsoft.com/office/officeart/2005/8/layout/hierarchy1"/>
    <dgm:cxn modelId="{243BFA3A-647C-1E4C-9C15-B13884CDB11D}" type="presOf" srcId="{733EE3E8-474F-407C-9C2F-7C2523B08395}" destId="{5EB5636D-ACE9-4149-9005-84A0D34569DB}" srcOrd="0" destOrd="0" presId="urn:microsoft.com/office/officeart/2005/8/layout/hierarchy1"/>
    <dgm:cxn modelId="{0DE82C72-FD2E-5E4C-A0C6-FD27DA0FC427}" type="presOf" srcId="{C5CB8D8F-D7C2-40F3-82B7-A23C03C21A52}" destId="{26B34457-1CF8-864A-BC50-5E0823A3D760}" srcOrd="0" destOrd="0" presId="urn:microsoft.com/office/officeart/2005/8/layout/hierarchy1"/>
    <dgm:cxn modelId="{5F8223AA-A368-5C48-9FCE-207601C6C85A}" type="presOf" srcId="{78A2697B-3DF5-4229-A6C4-DFC3E0B4387C}" destId="{B72BAA67-1B44-B541-B7F2-43F13DDA00BD}" srcOrd="0" destOrd="0" presId="urn:microsoft.com/office/officeart/2005/8/layout/hierarchy1"/>
    <dgm:cxn modelId="{4A1736F2-CAC9-434E-90E8-96800210430B}" srcId="{733EE3E8-474F-407C-9C2F-7C2523B08395}" destId="{78A2697B-3DF5-4229-A6C4-DFC3E0B4387C}" srcOrd="0" destOrd="0" parTransId="{BA419524-FC73-4C8D-BA0C-A0289DF99D1C}" sibTransId="{31F4D3D7-BE71-414E-8A18-3367B5BF0258}"/>
    <dgm:cxn modelId="{2B5A9D99-9666-D943-AEB4-0D5999480AF5}" type="presParOf" srcId="{5EB5636D-ACE9-4149-9005-84A0D34569DB}" destId="{6FB638B4-732F-D64D-B6EC-A2C1FF8FD42C}" srcOrd="0" destOrd="0" presId="urn:microsoft.com/office/officeart/2005/8/layout/hierarchy1"/>
    <dgm:cxn modelId="{86177318-878F-8A43-AC1F-9A7E96000837}" type="presParOf" srcId="{6FB638B4-732F-D64D-B6EC-A2C1FF8FD42C}" destId="{784F31AF-739D-B24F-99DA-E30DB79F12B0}" srcOrd="0" destOrd="0" presId="urn:microsoft.com/office/officeart/2005/8/layout/hierarchy1"/>
    <dgm:cxn modelId="{5A277EB8-4ADB-6744-8D61-EE5FB9EFB4DD}" type="presParOf" srcId="{784F31AF-739D-B24F-99DA-E30DB79F12B0}" destId="{1B625474-01A6-D94B-AE3B-C8CA5D03B86E}" srcOrd="0" destOrd="0" presId="urn:microsoft.com/office/officeart/2005/8/layout/hierarchy1"/>
    <dgm:cxn modelId="{3CD4BA7A-0A61-6047-BBBB-A2A53888FE3E}" type="presParOf" srcId="{784F31AF-739D-B24F-99DA-E30DB79F12B0}" destId="{B72BAA67-1B44-B541-B7F2-43F13DDA00BD}" srcOrd="1" destOrd="0" presId="urn:microsoft.com/office/officeart/2005/8/layout/hierarchy1"/>
    <dgm:cxn modelId="{70F0FD46-3060-5B42-8731-686D623143B5}" type="presParOf" srcId="{6FB638B4-732F-D64D-B6EC-A2C1FF8FD42C}" destId="{24BB37F6-1C4C-8741-8345-63863BFB0CEA}" srcOrd="1" destOrd="0" presId="urn:microsoft.com/office/officeart/2005/8/layout/hierarchy1"/>
    <dgm:cxn modelId="{6AEC7591-DB70-F847-87FA-183235485F17}" type="presParOf" srcId="{5EB5636D-ACE9-4149-9005-84A0D34569DB}" destId="{D54838DD-9619-824C-8299-B4530EBFAE31}" srcOrd="1" destOrd="0" presId="urn:microsoft.com/office/officeart/2005/8/layout/hierarchy1"/>
    <dgm:cxn modelId="{1FBF0011-06DF-F043-BCE4-F7BE4F161AD6}" type="presParOf" srcId="{D54838DD-9619-824C-8299-B4530EBFAE31}" destId="{E8B78D9F-FABE-024A-9906-1C8CE4ACA895}" srcOrd="0" destOrd="0" presId="urn:microsoft.com/office/officeart/2005/8/layout/hierarchy1"/>
    <dgm:cxn modelId="{2807987D-6800-7B4B-A7AD-E74CA4ADC66C}" type="presParOf" srcId="{E8B78D9F-FABE-024A-9906-1C8CE4ACA895}" destId="{FF2ABFF8-806B-C747-922D-58EB1043A3B1}" srcOrd="0" destOrd="0" presId="urn:microsoft.com/office/officeart/2005/8/layout/hierarchy1"/>
    <dgm:cxn modelId="{C7E344B7-4FE8-3844-A557-891E71076CDE}" type="presParOf" srcId="{E8B78D9F-FABE-024A-9906-1C8CE4ACA895}" destId="{26B34457-1CF8-864A-BC50-5E0823A3D760}" srcOrd="1" destOrd="0" presId="urn:microsoft.com/office/officeart/2005/8/layout/hierarchy1"/>
    <dgm:cxn modelId="{AD1B2305-5F5C-AB4C-B0D8-D0D83D6E5719}" type="presParOf" srcId="{D54838DD-9619-824C-8299-B4530EBFAE31}" destId="{5835BE97-8F64-A447-AD65-4DDD49D6D970}" srcOrd="1" destOrd="0" presId="urn:microsoft.com/office/officeart/2005/8/layout/hierarchy1"/>
    <dgm:cxn modelId="{A5B01B80-D175-D04C-B284-8810D55D78A1}" type="presParOf" srcId="{5EB5636D-ACE9-4149-9005-84A0D34569DB}" destId="{10A9CB6B-0391-C14F-AE8F-1CD862D0251E}" srcOrd="2" destOrd="0" presId="urn:microsoft.com/office/officeart/2005/8/layout/hierarchy1"/>
    <dgm:cxn modelId="{1A7EF200-F0CB-8642-81F6-7A48BD9425FD}" type="presParOf" srcId="{10A9CB6B-0391-C14F-AE8F-1CD862D0251E}" destId="{7FAF8DE3-7884-754D-AD54-27F0512FCFE9}" srcOrd="0" destOrd="0" presId="urn:microsoft.com/office/officeart/2005/8/layout/hierarchy1"/>
    <dgm:cxn modelId="{02E24768-E1E1-A846-90A3-CD07F5C5592B}" type="presParOf" srcId="{7FAF8DE3-7884-754D-AD54-27F0512FCFE9}" destId="{59116E2D-2BF8-9F46-B287-3043C538D812}" srcOrd="0" destOrd="0" presId="urn:microsoft.com/office/officeart/2005/8/layout/hierarchy1"/>
    <dgm:cxn modelId="{E000C526-F826-0343-8BAF-67260F551CFE}" type="presParOf" srcId="{7FAF8DE3-7884-754D-AD54-27F0512FCFE9}" destId="{15007A69-28D7-694A-B10A-18BA88CDFD6D}" srcOrd="1" destOrd="0" presId="urn:microsoft.com/office/officeart/2005/8/layout/hierarchy1"/>
    <dgm:cxn modelId="{716E9035-CF1A-DC43-BD60-0183A2DFE735}" type="presParOf" srcId="{10A9CB6B-0391-C14F-AE8F-1CD862D0251E}" destId="{39D805D4-C0E8-5B4C-8FE0-52295415B4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964EC-CE1E-4001-AE40-D554BA85D0D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7AD078E-C1A1-4A31-BDFC-E1DBE5B6ABB4}">
      <dgm:prSet/>
      <dgm:spPr/>
      <dgm:t>
        <a:bodyPr/>
        <a:lstStyle/>
        <a:p>
          <a:r>
            <a:rPr lang="en-AU"/>
            <a:t>Stop what you're doing, pay attention and listen</a:t>
          </a:r>
          <a:endParaRPr lang="en-US"/>
        </a:p>
      </dgm:t>
    </dgm:pt>
    <dgm:pt modelId="{434ED623-D7FF-4478-8995-FDD4C5BE8DF7}" type="parTrans" cxnId="{6FE537F7-5A53-4A94-B3D7-63CDEC412F26}">
      <dgm:prSet/>
      <dgm:spPr/>
      <dgm:t>
        <a:bodyPr/>
        <a:lstStyle/>
        <a:p>
          <a:endParaRPr lang="en-US"/>
        </a:p>
      </dgm:t>
    </dgm:pt>
    <dgm:pt modelId="{149EC86E-8713-45C2-A436-91BC3E70B84F}" type="sibTrans" cxnId="{6FE537F7-5A53-4A94-B3D7-63CDEC412F2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C89F797-3AB7-4756-9918-59611AA6921B}">
      <dgm:prSet/>
      <dgm:spPr/>
      <dgm:t>
        <a:bodyPr/>
        <a:lstStyle/>
        <a:p>
          <a:r>
            <a:rPr lang="en-AU"/>
            <a:t>Respect the person’s story, no judgement</a:t>
          </a:r>
          <a:endParaRPr lang="en-US"/>
        </a:p>
      </dgm:t>
    </dgm:pt>
    <dgm:pt modelId="{4549DAE6-7420-48EA-983D-36408C477BA0}" type="parTrans" cxnId="{21A27842-6CB5-4BA2-A5B6-A5FFD1CBF1E1}">
      <dgm:prSet/>
      <dgm:spPr/>
      <dgm:t>
        <a:bodyPr/>
        <a:lstStyle/>
        <a:p>
          <a:endParaRPr lang="en-US"/>
        </a:p>
      </dgm:t>
    </dgm:pt>
    <dgm:pt modelId="{FC8DC5F0-E070-43C3-8B25-C10CA12C41E7}" type="sibTrans" cxnId="{21A27842-6CB5-4BA2-A5B6-A5FFD1CBF1E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632D114-DD17-43DF-B14B-F414F4CD436D}">
      <dgm:prSet/>
      <dgm:spPr/>
      <dgm:t>
        <a:bodyPr/>
        <a:lstStyle/>
        <a:p>
          <a:r>
            <a:rPr lang="en-AU" dirty="0"/>
            <a:t>Be patient, wait until they're finished before speaking</a:t>
          </a:r>
          <a:endParaRPr lang="en-US" dirty="0"/>
        </a:p>
      </dgm:t>
    </dgm:pt>
    <dgm:pt modelId="{9FCB32C5-E8D4-4142-A90B-EDAD296EA606}" type="parTrans" cxnId="{88B4E47C-3385-4D02-8B80-46D68FEBFE4F}">
      <dgm:prSet/>
      <dgm:spPr/>
      <dgm:t>
        <a:bodyPr/>
        <a:lstStyle/>
        <a:p>
          <a:endParaRPr lang="en-US"/>
        </a:p>
      </dgm:t>
    </dgm:pt>
    <dgm:pt modelId="{FD196F81-37B0-49FB-AC2E-E6FDD77A333B}" type="sibTrans" cxnId="{88B4E47C-3385-4D02-8B80-46D68FEBFE4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3C2EF3B-8C8D-4CBB-974D-EEA8F07DFA0C}">
      <dgm:prSet/>
      <dgm:spPr/>
      <dgm:t>
        <a:bodyPr/>
        <a:lstStyle/>
        <a:p>
          <a:r>
            <a:rPr lang="en-AU" dirty="0"/>
            <a:t>Imagine how you would feel if it was you</a:t>
          </a:r>
          <a:endParaRPr lang="en-US" dirty="0"/>
        </a:p>
      </dgm:t>
    </dgm:pt>
    <dgm:pt modelId="{C884C266-BB06-4418-9492-BB99D51909D7}" type="parTrans" cxnId="{9AE51129-F046-4468-956B-F8E8DA07FA65}">
      <dgm:prSet/>
      <dgm:spPr/>
      <dgm:t>
        <a:bodyPr/>
        <a:lstStyle/>
        <a:p>
          <a:endParaRPr lang="en-US"/>
        </a:p>
      </dgm:t>
    </dgm:pt>
    <dgm:pt modelId="{514EABF2-4E70-475C-9CD7-CE108544323F}" type="sibTrans" cxnId="{9AE51129-F046-4468-956B-F8E8DA07FA6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AE68567C-FC4A-495D-9A77-FF41775B2917}">
      <dgm:prSet/>
      <dgm:spPr/>
      <dgm:t>
        <a:bodyPr/>
        <a:lstStyle/>
        <a:p>
          <a:r>
            <a:rPr lang="en-AU" dirty="0"/>
            <a:t>Acknowledge the feeling behind the behaviour</a:t>
          </a:r>
          <a:endParaRPr lang="en-US" dirty="0"/>
        </a:p>
      </dgm:t>
    </dgm:pt>
    <dgm:pt modelId="{2906C6D8-E9A9-41C5-ADDB-6D875EB4ED8E}" type="parTrans" cxnId="{E0B4FF39-25D9-48A3-967D-CCAB0799C695}">
      <dgm:prSet/>
      <dgm:spPr/>
      <dgm:t>
        <a:bodyPr/>
        <a:lstStyle/>
        <a:p>
          <a:endParaRPr lang="en-US"/>
        </a:p>
      </dgm:t>
    </dgm:pt>
    <dgm:pt modelId="{D3792674-62FB-495B-89F5-142039E52A82}" type="sibTrans" cxnId="{E0B4FF39-25D9-48A3-967D-CCAB0799C695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24B54FC4-19EF-834D-B26A-DEDCA11E0833}" type="pres">
      <dgm:prSet presAssocID="{A0A964EC-CE1E-4001-AE40-D554BA85D0DE}" presName="Name0" presStyleCnt="0">
        <dgm:presLayoutVars>
          <dgm:animLvl val="lvl"/>
          <dgm:resizeHandles val="exact"/>
        </dgm:presLayoutVars>
      </dgm:prSet>
      <dgm:spPr/>
    </dgm:pt>
    <dgm:pt modelId="{0B1E59CD-7AF9-BB46-952C-9F6D0C1290F9}" type="pres">
      <dgm:prSet presAssocID="{77AD078E-C1A1-4A31-BDFC-E1DBE5B6ABB4}" presName="compositeNode" presStyleCnt="0">
        <dgm:presLayoutVars>
          <dgm:bulletEnabled val="1"/>
        </dgm:presLayoutVars>
      </dgm:prSet>
      <dgm:spPr/>
    </dgm:pt>
    <dgm:pt modelId="{1906BA5B-2A01-B44C-A504-44F65D6E9A24}" type="pres">
      <dgm:prSet presAssocID="{77AD078E-C1A1-4A31-BDFC-E1DBE5B6ABB4}" presName="bgRect" presStyleLbl="bgAccFollowNode1" presStyleIdx="0" presStyleCnt="5"/>
      <dgm:spPr/>
    </dgm:pt>
    <dgm:pt modelId="{87DEF11C-88B0-B940-AF0B-09319F967D82}" type="pres">
      <dgm:prSet presAssocID="{149EC86E-8713-45C2-A436-91BC3E70B84F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68B7795D-2188-DF4A-A1A3-DA63D4681813}" type="pres">
      <dgm:prSet presAssocID="{77AD078E-C1A1-4A31-BDFC-E1DBE5B6ABB4}" presName="bottomLine" presStyleLbl="alignNode1" presStyleIdx="1" presStyleCnt="10">
        <dgm:presLayoutVars/>
      </dgm:prSet>
      <dgm:spPr/>
    </dgm:pt>
    <dgm:pt modelId="{799097DA-3EF7-8E44-B0AC-8389C2FB0A24}" type="pres">
      <dgm:prSet presAssocID="{77AD078E-C1A1-4A31-BDFC-E1DBE5B6ABB4}" presName="nodeText" presStyleLbl="bgAccFollowNode1" presStyleIdx="0" presStyleCnt="5">
        <dgm:presLayoutVars>
          <dgm:bulletEnabled val="1"/>
        </dgm:presLayoutVars>
      </dgm:prSet>
      <dgm:spPr/>
    </dgm:pt>
    <dgm:pt modelId="{ECA8588E-2244-3746-8B82-F96A310E3464}" type="pres">
      <dgm:prSet presAssocID="{149EC86E-8713-45C2-A436-91BC3E70B84F}" presName="sibTrans" presStyleCnt="0"/>
      <dgm:spPr/>
    </dgm:pt>
    <dgm:pt modelId="{D63281DF-4790-494E-A1E8-2E0D643D7D99}" type="pres">
      <dgm:prSet presAssocID="{AC89F797-3AB7-4756-9918-59611AA6921B}" presName="compositeNode" presStyleCnt="0">
        <dgm:presLayoutVars>
          <dgm:bulletEnabled val="1"/>
        </dgm:presLayoutVars>
      </dgm:prSet>
      <dgm:spPr/>
    </dgm:pt>
    <dgm:pt modelId="{FC691379-8782-3E4B-9CF5-C82D035BBADC}" type="pres">
      <dgm:prSet presAssocID="{AC89F797-3AB7-4756-9918-59611AA6921B}" presName="bgRect" presStyleLbl="bgAccFollowNode1" presStyleIdx="1" presStyleCnt="5"/>
      <dgm:spPr/>
    </dgm:pt>
    <dgm:pt modelId="{0FA431EE-C628-B843-9217-D2F636BD8B7B}" type="pres">
      <dgm:prSet presAssocID="{FC8DC5F0-E070-43C3-8B25-C10CA12C41E7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01852BCE-4708-DE4B-9659-E077B582F4B8}" type="pres">
      <dgm:prSet presAssocID="{AC89F797-3AB7-4756-9918-59611AA6921B}" presName="bottomLine" presStyleLbl="alignNode1" presStyleIdx="3" presStyleCnt="10">
        <dgm:presLayoutVars/>
      </dgm:prSet>
      <dgm:spPr/>
    </dgm:pt>
    <dgm:pt modelId="{CDC6C97E-A7AB-B546-B122-64B5775B166E}" type="pres">
      <dgm:prSet presAssocID="{AC89F797-3AB7-4756-9918-59611AA6921B}" presName="nodeText" presStyleLbl="bgAccFollowNode1" presStyleIdx="1" presStyleCnt="5">
        <dgm:presLayoutVars>
          <dgm:bulletEnabled val="1"/>
        </dgm:presLayoutVars>
      </dgm:prSet>
      <dgm:spPr/>
    </dgm:pt>
    <dgm:pt modelId="{E983A283-8CE0-9147-A9F3-FAFAC15C0A82}" type="pres">
      <dgm:prSet presAssocID="{FC8DC5F0-E070-43C3-8B25-C10CA12C41E7}" presName="sibTrans" presStyleCnt="0"/>
      <dgm:spPr/>
    </dgm:pt>
    <dgm:pt modelId="{EADFA36C-56A6-F447-824C-03EDD971C28D}" type="pres">
      <dgm:prSet presAssocID="{A632D114-DD17-43DF-B14B-F414F4CD436D}" presName="compositeNode" presStyleCnt="0">
        <dgm:presLayoutVars>
          <dgm:bulletEnabled val="1"/>
        </dgm:presLayoutVars>
      </dgm:prSet>
      <dgm:spPr/>
    </dgm:pt>
    <dgm:pt modelId="{19E339DC-8D19-B84F-A462-68B1885D974E}" type="pres">
      <dgm:prSet presAssocID="{A632D114-DD17-43DF-B14B-F414F4CD436D}" presName="bgRect" presStyleLbl="bgAccFollowNode1" presStyleIdx="2" presStyleCnt="5"/>
      <dgm:spPr/>
    </dgm:pt>
    <dgm:pt modelId="{DCF10949-80D3-AA42-850F-D7A517DADD8A}" type="pres">
      <dgm:prSet presAssocID="{FD196F81-37B0-49FB-AC2E-E6FDD77A333B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0EFFD285-0252-EF46-BF73-B585F830F03D}" type="pres">
      <dgm:prSet presAssocID="{A632D114-DD17-43DF-B14B-F414F4CD436D}" presName="bottomLine" presStyleLbl="alignNode1" presStyleIdx="5" presStyleCnt="10">
        <dgm:presLayoutVars/>
      </dgm:prSet>
      <dgm:spPr/>
    </dgm:pt>
    <dgm:pt modelId="{329D7066-22F2-FC4A-8C5C-80265FC1AA1F}" type="pres">
      <dgm:prSet presAssocID="{A632D114-DD17-43DF-B14B-F414F4CD436D}" presName="nodeText" presStyleLbl="bgAccFollowNode1" presStyleIdx="2" presStyleCnt="5">
        <dgm:presLayoutVars>
          <dgm:bulletEnabled val="1"/>
        </dgm:presLayoutVars>
      </dgm:prSet>
      <dgm:spPr/>
    </dgm:pt>
    <dgm:pt modelId="{31F745D8-DA32-874E-A3F5-677598AD776D}" type="pres">
      <dgm:prSet presAssocID="{FD196F81-37B0-49FB-AC2E-E6FDD77A333B}" presName="sibTrans" presStyleCnt="0"/>
      <dgm:spPr/>
    </dgm:pt>
    <dgm:pt modelId="{4FA66CD1-DDCF-6343-BC76-0D2B7195701A}" type="pres">
      <dgm:prSet presAssocID="{53C2EF3B-8C8D-4CBB-974D-EEA8F07DFA0C}" presName="compositeNode" presStyleCnt="0">
        <dgm:presLayoutVars>
          <dgm:bulletEnabled val="1"/>
        </dgm:presLayoutVars>
      </dgm:prSet>
      <dgm:spPr/>
    </dgm:pt>
    <dgm:pt modelId="{B8F140A4-3CA4-9B4D-A1C0-21D97AB7FED6}" type="pres">
      <dgm:prSet presAssocID="{53C2EF3B-8C8D-4CBB-974D-EEA8F07DFA0C}" presName="bgRect" presStyleLbl="bgAccFollowNode1" presStyleIdx="3" presStyleCnt="5"/>
      <dgm:spPr/>
    </dgm:pt>
    <dgm:pt modelId="{5D728D40-CCCE-5042-9DD2-06E3E84D127C}" type="pres">
      <dgm:prSet presAssocID="{514EABF2-4E70-475C-9CD7-CE108544323F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97BEB96C-DDA6-0B4B-825A-5AB910EF402B}" type="pres">
      <dgm:prSet presAssocID="{53C2EF3B-8C8D-4CBB-974D-EEA8F07DFA0C}" presName="bottomLine" presStyleLbl="alignNode1" presStyleIdx="7" presStyleCnt="10">
        <dgm:presLayoutVars/>
      </dgm:prSet>
      <dgm:spPr/>
    </dgm:pt>
    <dgm:pt modelId="{5446D952-67F5-F24D-9D30-0D27629A2FDB}" type="pres">
      <dgm:prSet presAssocID="{53C2EF3B-8C8D-4CBB-974D-EEA8F07DFA0C}" presName="nodeText" presStyleLbl="bgAccFollowNode1" presStyleIdx="3" presStyleCnt="5">
        <dgm:presLayoutVars>
          <dgm:bulletEnabled val="1"/>
        </dgm:presLayoutVars>
      </dgm:prSet>
      <dgm:spPr/>
    </dgm:pt>
    <dgm:pt modelId="{1F439CB0-89F8-BE4B-B072-54720BBC9CD7}" type="pres">
      <dgm:prSet presAssocID="{514EABF2-4E70-475C-9CD7-CE108544323F}" presName="sibTrans" presStyleCnt="0"/>
      <dgm:spPr/>
    </dgm:pt>
    <dgm:pt modelId="{425127C9-2B17-0C49-A27B-0C328E493B74}" type="pres">
      <dgm:prSet presAssocID="{AE68567C-FC4A-495D-9A77-FF41775B2917}" presName="compositeNode" presStyleCnt="0">
        <dgm:presLayoutVars>
          <dgm:bulletEnabled val="1"/>
        </dgm:presLayoutVars>
      </dgm:prSet>
      <dgm:spPr/>
    </dgm:pt>
    <dgm:pt modelId="{3246A121-0923-2143-87AC-6E483439E2FD}" type="pres">
      <dgm:prSet presAssocID="{AE68567C-FC4A-495D-9A77-FF41775B2917}" presName="bgRect" presStyleLbl="bgAccFollowNode1" presStyleIdx="4" presStyleCnt="5"/>
      <dgm:spPr/>
    </dgm:pt>
    <dgm:pt modelId="{6CD70DE9-2AC6-7541-87A5-57D62405E556}" type="pres">
      <dgm:prSet presAssocID="{D3792674-62FB-495B-89F5-142039E52A82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110F8C06-6BC3-D94E-A450-8C729901188A}" type="pres">
      <dgm:prSet presAssocID="{AE68567C-FC4A-495D-9A77-FF41775B2917}" presName="bottomLine" presStyleLbl="alignNode1" presStyleIdx="9" presStyleCnt="10">
        <dgm:presLayoutVars/>
      </dgm:prSet>
      <dgm:spPr/>
    </dgm:pt>
    <dgm:pt modelId="{A1A86905-5E33-8640-9343-D831AE9815BD}" type="pres">
      <dgm:prSet presAssocID="{AE68567C-FC4A-495D-9A77-FF41775B2917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7BA54103-EE1E-194D-8292-938F20453CCC}" type="presOf" srcId="{FD196F81-37B0-49FB-AC2E-E6FDD77A333B}" destId="{DCF10949-80D3-AA42-850F-D7A517DADD8A}" srcOrd="0" destOrd="0" presId="urn:microsoft.com/office/officeart/2016/7/layout/BasicLinearProcessNumbered"/>
    <dgm:cxn modelId="{8122CF06-C17A-6A42-B44B-90EEB954128C}" type="presOf" srcId="{FC8DC5F0-E070-43C3-8B25-C10CA12C41E7}" destId="{0FA431EE-C628-B843-9217-D2F636BD8B7B}" srcOrd="0" destOrd="0" presId="urn:microsoft.com/office/officeart/2016/7/layout/BasicLinearProcessNumbered"/>
    <dgm:cxn modelId="{F75C9A07-91A4-9341-81CE-105017D77D11}" type="presOf" srcId="{77AD078E-C1A1-4A31-BDFC-E1DBE5B6ABB4}" destId="{799097DA-3EF7-8E44-B0AC-8389C2FB0A24}" srcOrd="1" destOrd="0" presId="urn:microsoft.com/office/officeart/2016/7/layout/BasicLinearProcessNumbered"/>
    <dgm:cxn modelId="{A6684126-E1DF-EA45-BC61-11D44D231F4F}" type="presOf" srcId="{AE68567C-FC4A-495D-9A77-FF41775B2917}" destId="{3246A121-0923-2143-87AC-6E483439E2FD}" srcOrd="0" destOrd="0" presId="urn:microsoft.com/office/officeart/2016/7/layout/BasicLinearProcessNumbered"/>
    <dgm:cxn modelId="{0B271428-185A-684D-AE33-9DA5122A7DDA}" type="presOf" srcId="{514EABF2-4E70-475C-9CD7-CE108544323F}" destId="{5D728D40-CCCE-5042-9DD2-06E3E84D127C}" srcOrd="0" destOrd="0" presId="urn:microsoft.com/office/officeart/2016/7/layout/BasicLinearProcessNumbered"/>
    <dgm:cxn modelId="{81115C28-CA7C-D848-8988-18F3AEF1B9C2}" type="presOf" srcId="{AE68567C-FC4A-495D-9A77-FF41775B2917}" destId="{A1A86905-5E33-8640-9343-D831AE9815BD}" srcOrd="1" destOrd="0" presId="urn:microsoft.com/office/officeart/2016/7/layout/BasicLinearProcessNumbered"/>
    <dgm:cxn modelId="{9AE51129-F046-4468-956B-F8E8DA07FA65}" srcId="{A0A964EC-CE1E-4001-AE40-D554BA85D0DE}" destId="{53C2EF3B-8C8D-4CBB-974D-EEA8F07DFA0C}" srcOrd="3" destOrd="0" parTransId="{C884C266-BB06-4418-9492-BB99D51909D7}" sibTransId="{514EABF2-4E70-475C-9CD7-CE108544323F}"/>
    <dgm:cxn modelId="{E0B4FF39-25D9-48A3-967D-CCAB0799C695}" srcId="{A0A964EC-CE1E-4001-AE40-D554BA85D0DE}" destId="{AE68567C-FC4A-495D-9A77-FF41775B2917}" srcOrd="4" destOrd="0" parTransId="{2906C6D8-E9A9-41C5-ADDB-6D875EB4ED8E}" sibTransId="{D3792674-62FB-495B-89F5-142039E52A82}"/>
    <dgm:cxn modelId="{21A27842-6CB5-4BA2-A5B6-A5FFD1CBF1E1}" srcId="{A0A964EC-CE1E-4001-AE40-D554BA85D0DE}" destId="{AC89F797-3AB7-4756-9918-59611AA6921B}" srcOrd="1" destOrd="0" parTransId="{4549DAE6-7420-48EA-983D-36408C477BA0}" sibTransId="{FC8DC5F0-E070-43C3-8B25-C10CA12C41E7}"/>
    <dgm:cxn modelId="{BE0D9543-888B-8A47-AE8E-3893A21121B0}" type="presOf" srcId="{D3792674-62FB-495B-89F5-142039E52A82}" destId="{6CD70DE9-2AC6-7541-87A5-57D62405E556}" srcOrd="0" destOrd="0" presId="urn:microsoft.com/office/officeart/2016/7/layout/BasicLinearProcessNumbered"/>
    <dgm:cxn modelId="{1F6B8545-D071-3941-A335-3D5814DE49BC}" type="presOf" srcId="{A632D114-DD17-43DF-B14B-F414F4CD436D}" destId="{329D7066-22F2-FC4A-8C5C-80265FC1AA1F}" srcOrd="1" destOrd="0" presId="urn:microsoft.com/office/officeart/2016/7/layout/BasicLinearProcessNumbered"/>
    <dgm:cxn modelId="{7F987F72-56AF-D245-852F-90F52C9B31C8}" type="presOf" srcId="{77AD078E-C1A1-4A31-BDFC-E1DBE5B6ABB4}" destId="{1906BA5B-2A01-B44C-A504-44F65D6E9A24}" srcOrd="0" destOrd="0" presId="urn:microsoft.com/office/officeart/2016/7/layout/BasicLinearProcessNumbered"/>
    <dgm:cxn modelId="{624DA079-50BA-9E49-B05D-674A61E082BB}" type="presOf" srcId="{AC89F797-3AB7-4756-9918-59611AA6921B}" destId="{FC691379-8782-3E4B-9CF5-C82D035BBADC}" srcOrd="0" destOrd="0" presId="urn:microsoft.com/office/officeart/2016/7/layout/BasicLinearProcessNumbered"/>
    <dgm:cxn modelId="{88B4E47C-3385-4D02-8B80-46D68FEBFE4F}" srcId="{A0A964EC-CE1E-4001-AE40-D554BA85D0DE}" destId="{A632D114-DD17-43DF-B14B-F414F4CD436D}" srcOrd="2" destOrd="0" parTransId="{9FCB32C5-E8D4-4142-A90B-EDAD296EA606}" sibTransId="{FD196F81-37B0-49FB-AC2E-E6FDD77A333B}"/>
    <dgm:cxn modelId="{BBD0F884-E227-5F42-A3EF-F42635A1094B}" type="presOf" srcId="{53C2EF3B-8C8D-4CBB-974D-EEA8F07DFA0C}" destId="{B8F140A4-3CA4-9B4D-A1C0-21D97AB7FED6}" srcOrd="0" destOrd="0" presId="urn:microsoft.com/office/officeart/2016/7/layout/BasicLinearProcessNumbered"/>
    <dgm:cxn modelId="{4E73E8A4-133D-0C41-B3C0-991F1C9241F4}" type="presOf" srcId="{A632D114-DD17-43DF-B14B-F414F4CD436D}" destId="{19E339DC-8D19-B84F-A462-68B1885D974E}" srcOrd="0" destOrd="0" presId="urn:microsoft.com/office/officeart/2016/7/layout/BasicLinearProcessNumbered"/>
    <dgm:cxn modelId="{306DE2A8-0349-094B-B1AD-8C22B7AE2755}" type="presOf" srcId="{53C2EF3B-8C8D-4CBB-974D-EEA8F07DFA0C}" destId="{5446D952-67F5-F24D-9D30-0D27629A2FDB}" srcOrd="1" destOrd="0" presId="urn:microsoft.com/office/officeart/2016/7/layout/BasicLinearProcessNumbered"/>
    <dgm:cxn modelId="{50AE55B7-927F-B14E-97DC-7911BEBDA4CC}" type="presOf" srcId="{AC89F797-3AB7-4756-9918-59611AA6921B}" destId="{CDC6C97E-A7AB-B546-B122-64B5775B166E}" srcOrd="1" destOrd="0" presId="urn:microsoft.com/office/officeart/2016/7/layout/BasicLinearProcessNumbered"/>
    <dgm:cxn modelId="{884949D9-43D1-E040-BCF9-FAB7FFA90670}" type="presOf" srcId="{A0A964EC-CE1E-4001-AE40-D554BA85D0DE}" destId="{24B54FC4-19EF-834D-B26A-DEDCA11E0833}" srcOrd="0" destOrd="0" presId="urn:microsoft.com/office/officeart/2016/7/layout/BasicLinearProcessNumbered"/>
    <dgm:cxn modelId="{0621DBE8-D851-EC4D-BB8E-10C21CC21B66}" type="presOf" srcId="{149EC86E-8713-45C2-A436-91BC3E70B84F}" destId="{87DEF11C-88B0-B940-AF0B-09319F967D82}" srcOrd="0" destOrd="0" presId="urn:microsoft.com/office/officeart/2016/7/layout/BasicLinearProcessNumbered"/>
    <dgm:cxn modelId="{6FE537F7-5A53-4A94-B3D7-63CDEC412F26}" srcId="{A0A964EC-CE1E-4001-AE40-D554BA85D0DE}" destId="{77AD078E-C1A1-4A31-BDFC-E1DBE5B6ABB4}" srcOrd="0" destOrd="0" parTransId="{434ED623-D7FF-4478-8995-FDD4C5BE8DF7}" sibTransId="{149EC86E-8713-45C2-A436-91BC3E70B84F}"/>
    <dgm:cxn modelId="{BDF1A950-D92E-7544-BF6D-5F0F915C041D}" type="presParOf" srcId="{24B54FC4-19EF-834D-B26A-DEDCA11E0833}" destId="{0B1E59CD-7AF9-BB46-952C-9F6D0C1290F9}" srcOrd="0" destOrd="0" presId="urn:microsoft.com/office/officeart/2016/7/layout/BasicLinearProcessNumbered"/>
    <dgm:cxn modelId="{E60C198A-A7E4-A747-8464-F34F3F1A1B0B}" type="presParOf" srcId="{0B1E59CD-7AF9-BB46-952C-9F6D0C1290F9}" destId="{1906BA5B-2A01-B44C-A504-44F65D6E9A24}" srcOrd="0" destOrd="0" presId="urn:microsoft.com/office/officeart/2016/7/layout/BasicLinearProcessNumbered"/>
    <dgm:cxn modelId="{F1790340-15FE-EE48-86FE-5A28611D28D5}" type="presParOf" srcId="{0B1E59CD-7AF9-BB46-952C-9F6D0C1290F9}" destId="{87DEF11C-88B0-B940-AF0B-09319F967D82}" srcOrd="1" destOrd="0" presId="urn:microsoft.com/office/officeart/2016/7/layout/BasicLinearProcessNumbered"/>
    <dgm:cxn modelId="{4F48E67E-DBA6-EC45-B670-C8B6D4588B98}" type="presParOf" srcId="{0B1E59CD-7AF9-BB46-952C-9F6D0C1290F9}" destId="{68B7795D-2188-DF4A-A1A3-DA63D4681813}" srcOrd="2" destOrd="0" presId="urn:microsoft.com/office/officeart/2016/7/layout/BasicLinearProcessNumbered"/>
    <dgm:cxn modelId="{73F5A1C8-6B58-C848-A873-8121D92C1952}" type="presParOf" srcId="{0B1E59CD-7AF9-BB46-952C-9F6D0C1290F9}" destId="{799097DA-3EF7-8E44-B0AC-8389C2FB0A24}" srcOrd="3" destOrd="0" presId="urn:microsoft.com/office/officeart/2016/7/layout/BasicLinearProcessNumbered"/>
    <dgm:cxn modelId="{56E6AF6F-513C-224D-82C3-D71AA929245C}" type="presParOf" srcId="{24B54FC4-19EF-834D-B26A-DEDCA11E0833}" destId="{ECA8588E-2244-3746-8B82-F96A310E3464}" srcOrd="1" destOrd="0" presId="urn:microsoft.com/office/officeart/2016/7/layout/BasicLinearProcessNumbered"/>
    <dgm:cxn modelId="{D320D634-2128-EE48-8F3B-B8AA500D9B35}" type="presParOf" srcId="{24B54FC4-19EF-834D-B26A-DEDCA11E0833}" destId="{D63281DF-4790-494E-A1E8-2E0D643D7D99}" srcOrd="2" destOrd="0" presId="urn:microsoft.com/office/officeart/2016/7/layout/BasicLinearProcessNumbered"/>
    <dgm:cxn modelId="{8946BB43-6C9E-A947-950C-FD8767796410}" type="presParOf" srcId="{D63281DF-4790-494E-A1E8-2E0D643D7D99}" destId="{FC691379-8782-3E4B-9CF5-C82D035BBADC}" srcOrd="0" destOrd="0" presId="urn:microsoft.com/office/officeart/2016/7/layout/BasicLinearProcessNumbered"/>
    <dgm:cxn modelId="{8A182FA9-193D-1D42-A5C8-7E6407E3D95A}" type="presParOf" srcId="{D63281DF-4790-494E-A1E8-2E0D643D7D99}" destId="{0FA431EE-C628-B843-9217-D2F636BD8B7B}" srcOrd="1" destOrd="0" presId="urn:microsoft.com/office/officeart/2016/7/layout/BasicLinearProcessNumbered"/>
    <dgm:cxn modelId="{D89CF9F2-B78F-7B4A-954B-CB42B2C3C9DE}" type="presParOf" srcId="{D63281DF-4790-494E-A1E8-2E0D643D7D99}" destId="{01852BCE-4708-DE4B-9659-E077B582F4B8}" srcOrd="2" destOrd="0" presId="urn:microsoft.com/office/officeart/2016/7/layout/BasicLinearProcessNumbered"/>
    <dgm:cxn modelId="{8FA8CD37-8A35-B847-B996-5827D1858083}" type="presParOf" srcId="{D63281DF-4790-494E-A1E8-2E0D643D7D99}" destId="{CDC6C97E-A7AB-B546-B122-64B5775B166E}" srcOrd="3" destOrd="0" presId="urn:microsoft.com/office/officeart/2016/7/layout/BasicLinearProcessNumbered"/>
    <dgm:cxn modelId="{B4B9231D-A773-E048-B951-8FE3C4D4B761}" type="presParOf" srcId="{24B54FC4-19EF-834D-B26A-DEDCA11E0833}" destId="{E983A283-8CE0-9147-A9F3-FAFAC15C0A82}" srcOrd="3" destOrd="0" presId="urn:microsoft.com/office/officeart/2016/7/layout/BasicLinearProcessNumbered"/>
    <dgm:cxn modelId="{BD15B8E9-8A94-9C40-9A6F-89B69A56FE62}" type="presParOf" srcId="{24B54FC4-19EF-834D-B26A-DEDCA11E0833}" destId="{EADFA36C-56A6-F447-824C-03EDD971C28D}" srcOrd="4" destOrd="0" presId="urn:microsoft.com/office/officeart/2016/7/layout/BasicLinearProcessNumbered"/>
    <dgm:cxn modelId="{851EB46F-85A4-2C4B-B3EA-B5059337764C}" type="presParOf" srcId="{EADFA36C-56A6-F447-824C-03EDD971C28D}" destId="{19E339DC-8D19-B84F-A462-68B1885D974E}" srcOrd="0" destOrd="0" presId="urn:microsoft.com/office/officeart/2016/7/layout/BasicLinearProcessNumbered"/>
    <dgm:cxn modelId="{94F27A98-3FA8-A14E-B31A-ADF7ECDB3162}" type="presParOf" srcId="{EADFA36C-56A6-F447-824C-03EDD971C28D}" destId="{DCF10949-80D3-AA42-850F-D7A517DADD8A}" srcOrd="1" destOrd="0" presId="urn:microsoft.com/office/officeart/2016/7/layout/BasicLinearProcessNumbered"/>
    <dgm:cxn modelId="{8586BC2C-533B-A448-9508-56E71184C227}" type="presParOf" srcId="{EADFA36C-56A6-F447-824C-03EDD971C28D}" destId="{0EFFD285-0252-EF46-BF73-B585F830F03D}" srcOrd="2" destOrd="0" presId="urn:microsoft.com/office/officeart/2016/7/layout/BasicLinearProcessNumbered"/>
    <dgm:cxn modelId="{16C054A6-3979-3D4E-B578-2B82264A1341}" type="presParOf" srcId="{EADFA36C-56A6-F447-824C-03EDD971C28D}" destId="{329D7066-22F2-FC4A-8C5C-80265FC1AA1F}" srcOrd="3" destOrd="0" presId="urn:microsoft.com/office/officeart/2016/7/layout/BasicLinearProcessNumbered"/>
    <dgm:cxn modelId="{B50CCCE5-B301-B54E-8DDA-8DA379A5E93D}" type="presParOf" srcId="{24B54FC4-19EF-834D-B26A-DEDCA11E0833}" destId="{31F745D8-DA32-874E-A3F5-677598AD776D}" srcOrd="5" destOrd="0" presId="urn:microsoft.com/office/officeart/2016/7/layout/BasicLinearProcessNumbered"/>
    <dgm:cxn modelId="{6EC9D435-09E0-864D-B915-FE0BF6436D08}" type="presParOf" srcId="{24B54FC4-19EF-834D-B26A-DEDCA11E0833}" destId="{4FA66CD1-DDCF-6343-BC76-0D2B7195701A}" srcOrd="6" destOrd="0" presId="urn:microsoft.com/office/officeart/2016/7/layout/BasicLinearProcessNumbered"/>
    <dgm:cxn modelId="{5A334596-ED2D-F040-8C37-D08DD3DD6CAB}" type="presParOf" srcId="{4FA66CD1-DDCF-6343-BC76-0D2B7195701A}" destId="{B8F140A4-3CA4-9B4D-A1C0-21D97AB7FED6}" srcOrd="0" destOrd="0" presId="urn:microsoft.com/office/officeart/2016/7/layout/BasicLinearProcessNumbered"/>
    <dgm:cxn modelId="{9695BB57-8CC6-F34C-BE24-FD875048ED2A}" type="presParOf" srcId="{4FA66CD1-DDCF-6343-BC76-0D2B7195701A}" destId="{5D728D40-CCCE-5042-9DD2-06E3E84D127C}" srcOrd="1" destOrd="0" presId="urn:microsoft.com/office/officeart/2016/7/layout/BasicLinearProcessNumbered"/>
    <dgm:cxn modelId="{5849D345-F727-D749-AD4E-671D2503C04B}" type="presParOf" srcId="{4FA66CD1-DDCF-6343-BC76-0D2B7195701A}" destId="{97BEB96C-DDA6-0B4B-825A-5AB910EF402B}" srcOrd="2" destOrd="0" presId="urn:microsoft.com/office/officeart/2016/7/layout/BasicLinearProcessNumbered"/>
    <dgm:cxn modelId="{711451A1-9458-0343-B047-65B8D75216BF}" type="presParOf" srcId="{4FA66CD1-DDCF-6343-BC76-0D2B7195701A}" destId="{5446D952-67F5-F24D-9D30-0D27629A2FDB}" srcOrd="3" destOrd="0" presId="urn:microsoft.com/office/officeart/2016/7/layout/BasicLinearProcessNumbered"/>
    <dgm:cxn modelId="{F17AD8E7-0912-7F41-9A44-095113C9AC23}" type="presParOf" srcId="{24B54FC4-19EF-834D-B26A-DEDCA11E0833}" destId="{1F439CB0-89F8-BE4B-B072-54720BBC9CD7}" srcOrd="7" destOrd="0" presId="urn:microsoft.com/office/officeart/2016/7/layout/BasicLinearProcessNumbered"/>
    <dgm:cxn modelId="{5A96938F-4CCE-D346-9B14-31FB11D5DCDB}" type="presParOf" srcId="{24B54FC4-19EF-834D-B26A-DEDCA11E0833}" destId="{425127C9-2B17-0C49-A27B-0C328E493B74}" srcOrd="8" destOrd="0" presId="urn:microsoft.com/office/officeart/2016/7/layout/BasicLinearProcessNumbered"/>
    <dgm:cxn modelId="{BA08CBCB-69FC-614E-BB03-00726EE11F05}" type="presParOf" srcId="{425127C9-2B17-0C49-A27B-0C328E493B74}" destId="{3246A121-0923-2143-87AC-6E483439E2FD}" srcOrd="0" destOrd="0" presId="urn:microsoft.com/office/officeart/2016/7/layout/BasicLinearProcessNumbered"/>
    <dgm:cxn modelId="{0A9B3720-C7D9-214B-BAEE-69B8693278A5}" type="presParOf" srcId="{425127C9-2B17-0C49-A27B-0C328E493B74}" destId="{6CD70DE9-2AC6-7541-87A5-57D62405E556}" srcOrd="1" destOrd="0" presId="urn:microsoft.com/office/officeart/2016/7/layout/BasicLinearProcessNumbered"/>
    <dgm:cxn modelId="{4A26B9A0-23B0-2846-8CDE-5A53503AC6E3}" type="presParOf" srcId="{425127C9-2B17-0C49-A27B-0C328E493B74}" destId="{110F8C06-6BC3-D94E-A450-8C729901188A}" srcOrd="2" destOrd="0" presId="urn:microsoft.com/office/officeart/2016/7/layout/BasicLinearProcessNumbered"/>
    <dgm:cxn modelId="{7B11CE64-D90A-FB46-B3A9-960B0D9587B8}" type="presParOf" srcId="{425127C9-2B17-0C49-A27B-0C328E493B74}" destId="{A1A86905-5E33-8640-9343-D831AE9815B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25474-01A6-D94B-AE3B-C8CA5D03B86E}">
      <dsp:nvSpPr>
        <dsp:cNvPr id="0" name=""/>
        <dsp:cNvSpPr/>
      </dsp:nvSpPr>
      <dsp:spPr>
        <a:xfrm>
          <a:off x="0" y="1081170"/>
          <a:ext cx="2957512" cy="18780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BAA67-1B44-B541-B7F2-43F13DDA00BD}">
      <dsp:nvSpPr>
        <dsp:cNvPr id="0" name=""/>
        <dsp:cNvSpPr/>
      </dsp:nvSpPr>
      <dsp:spPr>
        <a:xfrm>
          <a:off x="328612" y="139335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child’s greatest resource is the support system they have in their environments. </a:t>
          </a:r>
        </a:p>
      </dsp:txBody>
      <dsp:txXfrm>
        <a:off x="383617" y="1448357"/>
        <a:ext cx="2847502" cy="1768010"/>
      </dsp:txXfrm>
    </dsp:sp>
    <dsp:sp modelId="{FF2ABFF8-806B-C747-922D-58EB1043A3B1}">
      <dsp:nvSpPr>
        <dsp:cNvPr id="0" name=""/>
        <dsp:cNvSpPr/>
      </dsp:nvSpPr>
      <dsp:spPr>
        <a:xfrm>
          <a:off x="3614737" y="1081170"/>
          <a:ext cx="2957512" cy="18780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34457-1CF8-864A-BC50-5E0823A3D760}">
      <dsp:nvSpPr>
        <dsp:cNvPr id="0" name=""/>
        <dsp:cNvSpPr/>
      </dsp:nvSpPr>
      <dsp:spPr>
        <a:xfrm>
          <a:off x="3943350" y="139335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Part of this support can be how we model working through the tough days or situations. </a:t>
          </a:r>
        </a:p>
      </dsp:txBody>
      <dsp:txXfrm>
        <a:off x="3998355" y="1448357"/>
        <a:ext cx="2847502" cy="1768010"/>
      </dsp:txXfrm>
    </dsp:sp>
    <dsp:sp modelId="{59116E2D-2BF8-9F46-B287-3043C538D812}">
      <dsp:nvSpPr>
        <dsp:cNvPr id="0" name=""/>
        <dsp:cNvSpPr/>
      </dsp:nvSpPr>
      <dsp:spPr>
        <a:xfrm>
          <a:off x="7229475" y="1081170"/>
          <a:ext cx="2957512" cy="18780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07A69-28D7-694A-B10A-18BA88CDFD6D}">
      <dsp:nvSpPr>
        <dsp:cNvPr id="0" name=""/>
        <dsp:cNvSpPr/>
      </dsp:nvSpPr>
      <dsp:spPr>
        <a:xfrm>
          <a:off x="7558087" y="139335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This can start in the home and become an everyday part of life.</a:t>
          </a:r>
        </a:p>
      </dsp:txBody>
      <dsp:txXfrm>
        <a:off x="7613092" y="1448357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BA5B-2A01-B44C-A504-44F65D6E9A24}">
      <dsp:nvSpPr>
        <dsp:cNvPr id="0" name=""/>
        <dsp:cNvSpPr/>
      </dsp:nvSpPr>
      <dsp:spPr>
        <a:xfrm>
          <a:off x="3594" y="814070"/>
          <a:ext cx="1946002" cy="272440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Stop what you're doing, pay attention and listen</a:t>
          </a:r>
          <a:endParaRPr lang="en-US" sz="1700" kern="1200"/>
        </a:p>
      </dsp:txBody>
      <dsp:txXfrm>
        <a:off x="3594" y="1849343"/>
        <a:ext cx="1946002" cy="1634641"/>
      </dsp:txXfrm>
    </dsp:sp>
    <dsp:sp modelId="{87DEF11C-88B0-B940-AF0B-09319F967D82}">
      <dsp:nvSpPr>
        <dsp:cNvPr id="0" name=""/>
        <dsp:cNvSpPr/>
      </dsp:nvSpPr>
      <dsp:spPr>
        <a:xfrm>
          <a:off x="567934" y="1086510"/>
          <a:ext cx="817320" cy="8173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687628" y="1206204"/>
        <a:ext cx="577932" cy="577932"/>
      </dsp:txXfrm>
    </dsp:sp>
    <dsp:sp modelId="{68B7795D-2188-DF4A-A1A3-DA63D4681813}">
      <dsp:nvSpPr>
        <dsp:cNvPr id="0" name=""/>
        <dsp:cNvSpPr/>
      </dsp:nvSpPr>
      <dsp:spPr>
        <a:xfrm>
          <a:off x="3594" y="3538401"/>
          <a:ext cx="1946002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91379-8782-3E4B-9CF5-C82D035BBADC}">
      <dsp:nvSpPr>
        <dsp:cNvPr id="0" name=""/>
        <dsp:cNvSpPr/>
      </dsp:nvSpPr>
      <dsp:spPr>
        <a:xfrm>
          <a:off x="2144196" y="814070"/>
          <a:ext cx="1946002" cy="272440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Respect the person’s story, no judgement</a:t>
          </a:r>
          <a:endParaRPr lang="en-US" sz="1700" kern="1200"/>
        </a:p>
      </dsp:txBody>
      <dsp:txXfrm>
        <a:off x="2144196" y="1849343"/>
        <a:ext cx="1946002" cy="1634641"/>
      </dsp:txXfrm>
    </dsp:sp>
    <dsp:sp modelId="{0FA431EE-C628-B843-9217-D2F636BD8B7B}">
      <dsp:nvSpPr>
        <dsp:cNvPr id="0" name=""/>
        <dsp:cNvSpPr/>
      </dsp:nvSpPr>
      <dsp:spPr>
        <a:xfrm>
          <a:off x="2708537" y="1086510"/>
          <a:ext cx="817320" cy="8173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828231" y="1206204"/>
        <a:ext cx="577932" cy="577932"/>
      </dsp:txXfrm>
    </dsp:sp>
    <dsp:sp modelId="{01852BCE-4708-DE4B-9659-E077B582F4B8}">
      <dsp:nvSpPr>
        <dsp:cNvPr id="0" name=""/>
        <dsp:cNvSpPr/>
      </dsp:nvSpPr>
      <dsp:spPr>
        <a:xfrm>
          <a:off x="2144196" y="3538401"/>
          <a:ext cx="1946002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339DC-8D19-B84F-A462-68B1885D974E}">
      <dsp:nvSpPr>
        <dsp:cNvPr id="0" name=""/>
        <dsp:cNvSpPr/>
      </dsp:nvSpPr>
      <dsp:spPr>
        <a:xfrm>
          <a:off x="4284798" y="814070"/>
          <a:ext cx="1946002" cy="272440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Be patient, wait until they're finished before speaking</a:t>
          </a:r>
          <a:endParaRPr lang="en-US" sz="1700" kern="1200" dirty="0"/>
        </a:p>
      </dsp:txBody>
      <dsp:txXfrm>
        <a:off x="4284798" y="1849343"/>
        <a:ext cx="1946002" cy="1634641"/>
      </dsp:txXfrm>
    </dsp:sp>
    <dsp:sp modelId="{DCF10949-80D3-AA42-850F-D7A517DADD8A}">
      <dsp:nvSpPr>
        <dsp:cNvPr id="0" name=""/>
        <dsp:cNvSpPr/>
      </dsp:nvSpPr>
      <dsp:spPr>
        <a:xfrm>
          <a:off x="4849139" y="1086510"/>
          <a:ext cx="817320" cy="8173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968833" y="1206204"/>
        <a:ext cx="577932" cy="577932"/>
      </dsp:txXfrm>
    </dsp:sp>
    <dsp:sp modelId="{0EFFD285-0252-EF46-BF73-B585F830F03D}">
      <dsp:nvSpPr>
        <dsp:cNvPr id="0" name=""/>
        <dsp:cNvSpPr/>
      </dsp:nvSpPr>
      <dsp:spPr>
        <a:xfrm>
          <a:off x="4284798" y="3538401"/>
          <a:ext cx="1946002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140A4-3CA4-9B4D-A1C0-21D97AB7FED6}">
      <dsp:nvSpPr>
        <dsp:cNvPr id="0" name=""/>
        <dsp:cNvSpPr/>
      </dsp:nvSpPr>
      <dsp:spPr>
        <a:xfrm>
          <a:off x="6425401" y="814070"/>
          <a:ext cx="1946002" cy="272440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Imagine how you would feel if it was you</a:t>
          </a:r>
          <a:endParaRPr lang="en-US" sz="1700" kern="1200" dirty="0"/>
        </a:p>
      </dsp:txBody>
      <dsp:txXfrm>
        <a:off x="6425401" y="1849343"/>
        <a:ext cx="1946002" cy="1634641"/>
      </dsp:txXfrm>
    </dsp:sp>
    <dsp:sp modelId="{5D728D40-CCCE-5042-9DD2-06E3E84D127C}">
      <dsp:nvSpPr>
        <dsp:cNvPr id="0" name=""/>
        <dsp:cNvSpPr/>
      </dsp:nvSpPr>
      <dsp:spPr>
        <a:xfrm>
          <a:off x="6989741" y="1086510"/>
          <a:ext cx="817320" cy="8173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4</a:t>
          </a:r>
        </a:p>
      </dsp:txBody>
      <dsp:txXfrm>
        <a:off x="7109435" y="1206204"/>
        <a:ext cx="577932" cy="577932"/>
      </dsp:txXfrm>
    </dsp:sp>
    <dsp:sp modelId="{97BEB96C-DDA6-0B4B-825A-5AB910EF402B}">
      <dsp:nvSpPr>
        <dsp:cNvPr id="0" name=""/>
        <dsp:cNvSpPr/>
      </dsp:nvSpPr>
      <dsp:spPr>
        <a:xfrm>
          <a:off x="6425401" y="3538401"/>
          <a:ext cx="1946002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6A121-0923-2143-87AC-6E483439E2FD}">
      <dsp:nvSpPr>
        <dsp:cNvPr id="0" name=""/>
        <dsp:cNvSpPr/>
      </dsp:nvSpPr>
      <dsp:spPr>
        <a:xfrm>
          <a:off x="8566003" y="814070"/>
          <a:ext cx="1946002" cy="272440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Acknowledge the feeling behind the behaviour</a:t>
          </a:r>
          <a:endParaRPr lang="en-US" sz="1700" kern="1200" dirty="0"/>
        </a:p>
      </dsp:txBody>
      <dsp:txXfrm>
        <a:off x="8566003" y="1849343"/>
        <a:ext cx="1946002" cy="1634641"/>
      </dsp:txXfrm>
    </dsp:sp>
    <dsp:sp modelId="{6CD70DE9-2AC6-7541-87A5-57D62405E556}">
      <dsp:nvSpPr>
        <dsp:cNvPr id="0" name=""/>
        <dsp:cNvSpPr/>
      </dsp:nvSpPr>
      <dsp:spPr>
        <a:xfrm>
          <a:off x="9130344" y="1086510"/>
          <a:ext cx="817320" cy="8173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5</a:t>
          </a:r>
        </a:p>
      </dsp:txBody>
      <dsp:txXfrm>
        <a:off x="9250038" y="1206204"/>
        <a:ext cx="577932" cy="577932"/>
      </dsp:txXfrm>
    </dsp:sp>
    <dsp:sp modelId="{110F8C06-6BC3-D94E-A450-8C729901188A}">
      <dsp:nvSpPr>
        <dsp:cNvPr id="0" name=""/>
        <dsp:cNvSpPr/>
      </dsp:nvSpPr>
      <dsp:spPr>
        <a:xfrm>
          <a:off x="8566003" y="3538401"/>
          <a:ext cx="1946002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0.41151</cdr:x>
      <cdr:y>0.13125</cdr:y>
    </cdr:from>
    <cdr:to>
      <cdr:x>0.59616</cdr:x>
      <cdr:y>0.31111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7183E70-D6F0-DDE2-1958-3C94B05A64C1}"/>
            </a:ext>
          </a:extLst>
        </cdr:cNvPr>
        <cdr:cNvSpPr txBox="1"/>
      </cdr:nvSpPr>
      <cdr:spPr>
        <a:xfrm xmlns:a="http://schemas.openxmlformats.org/drawingml/2006/main">
          <a:off x="4086225" y="900112"/>
          <a:ext cx="1833562" cy="1233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8DB8-82D9-F143-9855-152094F2D82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CCDD5-1BA2-2A4B-BBAC-E641B53B3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3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CCDD5-1BA2-2A4B-BBAC-E641B53B3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7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We want to promote confidence and competence </a:t>
            </a:r>
          </a:p>
          <a:p>
            <a:pPr lvl="1"/>
            <a:r>
              <a:rPr lang="en-US" sz="1600" dirty="0"/>
              <a:t>We can do this through our responses when helping others </a:t>
            </a:r>
          </a:p>
          <a:p>
            <a:r>
              <a:rPr lang="en-AU" sz="1800" dirty="0"/>
              <a:t>Sometimes the best help for a problem or difficult situation is to have someone listen and allow to process through speaking about it</a:t>
            </a:r>
            <a:r>
              <a:rPr lang="en-AU" sz="2400" dirty="0"/>
              <a:t>. </a:t>
            </a:r>
            <a:endParaRPr lang="en-AU" sz="240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CCDD5-1BA2-2A4B-BBAC-E641B53B31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4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3FEE-C9AA-FC25-1C5F-5C07C34E4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B1BD2-B04A-70AE-5390-98D72CEB7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3920C-451F-8191-936D-D9494C09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43-AF64-0141-BE9B-3A837DF409B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A9C58-6086-A1D9-F4D7-A5848701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590-0885-2D34-421D-01650FD8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5D55-7F06-8F4F-B606-BC725BF35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1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9896-C179-E2DC-5534-05A23EE1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C4637-338C-32CF-6178-CA07BEC3C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2DA26-4C01-DDEB-086A-97D88E3F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43-AF64-0141-BE9B-3A837DF409B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67B54-ED8A-1B14-5D5F-222B9C77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23F95-2910-9D8F-B500-E8E60DD6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5D55-7F06-8F4F-B606-BC725BF35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EF7D0-6E7D-19CA-281B-AD72B3D7C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30AC7-CA57-DB0A-2756-0D512A098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3F30-691F-9210-7979-CF504A1F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43-AF64-0141-BE9B-3A837DF409B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620A2-F1E8-C923-595E-2780F497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02372-D7D4-231D-BA48-117F3B7C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5D55-7F06-8F4F-B606-BC725BF35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2AC2-FCB5-3DEE-C0D1-7DC0F2A2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4270C-6B87-9E4F-3F4E-EAB842A93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FF9B2-0E93-C4D2-D645-BD82A61D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43-AF64-0141-BE9B-3A837DF409B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71AB7-9211-0CFB-975F-18E71E88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3EDD2-4269-4C3E-5E3F-572EBFB9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5D55-7F06-8F4F-B606-BC725BF35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8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C7B4-F421-93AC-C7C3-0A959087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BB700-469F-4882-1B3D-1E86E5A35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548E6-D14C-5DD4-2F4B-6C1773F1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43-AF64-0141-BE9B-3A837DF409B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6EC7C-B3BB-008F-18C3-0B30FEA3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FF56-F517-3EA0-3998-34F6E4E4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5D55-7F06-8F4F-B606-BC725BF35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A7D27-58D4-D049-B0CF-F4600BBC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B9F1-D313-79AD-BB9C-52E465037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426DD-53F3-DDD7-F79E-D21DB6679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AF4D9-59CE-47F8-B00B-F02CA4F9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43-AF64-0141-BE9B-3A837DF409B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3634E-736A-D5FE-B723-50EFA712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22772-920B-FDFF-1007-209C2C7A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5D55-7F06-8F4F-B606-BC725BF35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0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DB60-716C-1E03-F880-17EC07B2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5115-F5F2-DE7C-88F4-32C5ECBD3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90907-EECB-67BA-1B53-933E20DF3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F2CF7-3644-A8E0-76A6-B4724C147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9D364-8062-4DBC-850D-092FF3352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B4E1F-E8B6-1A95-B2DC-ABE9DAB2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43-AF64-0141-BE9B-3A837DF409B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56B4D9-BAAA-1D9D-E993-6AF7E34B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324554-981E-939C-60BD-00E5FB41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5D55-7F06-8F4F-B606-BC725BF35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6EB9-15B1-791D-B573-D7C81067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8A140-E33C-9125-86D0-30CBFC0A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43-AF64-0141-BE9B-3A837DF409B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AF293-1815-03CE-66AA-9E9B474E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804F7-3C70-EC3C-0D3E-992DF28C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5D55-7F06-8F4F-B606-BC725BF35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35F7D8-8417-0ECA-32B9-9F755B2E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43-AF64-0141-BE9B-3A837DF409B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B25B3-AD67-EB15-76A7-C23914B2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47464-5953-B387-9632-EA77712B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5D55-7F06-8F4F-B606-BC725BF35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3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6A85-D0EF-30B0-4332-9B856C07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C1244-CF50-A185-A083-0EC116BA1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1CAA9-146E-4FFC-9275-FC8725C96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EB8D-45D1-DE65-70B2-F8720ADE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43-AF64-0141-BE9B-3A837DF409B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D1055-F21D-FE28-7B99-4790A507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9B1AA-B8EE-9221-4184-0306B2C4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5D55-7F06-8F4F-B606-BC725BF35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5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5845-41FF-4AD0-0805-7665AA975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E1D03B-ABDA-4FBB-47C8-DF1695947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30DD8-E3C0-0342-5EAD-A8D48FA68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4EF3B-E554-AA33-7376-9AACFD1E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43-AF64-0141-BE9B-3A837DF409B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3AB9D-950F-2331-5A21-BEF2098C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C4810-2613-1EAF-9C5C-684F93A1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5D55-7F06-8F4F-B606-BC725BF35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C5824-E5AD-5C81-AB28-A61D5FEB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708B6-146B-C928-E37A-58806ACCA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16FE-2989-91FF-0ED4-F395CC36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169843-AF64-0141-BE9B-3A837DF409B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181F4-E1A2-C7C0-B9FE-FF7FD6EB5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82DD-FD11-E20F-7F33-AE36020F7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05D55-7F06-8F4F-B606-BC725BF35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49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53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9E6BDB-9CBB-605C-C92D-1BE91B336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5155073" cy="5156800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Raquel Holmes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49D97-DE49-C975-3417-E9F150ED3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602517" cy="515680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Problem Solving and working through the tough days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9396C-A90B-B2A7-3538-9FDA3EAC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2900"/>
              <a:t>Resilience is being able to bounce back and stay grounded after the bad stuff happens and it is vital for all children to have.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99F4AA-5338-F91D-114B-CB21DAD5E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44344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026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1AFDE-9305-E314-5C20-68C4503B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Today we will look at </a:t>
            </a:r>
          </a:p>
          <a:p>
            <a:pPr lvl="1"/>
            <a:r>
              <a:rPr lang="en-US"/>
              <a:t>Responding to your child </a:t>
            </a:r>
          </a:p>
          <a:p>
            <a:pPr lvl="1"/>
            <a:r>
              <a:rPr lang="en-US"/>
              <a:t>IDEAS – problem solving template </a:t>
            </a:r>
          </a:p>
          <a:p>
            <a:pPr lvl="1"/>
            <a:r>
              <a:rPr lang="en-US"/>
              <a:t>Circles of control 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93F59-E95A-AB89-9B11-59CE9FCF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200" kern="1200">
                <a:latin typeface="+mj-lt"/>
                <a:ea typeface="+mj-ea"/>
                <a:cs typeface="+mj-cs"/>
              </a:rPr>
              <a:t>Responding to your child </a:t>
            </a:r>
          </a:p>
        </p:txBody>
      </p:sp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2F7A3373-5E0D-2BBE-8F0D-C28FA6B8C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99898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122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5445E-852F-AD9F-809E-25279AF9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Problem Solving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A8B6A-77C9-3CBF-AB4B-85F964A9F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dirty="0"/>
              <a:t>Simple tools to help with problem solving can give children the skills to do this independently. </a:t>
            </a:r>
          </a:p>
          <a:p>
            <a:r>
              <a:rPr lang="en-US" dirty="0"/>
              <a:t>There are many tools we can use, today we will look at the IDEAS template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8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9195C2-E12C-E2E7-F55E-A90731A00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026917"/>
              </p:ext>
            </p:extLst>
          </p:nvPr>
        </p:nvGraphicFramePr>
        <p:xfrm>
          <a:off x="1014413" y="0"/>
          <a:ext cx="99298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768A86-1105-EC61-4BFD-9043FF38C8AF}"/>
              </a:ext>
            </a:extLst>
          </p:cNvPr>
          <p:cNvSpPr txBox="1"/>
          <p:nvPr/>
        </p:nvSpPr>
        <p:spPr>
          <a:xfrm>
            <a:off x="5143500" y="914400"/>
            <a:ext cx="174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problem? what happened?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C8705-D9B4-26C0-0C49-B33ABCE8E505}"/>
              </a:ext>
            </a:extLst>
          </p:cNvPr>
          <p:cNvSpPr txBox="1"/>
          <p:nvPr/>
        </p:nvSpPr>
        <p:spPr>
          <a:xfrm>
            <a:off x="7072312" y="2357437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Brainstorm </a:t>
            </a:r>
          </a:p>
          <a:p>
            <a:r>
              <a:rPr lang="en-US" dirty="0"/>
              <a:t>Think of strategies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5E2D9-5819-1B87-A074-6F46314C9508}"/>
              </a:ext>
            </a:extLst>
          </p:cNvPr>
          <p:cNvSpPr txBox="1"/>
          <p:nvPr/>
        </p:nvSpPr>
        <p:spPr>
          <a:xfrm>
            <a:off x="6096000" y="4186238"/>
            <a:ext cx="191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the best </a:t>
            </a:r>
          </a:p>
          <a:p>
            <a:r>
              <a:rPr lang="en-US" dirty="0"/>
              <a:t>What might have the best outcome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5127E-C9E3-E588-EC14-CFCD3ECE7AAF}"/>
              </a:ext>
            </a:extLst>
          </p:cNvPr>
          <p:cNvSpPr txBox="1"/>
          <p:nvPr/>
        </p:nvSpPr>
        <p:spPr>
          <a:xfrm>
            <a:off x="4257675" y="4650939"/>
            <a:ext cx="124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do it!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2F073-33AC-03A3-F185-EDA9F4219297}"/>
              </a:ext>
            </a:extLst>
          </p:cNvPr>
          <p:cNvSpPr txBox="1"/>
          <p:nvPr/>
        </p:nvSpPr>
        <p:spPr>
          <a:xfrm>
            <a:off x="3600450" y="2057400"/>
            <a:ext cx="140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it work?</a:t>
            </a:r>
          </a:p>
          <a:p>
            <a:r>
              <a:rPr lang="en-US" dirty="0"/>
              <a:t>What happened?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1BC922A0-E84E-0F19-110A-872AD02BEA79}"/>
              </a:ext>
            </a:extLst>
          </p:cNvPr>
          <p:cNvCxnSpPr/>
          <p:nvPr/>
        </p:nvCxnSpPr>
        <p:spPr>
          <a:xfrm rot="5400000" flipH="1" flipV="1">
            <a:off x="4866233" y="2184648"/>
            <a:ext cx="647402" cy="62150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218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7BAA3-7FEA-A08D-52D0-4AC919D3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Circles of Control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BFB0-1EF8-AB68-6C3B-93D7F00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sz="2200" dirty="0"/>
              <a:t>Something that is difficult for all of us is accepting when we can’t change the outcome </a:t>
            </a:r>
          </a:p>
          <a:p>
            <a:r>
              <a:rPr lang="en-US" sz="2200" dirty="0"/>
              <a:t>Sometimes focusing on what we can control can help us to understand a situation and what we can do about it. </a:t>
            </a:r>
          </a:p>
          <a:p>
            <a:r>
              <a:rPr lang="en-US" sz="2200" dirty="0"/>
              <a:t>This can also help when we are trying to think of a solution to our problem</a:t>
            </a:r>
          </a:p>
          <a:p>
            <a:r>
              <a:rPr lang="en-AU" sz="2200" dirty="0">
                <a:effectLst/>
              </a:rPr>
              <a:t>when you focus on the things that are within your control you can take back your power and take action.</a:t>
            </a:r>
            <a:endParaRPr lang="en-US" sz="2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8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person with text on it&#10;&#10;Description automatically generated">
            <a:extLst>
              <a:ext uri="{FF2B5EF4-FFF2-40B4-BE49-F238E27FC236}">
                <a16:creationId xmlns:a16="http://schemas.microsoft.com/office/drawing/2014/main" id="{2C296C08-0FD9-FBB5-6E36-0C53A5681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72" y="0"/>
            <a:ext cx="697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339</Words>
  <Application>Microsoft Office PowerPoint</Application>
  <PresentationFormat>Widescreen</PresentationFormat>
  <Paragraphs>47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Raquel Holmes</vt:lpstr>
      <vt:lpstr>Resilience is being able to bounce back and stay grounded after the bad stuff happens and it is vital for all children to have. </vt:lpstr>
      <vt:lpstr>PowerPoint Presentation</vt:lpstr>
      <vt:lpstr>Responding to your child </vt:lpstr>
      <vt:lpstr>Problem Solving</vt:lpstr>
      <vt:lpstr>PowerPoint Presentation</vt:lpstr>
      <vt:lpstr>Circles of Control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Raquel Holmes</dc:creator>
  <cp:lastModifiedBy>Sonya O'Brien</cp:lastModifiedBy>
  <cp:revision>4</cp:revision>
  <dcterms:created xsi:type="dcterms:W3CDTF">2024-11-13T04:02:33Z</dcterms:created>
  <dcterms:modified xsi:type="dcterms:W3CDTF">2024-11-14T23:30:05Z</dcterms:modified>
</cp:coreProperties>
</file>