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8" r:id="rId2"/>
  </p:sldIdLst>
  <p:sldSz cx="6858000" cy="9906000" type="A4"/>
  <p:notesSz cx="7099300" cy="9385300"/>
  <p:embeddedFontLst>
    <p:embeddedFont>
      <p:font typeface="Arial Nova" panose="020B0504020202020204" pitchFamily="34" charset="0"/>
      <p:regular r:id="rId4"/>
      <p:bold r:id="rId5"/>
      <p:italic r:id="rId6"/>
      <p:boldItalic r:id="rId7"/>
    </p:embeddedFont>
    <p:embeddedFont>
      <p:font typeface="Arial Nova Light" panose="020B0304020202020204" pitchFamily="34" charset="0"/>
      <p:regular r:id="rId8"/>
      <p:italic r:id="rId9"/>
    </p:embeddedFont>
    <p:embeddedFont>
      <p:font typeface="Barlow Condensed" panose="00000506000000000000" pitchFamily="2" charset="0"/>
      <p:regular r:id="rId10"/>
      <p:bold r:id="rId11"/>
      <p:italic r:id="rId12"/>
      <p:boldItalic r:id="rId13"/>
    </p:embeddedFont>
    <p:embeddedFont>
      <p:font typeface="Futura Std Book" panose="020B0502020204020303" charset="0"/>
      <p:regular r:id="rId14"/>
      <p:bold r:id="rId15"/>
    </p:embeddedFont>
    <p:embeddedFont>
      <p:font typeface="Futura Std Medium" panose="020B0502020204020303"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6CDE8E-042E-4A91-8781-7493DA82E188}" v="6" dt="2024-03-14T22:27:44.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172" autoAdjust="0"/>
    <p:restoredTop sz="94887"/>
  </p:normalViewPr>
  <p:slideViewPr>
    <p:cSldViewPr snapToGrid="0" snapToObjects="1">
      <p:cViewPr varScale="1">
        <p:scale>
          <a:sx n="73" d="100"/>
          <a:sy n="73" d="100"/>
        </p:scale>
        <p:origin x="39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21" Type="http://schemas.microsoft.com/office/2015/10/relationships/revisionInfo" Target="revisionInfo.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96B90C4D-3640-C842-867E-1B8C73EB0031}" type="datetimeFigureOut">
              <a:rPr lang="en-US" smtClean="0"/>
              <a:t>3/15/2024</a:t>
            </a:fld>
            <a:endParaRPr lang="en-US"/>
          </a:p>
        </p:txBody>
      </p:sp>
      <p:sp>
        <p:nvSpPr>
          <p:cNvPr id="4" name="Slide Image Placeholder 3"/>
          <p:cNvSpPr>
            <a:spLocks noGrp="1" noRot="1" noChangeAspect="1"/>
          </p:cNvSpPr>
          <p:nvPr>
            <p:ph type="sldImg" idx="2"/>
          </p:nvPr>
        </p:nvSpPr>
        <p:spPr>
          <a:xfrm>
            <a:off x="2452688" y="1173163"/>
            <a:ext cx="219392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A7471D9A-46E7-694C-AB00-B25DE6656492}" type="slidenum">
              <a:rPr lang="en-US" smtClean="0"/>
              <a:t>‹#›</a:t>
            </a:fld>
            <a:endParaRPr lang="en-US"/>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a:p>
        </p:txBody>
      </p:sp>
    </p:spTree>
    <p:extLst>
      <p:ext uri="{BB962C8B-B14F-4D97-AF65-F5344CB8AC3E}">
        <p14:creationId xmlns:p14="http://schemas.microsoft.com/office/powerpoint/2010/main" val="41745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 TEMPLATE</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MANUAL</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HOW TO EDIT THIS TEMPLATE…</a:t>
            </a:r>
            <a:endParaRPr lang="en-US" sz="1600" dirty="0">
              <a:solidFill>
                <a:srgbClr val="005DB7"/>
              </a:solidFill>
              <a:latin typeface="Barlow Condensed" pitchFamily="2" charset="77"/>
            </a:endParaRPr>
          </a:p>
        </p:txBody>
      </p:sp>
      <p:sp>
        <p:nvSpPr>
          <p:cNvPr id="38" name="TextBox 37">
            <a:extLst>
              <a:ext uri="{FF2B5EF4-FFF2-40B4-BE49-F238E27FC236}">
                <a16:creationId xmlns:a16="http://schemas.microsoft.com/office/drawing/2014/main" id="{FE9802CE-C763-5748-8E8E-D6CAD429146D}"/>
              </a:ext>
            </a:extLst>
          </p:cNvPr>
          <p:cNvSpPr txBox="1"/>
          <p:nvPr userDrawn="1"/>
        </p:nvSpPr>
        <p:spPr>
          <a:xfrm>
            <a:off x="998386" y="4773704"/>
            <a:ext cx="5208644" cy="2315377"/>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replace </a:t>
            </a:r>
            <a:r>
              <a:rPr lang="en-US" sz="1200" b="1" i="0" dirty="0">
                <a:solidFill>
                  <a:schemeClr val="tx1">
                    <a:lumMod val="75000"/>
                    <a:lumOff val="25000"/>
                  </a:schemeClr>
                </a:solidFill>
                <a:latin typeface="Arial Nova Light" panose="020B0304020202020204" pitchFamily="34" charset="0"/>
              </a:rPr>
              <a:t>club icons</a:t>
            </a:r>
            <a:r>
              <a:rPr lang="en-US" sz="1200" b="0" i="0" dirty="0">
                <a:solidFill>
                  <a:schemeClr val="tx1">
                    <a:lumMod val="75000"/>
                    <a:lumOff val="25000"/>
                  </a:schemeClr>
                </a:solidFill>
                <a:latin typeface="Arial Nova Light" panose="020B0304020202020204" pitchFamily="34" charset="0"/>
              </a:rPr>
              <a:t>, go to “View” &gt; “Slide Master” then find the icons you need and copy them onto your newsletter slide in “Normal” view.</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add</a:t>
            </a:r>
            <a:r>
              <a:rPr lang="en-US" sz="1200" b="1" i="0" dirty="0">
                <a:solidFill>
                  <a:schemeClr val="tx1">
                    <a:lumMod val="75000"/>
                    <a:lumOff val="25000"/>
                  </a:schemeClr>
                </a:solidFill>
                <a:latin typeface="Arial Nova Light" panose="020B0304020202020204" pitchFamily="34" charset="0"/>
              </a:rPr>
              <a:t> images, </a:t>
            </a:r>
            <a:r>
              <a:rPr lang="en-US" sz="1200" b="0" i="0" dirty="0">
                <a:solidFill>
                  <a:schemeClr val="tx1">
                    <a:lumMod val="75000"/>
                    <a:lumOff val="25000"/>
                  </a:schemeClr>
                </a:solidFill>
                <a:latin typeface="Arial Nova Light" panose="020B0304020202020204" pitchFamily="34" charset="0"/>
              </a:rPr>
              <a:t>click on the image icon and select an image file on your computer.  </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Don’t forget to update your </a:t>
            </a:r>
            <a:r>
              <a:rPr lang="en-US" sz="1200" b="1" i="0" dirty="0">
                <a:solidFill>
                  <a:schemeClr val="tx1">
                    <a:lumMod val="75000"/>
                    <a:lumOff val="25000"/>
                  </a:schemeClr>
                </a:solidFill>
                <a:latin typeface="Arial Nova Light" panose="020B0304020202020204" pitchFamily="34" charset="0"/>
              </a:rPr>
              <a:t>service details </a:t>
            </a:r>
            <a:r>
              <a:rPr lang="en-US" sz="1200" b="0" i="0" dirty="0">
                <a:solidFill>
                  <a:schemeClr val="tx1">
                    <a:lumMod val="75000"/>
                    <a:lumOff val="25000"/>
                  </a:schemeClr>
                </a:solidFill>
                <a:latin typeface="Arial Nova Light" panose="020B0304020202020204" pitchFamily="34" charset="0"/>
              </a:rPr>
              <a:t>in the footer.</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If required, go to “View” &gt; “Slide Master” and </a:t>
            </a:r>
            <a:r>
              <a:rPr lang="en-US" sz="1200" b="1" i="0" dirty="0">
                <a:solidFill>
                  <a:schemeClr val="tx1">
                    <a:lumMod val="75000"/>
                    <a:lumOff val="25000"/>
                  </a:schemeClr>
                </a:solidFill>
                <a:latin typeface="Arial Nova Light" panose="020B0304020202020204" pitchFamily="34" charset="0"/>
              </a:rPr>
              <a:t>adjust the master elements </a:t>
            </a:r>
            <a:r>
              <a:rPr lang="en-US" sz="1200" b="0" i="0" dirty="0">
                <a:solidFill>
                  <a:schemeClr val="tx1">
                    <a:lumMod val="75000"/>
                    <a:lumOff val="25000"/>
                  </a:schemeClr>
                </a:solidFill>
                <a:latin typeface="Arial Nova Light" panose="020B0304020202020204" pitchFamily="34" charset="0"/>
              </a:rPr>
              <a:t>to better fit your content.</a:t>
            </a:r>
          </a:p>
        </p:txBody>
      </p:sp>
      <p:sp>
        <p:nvSpPr>
          <p:cNvPr id="41" name="Oval 40">
            <a:extLst>
              <a:ext uri="{FF2B5EF4-FFF2-40B4-BE49-F238E27FC236}">
                <a16:creationId xmlns:a16="http://schemas.microsoft.com/office/drawing/2014/main" id="{321DBAD2-2269-E345-98A4-3330930A6EF1}"/>
              </a:ext>
            </a:extLst>
          </p:cNvPr>
          <p:cNvSpPr>
            <a:spLocks noChangeAspect="1"/>
          </p:cNvSpPr>
          <p:nvPr userDrawn="1"/>
        </p:nvSpPr>
        <p:spPr>
          <a:xfrm>
            <a:off x="550336" y="3197413"/>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1</a:t>
            </a:r>
          </a:p>
        </p:txBody>
      </p:sp>
      <p:sp>
        <p:nvSpPr>
          <p:cNvPr id="42" name="Oval 41">
            <a:extLst>
              <a:ext uri="{FF2B5EF4-FFF2-40B4-BE49-F238E27FC236}">
                <a16:creationId xmlns:a16="http://schemas.microsoft.com/office/drawing/2014/main" id="{83D1FB18-6ABF-554A-8A1E-6092992D7736}"/>
              </a:ext>
            </a:extLst>
          </p:cNvPr>
          <p:cNvSpPr>
            <a:spLocks noChangeAspect="1"/>
          </p:cNvSpPr>
          <p:nvPr userDrawn="1"/>
        </p:nvSpPr>
        <p:spPr>
          <a:xfrm>
            <a:off x="550336" y="4773704"/>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2</a:t>
            </a:r>
          </a:p>
        </p:txBody>
      </p:sp>
      <p:sp>
        <p:nvSpPr>
          <p:cNvPr id="43" name="Oval 42">
            <a:extLst>
              <a:ext uri="{FF2B5EF4-FFF2-40B4-BE49-F238E27FC236}">
                <a16:creationId xmlns:a16="http://schemas.microsoft.com/office/drawing/2014/main" id="{A30AFF85-3C90-EA48-A225-CEA605925CEE}"/>
              </a:ext>
            </a:extLst>
          </p:cNvPr>
          <p:cNvSpPr>
            <a:spLocks noChangeAspect="1"/>
          </p:cNvSpPr>
          <p:nvPr userDrawn="1"/>
        </p:nvSpPr>
        <p:spPr>
          <a:xfrm>
            <a:off x="550336" y="5444611"/>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3</a:t>
            </a:r>
          </a:p>
        </p:txBody>
      </p:sp>
      <p:sp>
        <p:nvSpPr>
          <p:cNvPr id="44" name="Oval 43">
            <a:extLst>
              <a:ext uri="{FF2B5EF4-FFF2-40B4-BE49-F238E27FC236}">
                <a16:creationId xmlns:a16="http://schemas.microsoft.com/office/drawing/2014/main" id="{52455DEA-4B5C-6C48-BC4B-F6E06289B99B}"/>
              </a:ext>
            </a:extLst>
          </p:cNvPr>
          <p:cNvSpPr>
            <a:spLocks noChangeAspect="1"/>
          </p:cNvSpPr>
          <p:nvPr userDrawn="1"/>
        </p:nvSpPr>
        <p:spPr>
          <a:xfrm>
            <a:off x="550336" y="609564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4</a:t>
            </a:r>
          </a:p>
        </p:txBody>
      </p:sp>
      <p:sp>
        <p:nvSpPr>
          <p:cNvPr id="45" name="Oval 44">
            <a:extLst>
              <a:ext uri="{FF2B5EF4-FFF2-40B4-BE49-F238E27FC236}">
                <a16:creationId xmlns:a16="http://schemas.microsoft.com/office/drawing/2014/main" id="{49A46A9F-350A-744E-B93D-D646140AF959}"/>
              </a:ext>
            </a:extLst>
          </p:cNvPr>
          <p:cNvSpPr>
            <a:spLocks noChangeAspect="1"/>
          </p:cNvSpPr>
          <p:nvPr userDrawn="1"/>
        </p:nvSpPr>
        <p:spPr>
          <a:xfrm>
            <a:off x="550336" y="654898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5</a:t>
            </a:r>
          </a:p>
        </p:txBody>
      </p:sp>
      <p:pic>
        <p:nvPicPr>
          <p:cNvPr id="47" name="Picture 46" descr="A screenshot of a cell phone&#10;&#10;Description automatically generated">
            <a:extLst>
              <a:ext uri="{FF2B5EF4-FFF2-40B4-BE49-F238E27FC236}">
                <a16:creationId xmlns:a16="http://schemas.microsoft.com/office/drawing/2014/main" id="{E157BF49-6D9E-F84F-966C-1548866A6812}"/>
              </a:ext>
            </a:extLst>
          </p:cNvPr>
          <p:cNvPicPr>
            <a:picLocks noChangeAspect="1"/>
          </p:cNvPicPr>
          <p:nvPr userDrawn="1"/>
        </p:nvPicPr>
        <p:blipFill rotWithShape="1">
          <a:blip r:embed="rId3"/>
          <a:srcRect t="-1" r="26888" b="32287"/>
          <a:stretch/>
        </p:blipFill>
        <p:spPr>
          <a:xfrm>
            <a:off x="3880396" y="3333270"/>
            <a:ext cx="1679117" cy="1259655"/>
          </a:xfrm>
          <a:prstGeom prst="rect">
            <a:avLst/>
          </a:prstGeom>
        </p:spPr>
      </p:pic>
      <p:sp>
        <p:nvSpPr>
          <p:cNvPr id="49" name="TextBox 48">
            <a:extLst>
              <a:ext uri="{FF2B5EF4-FFF2-40B4-BE49-F238E27FC236}">
                <a16:creationId xmlns:a16="http://schemas.microsoft.com/office/drawing/2014/main" id="{A401C2B8-9160-CB47-80F9-471831727B7E}"/>
              </a:ext>
            </a:extLst>
          </p:cNvPr>
          <p:cNvSpPr txBox="1"/>
          <p:nvPr userDrawn="1"/>
        </p:nvSpPr>
        <p:spPr>
          <a:xfrm>
            <a:off x="998386" y="3219282"/>
            <a:ext cx="2520455" cy="1401281"/>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Paste </a:t>
            </a:r>
            <a:r>
              <a:rPr lang="en-US" sz="1200" b="1" i="0" dirty="0">
                <a:solidFill>
                  <a:schemeClr val="tx1">
                    <a:lumMod val="75000"/>
                    <a:lumOff val="25000"/>
                  </a:schemeClr>
                </a:solidFill>
                <a:latin typeface="Arial Nova Light" panose="020B0304020202020204" pitchFamily="34" charset="0"/>
              </a:rPr>
              <a:t>your text </a:t>
            </a:r>
            <a:r>
              <a:rPr lang="en-US" sz="1200" b="0" i="0" dirty="0">
                <a:solidFill>
                  <a:schemeClr val="tx1">
                    <a:lumMod val="75000"/>
                    <a:lumOff val="25000"/>
                  </a:schemeClr>
                </a:solidFill>
                <a:latin typeface="Arial Nova Light" panose="020B0304020202020204" pitchFamily="34" charset="0"/>
              </a:rPr>
              <a:t>into the editable elements. Make sure you’re using the “Keep Text Only” option from the menu when pasting copy from other sources to maintain the text styling specified in this template.</a:t>
            </a:r>
          </a:p>
        </p:txBody>
      </p:sp>
      <p:sp>
        <p:nvSpPr>
          <p:cNvPr id="50" name="Left Arrow 49">
            <a:extLst>
              <a:ext uri="{FF2B5EF4-FFF2-40B4-BE49-F238E27FC236}">
                <a16:creationId xmlns:a16="http://schemas.microsoft.com/office/drawing/2014/main" id="{430E0E8B-E14B-8448-8A53-1EBBFA5D0D91}"/>
              </a:ext>
            </a:extLst>
          </p:cNvPr>
          <p:cNvSpPr/>
          <p:nvPr userDrawn="1"/>
        </p:nvSpPr>
        <p:spPr>
          <a:xfrm rot="21177467">
            <a:off x="5494856" y="4241769"/>
            <a:ext cx="695915" cy="308053"/>
          </a:xfrm>
          <a:prstGeom prst="leftArrow">
            <a:avLst/>
          </a:prstGeom>
          <a:solidFill>
            <a:srgbClr val="0070C0"/>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ASSETS</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CLUBS ICONS </a:t>
            </a:r>
            <a:r>
              <a:rPr lang="en-US" sz="1600" dirty="0">
                <a:solidFill>
                  <a:srgbClr val="005DB7"/>
                </a:solidFill>
                <a:latin typeface="Barlow Condensed" pitchFamily="2" charset="77"/>
              </a:rPr>
              <a:t>(COPY AND PASTE THE ICONS AS REQUIRED )</a:t>
            </a:r>
          </a:p>
        </p:txBody>
      </p:sp>
      <p:pic>
        <p:nvPicPr>
          <p:cNvPr id="38" name="Picture 37" descr="A picture containing room&#10;&#10;Description automatically generated">
            <a:extLst>
              <a:ext uri="{FF2B5EF4-FFF2-40B4-BE49-F238E27FC236}">
                <a16:creationId xmlns:a16="http://schemas.microsoft.com/office/drawing/2014/main" id="{47D7F737-1B12-864D-951D-A8C1D6A2D6FC}"/>
              </a:ext>
            </a:extLst>
          </p:cNvPr>
          <p:cNvPicPr>
            <a:picLocks noChangeAspect="1"/>
          </p:cNvPicPr>
          <p:nvPr userDrawn="1"/>
        </p:nvPicPr>
        <p:blipFill>
          <a:blip r:embed="rId3"/>
          <a:stretch>
            <a:fillRect/>
          </a:stretch>
        </p:blipFill>
        <p:spPr>
          <a:xfrm>
            <a:off x="5189560" y="4995820"/>
            <a:ext cx="729326" cy="729326"/>
          </a:xfrm>
          <a:prstGeom prst="rect">
            <a:avLst/>
          </a:prstGeom>
        </p:spPr>
      </p:pic>
      <p:pic>
        <p:nvPicPr>
          <p:cNvPr id="39" name="Picture 38" descr="A picture containing room&#10;&#10;Description automatically generated">
            <a:extLst>
              <a:ext uri="{FF2B5EF4-FFF2-40B4-BE49-F238E27FC236}">
                <a16:creationId xmlns:a16="http://schemas.microsoft.com/office/drawing/2014/main" id="{CB3BE0AA-B5F4-7841-A02A-F91CB960F2BC}"/>
              </a:ext>
            </a:extLst>
          </p:cNvPr>
          <p:cNvPicPr>
            <a:picLocks noChangeAspect="1"/>
          </p:cNvPicPr>
          <p:nvPr userDrawn="1"/>
        </p:nvPicPr>
        <p:blipFill>
          <a:blip r:embed="rId4"/>
          <a:stretch>
            <a:fillRect/>
          </a:stretch>
        </p:blipFill>
        <p:spPr>
          <a:xfrm>
            <a:off x="5190840" y="3484621"/>
            <a:ext cx="726767" cy="726767"/>
          </a:xfrm>
          <a:prstGeom prst="rect">
            <a:avLst/>
          </a:prstGeom>
        </p:spPr>
      </p:pic>
      <p:pic>
        <p:nvPicPr>
          <p:cNvPr id="40" name="Picture 39" descr="A picture containing room&#10;&#10;Description automatically generated">
            <a:extLst>
              <a:ext uri="{FF2B5EF4-FFF2-40B4-BE49-F238E27FC236}">
                <a16:creationId xmlns:a16="http://schemas.microsoft.com/office/drawing/2014/main" id="{8F85D3B0-03B5-8A4F-BAD9-6ECB05A5F669}"/>
              </a:ext>
            </a:extLst>
          </p:cNvPr>
          <p:cNvPicPr>
            <a:picLocks noChangeAspect="1"/>
          </p:cNvPicPr>
          <p:nvPr userDrawn="1"/>
        </p:nvPicPr>
        <p:blipFill>
          <a:blip r:embed="rId5"/>
          <a:stretch>
            <a:fillRect/>
          </a:stretch>
        </p:blipFill>
        <p:spPr>
          <a:xfrm>
            <a:off x="2298444" y="3484621"/>
            <a:ext cx="729326" cy="726767"/>
          </a:xfrm>
          <a:prstGeom prst="rect">
            <a:avLst/>
          </a:prstGeom>
        </p:spPr>
      </p:pic>
      <p:pic>
        <p:nvPicPr>
          <p:cNvPr id="41" name="Picture 40" descr="A picture containing room&#10;&#10;Description automatically generated">
            <a:extLst>
              <a:ext uri="{FF2B5EF4-FFF2-40B4-BE49-F238E27FC236}">
                <a16:creationId xmlns:a16="http://schemas.microsoft.com/office/drawing/2014/main" id="{67052510-2899-1444-A2CA-256BB78DDB30}"/>
              </a:ext>
            </a:extLst>
          </p:cNvPr>
          <p:cNvPicPr>
            <a:picLocks noChangeAspect="1"/>
          </p:cNvPicPr>
          <p:nvPr userDrawn="1"/>
        </p:nvPicPr>
        <p:blipFill>
          <a:blip r:embed="rId6"/>
          <a:stretch>
            <a:fillRect/>
          </a:stretch>
        </p:blipFill>
        <p:spPr>
          <a:xfrm>
            <a:off x="5189560" y="6463670"/>
            <a:ext cx="729326" cy="729326"/>
          </a:xfrm>
          <a:prstGeom prst="rect">
            <a:avLst/>
          </a:prstGeom>
        </p:spPr>
      </p:pic>
      <p:pic>
        <p:nvPicPr>
          <p:cNvPr id="42" name="Picture 41" descr="A picture containing room&#10;&#10;Description automatically generated">
            <a:extLst>
              <a:ext uri="{FF2B5EF4-FFF2-40B4-BE49-F238E27FC236}">
                <a16:creationId xmlns:a16="http://schemas.microsoft.com/office/drawing/2014/main" id="{4BCEECD1-E7BE-9541-9DFC-FBC3DC379E84}"/>
              </a:ext>
            </a:extLst>
          </p:cNvPr>
          <p:cNvPicPr>
            <a:picLocks noChangeAspect="1"/>
          </p:cNvPicPr>
          <p:nvPr userDrawn="1"/>
        </p:nvPicPr>
        <p:blipFill>
          <a:blip r:embed="rId7"/>
          <a:stretch>
            <a:fillRect/>
          </a:stretch>
        </p:blipFill>
        <p:spPr>
          <a:xfrm>
            <a:off x="3720322" y="6463670"/>
            <a:ext cx="726767" cy="729326"/>
          </a:xfrm>
          <a:prstGeom prst="rect">
            <a:avLst/>
          </a:prstGeom>
        </p:spPr>
      </p:pic>
      <p:pic>
        <p:nvPicPr>
          <p:cNvPr id="43" name="Picture 42" descr="A picture containing room&#10;&#10;Description automatically generated">
            <a:extLst>
              <a:ext uri="{FF2B5EF4-FFF2-40B4-BE49-F238E27FC236}">
                <a16:creationId xmlns:a16="http://schemas.microsoft.com/office/drawing/2014/main" id="{56073885-5CE1-F146-8CA1-5236B3173D92}"/>
              </a:ext>
            </a:extLst>
          </p:cNvPr>
          <p:cNvPicPr>
            <a:picLocks noChangeAspect="1"/>
          </p:cNvPicPr>
          <p:nvPr userDrawn="1"/>
        </p:nvPicPr>
        <p:blipFill>
          <a:blip r:embed="rId8"/>
          <a:stretch>
            <a:fillRect/>
          </a:stretch>
        </p:blipFill>
        <p:spPr>
          <a:xfrm>
            <a:off x="3720322" y="4997100"/>
            <a:ext cx="726767" cy="726767"/>
          </a:xfrm>
          <a:prstGeom prst="rect">
            <a:avLst/>
          </a:prstGeom>
        </p:spPr>
      </p:pic>
      <p:pic>
        <p:nvPicPr>
          <p:cNvPr id="44" name="Picture 43" descr="A close up of a sign&#10;&#10;Description automatically generated">
            <a:extLst>
              <a:ext uri="{FF2B5EF4-FFF2-40B4-BE49-F238E27FC236}">
                <a16:creationId xmlns:a16="http://schemas.microsoft.com/office/drawing/2014/main" id="{486CE676-7106-724C-946A-245C1F6892A3}"/>
              </a:ext>
            </a:extLst>
          </p:cNvPr>
          <p:cNvPicPr>
            <a:picLocks noChangeAspect="1"/>
          </p:cNvPicPr>
          <p:nvPr userDrawn="1"/>
        </p:nvPicPr>
        <p:blipFill>
          <a:blip r:embed="rId9"/>
          <a:stretch>
            <a:fillRect/>
          </a:stretch>
        </p:blipFill>
        <p:spPr>
          <a:xfrm>
            <a:off x="3719042" y="3483341"/>
            <a:ext cx="729326" cy="7293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D52E2968-729B-6742-950C-C6B7C0AD508E}"/>
              </a:ext>
            </a:extLst>
          </p:cNvPr>
          <p:cNvPicPr>
            <a:picLocks noChangeAspect="1"/>
          </p:cNvPicPr>
          <p:nvPr userDrawn="1"/>
        </p:nvPicPr>
        <p:blipFill>
          <a:blip r:embed="rId10"/>
          <a:stretch>
            <a:fillRect/>
          </a:stretch>
        </p:blipFill>
        <p:spPr>
          <a:xfrm>
            <a:off x="2298444" y="4997100"/>
            <a:ext cx="729326" cy="726767"/>
          </a:xfrm>
          <a:prstGeom prst="rect">
            <a:avLst/>
          </a:prstGeom>
        </p:spPr>
      </p:pic>
      <p:pic>
        <p:nvPicPr>
          <p:cNvPr id="46" name="Picture 45" descr="A picture containing room, drawing, plate&#10;&#10;Description automatically generated">
            <a:extLst>
              <a:ext uri="{FF2B5EF4-FFF2-40B4-BE49-F238E27FC236}">
                <a16:creationId xmlns:a16="http://schemas.microsoft.com/office/drawing/2014/main" id="{5BF1628E-7D04-6747-99AA-AA958225878B}"/>
              </a:ext>
            </a:extLst>
          </p:cNvPr>
          <p:cNvPicPr>
            <a:picLocks noChangeAspect="1"/>
          </p:cNvPicPr>
          <p:nvPr userDrawn="1"/>
        </p:nvPicPr>
        <p:blipFill>
          <a:blip r:embed="rId11"/>
          <a:stretch>
            <a:fillRect/>
          </a:stretch>
        </p:blipFill>
        <p:spPr>
          <a:xfrm>
            <a:off x="2298444" y="6464950"/>
            <a:ext cx="729326" cy="726767"/>
          </a:xfrm>
          <a:prstGeom prst="rect">
            <a:avLst/>
          </a:prstGeom>
        </p:spPr>
      </p:pic>
      <p:pic>
        <p:nvPicPr>
          <p:cNvPr id="47" name="Picture 46" descr="A picture containing room&#10;&#10;Description automatically generated">
            <a:extLst>
              <a:ext uri="{FF2B5EF4-FFF2-40B4-BE49-F238E27FC236}">
                <a16:creationId xmlns:a16="http://schemas.microsoft.com/office/drawing/2014/main" id="{3483E14D-D21A-6841-9739-CF1ECA27598F}"/>
              </a:ext>
            </a:extLst>
          </p:cNvPr>
          <p:cNvPicPr>
            <a:picLocks noChangeAspect="1"/>
          </p:cNvPicPr>
          <p:nvPr userDrawn="1"/>
        </p:nvPicPr>
        <p:blipFill>
          <a:blip r:embed="rId12"/>
          <a:stretch>
            <a:fillRect/>
          </a:stretch>
        </p:blipFill>
        <p:spPr>
          <a:xfrm>
            <a:off x="2299724" y="7921492"/>
            <a:ext cx="726767" cy="726767"/>
          </a:xfrm>
          <a:prstGeom prst="rect">
            <a:avLst/>
          </a:prstGeom>
        </p:spPr>
      </p:pic>
      <p:pic>
        <p:nvPicPr>
          <p:cNvPr id="48" name="Picture 47" descr="A picture containing room, drawing&#10;&#10;Description automatically generated">
            <a:extLst>
              <a:ext uri="{FF2B5EF4-FFF2-40B4-BE49-F238E27FC236}">
                <a16:creationId xmlns:a16="http://schemas.microsoft.com/office/drawing/2014/main" id="{C44AD7FA-CB85-CB4C-B099-884DAFF37027}"/>
              </a:ext>
            </a:extLst>
          </p:cNvPr>
          <p:cNvPicPr>
            <a:picLocks noChangeAspect="1"/>
          </p:cNvPicPr>
          <p:nvPr userDrawn="1"/>
        </p:nvPicPr>
        <p:blipFill>
          <a:blip r:embed="rId13"/>
          <a:stretch>
            <a:fillRect/>
          </a:stretch>
        </p:blipFill>
        <p:spPr>
          <a:xfrm>
            <a:off x="873056" y="3483341"/>
            <a:ext cx="729326" cy="729326"/>
          </a:xfrm>
          <a:prstGeom prst="rect">
            <a:avLst/>
          </a:prstGeom>
        </p:spPr>
      </p:pic>
      <p:pic>
        <p:nvPicPr>
          <p:cNvPr id="49" name="Picture 48" descr="A picture containing room&#10;&#10;Description automatically generated">
            <a:extLst>
              <a:ext uri="{FF2B5EF4-FFF2-40B4-BE49-F238E27FC236}">
                <a16:creationId xmlns:a16="http://schemas.microsoft.com/office/drawing/2014/main" id="{219214A5-43F8-F14C-9225-D7712FC82006}"/>
              </a:ext>
            </a:extLst>
          </p:cNvPr>
          <p:cNvPicPr>
            <a:picLocks noChangeAspect="1"/>
          </p:cNvPicPr>
          <p:nvPr userDrawn="1"/>
        </p:nvPicPr>
        <p:blipFill>
          <a:blip r:embed="rId14"/>
          <a:stretch>
            <a:fillRect/>
          </a:stretch>
        </p:blipFill>
        <p:spPr>
          <a:xfrm>
            <a:off x="874336" y="4995820"/>
            <a:ext cx="726767" cy="729326"/>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EBBD23-FC6C-F044-92D0-A149403A1990}"/>
              </a:ext>
            </a:extLst>
          </p:cNvPr>
          <p:cNvPicPr>
            <a:picLocks noChangeAspect="1"/>
          </p:cNvPicPr>
          <p:nvPr userDrawn="1"/>
        </p:nvPicPr>
        <p:blipFill>
          <a:blip r:embed="rId15"/>
          <a:stretch>
            <a:fillRect/>
          </a:stretch>
        </p:blipFill>
        <p:spPr>
          <a:xfrm>
            <a:off x="874336" y="7921492"/>
            <a:ext cx="726767" cy="729326"/>
          </a:xfrm>
          <a:prstGeom prst="rect">
            <a:avLst/>
          </a:prstGeom>
        </p:spPr>
      </p:pic>
      <p:pic>
        <p:nvPicPr>
          <p:cNvPr id="51" name="Picture 50" descr="A close up of a sign&#10;&#10;Description automatically generated">
            <a:extLst>
              <a:ext uri="{FF2B5EF4-FFF2-40B4-BE49-F238E27FC236}">
                <a16:creationId xmlns:a16="http://schemas.microsoft.com/office/drawing/2014/main" id="{9C8B1509-3459-274D-A716-EE7DFBBFF839}"/>
              </a:ext>
            </a:extLst>
          </p:cNvPr>
          <p:cNvPicPr>
            <a:picLocks noChangeAspect="1"/>
          </p:cNvPicPr>
          <p:nvPr userDrawn="1"/>
        </p:nvPicPr>
        <p:blipFill>
          <a:blip r:embed="rId16"/>
          <a:stretch>
            <a:fillRect/>
          </a:stretch>
        </p:blipFill>
        <p:spPr>
          <a:xfrm>
            <a:off x="874336" y="6463670"/>
            <a:ext cx="726767" cy="729326"/>
          </a:xfrm>
          <a:prstGeom prst="rect">
            <a:avLst/>
          </a:prstGeom>
        </p:spPr>
      </p:pic>
      <p:sp>
        <p:nvSpPr>
          <p:cNvPr id="52" name="TextBox 51">
            <a:extLst>
              <a:ext uri="{FF2B5EF4-FFF2-40B4-BE49-F238E27FC236}">
                <a16:creationId xmlns:a16="http://schemas.microsoft.com/office/drawing/2014/main" id="{525918BA-E934-3845-9B22-4829D963DFE9}"/>
              </a:ext>
            </a:extLst>
          </p:cNvPr>
          <p:cNvSpPr txBox="1"/>
          <p:nvPr userDrawn="1"/>
        </p:nvSpPr>
        <p:spPr>
          <a:xfrm>
            <a:off x="701135"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ADVENTURE</a:t>
            </a:r>
          </a:p>
        </p:txBody>
      </p:sp>
      <p:sp>
        <p:nvSpPr>
          <p:cNvPr id="53" name="TextBox 52">
            <a:extLst>
              <a:ext uri="{FF2B5EF4-FFF2-40B4-BE49-F238E27FC236}">
                <a16:creationId xmlns:a16="http://schemas.microsoft.com/office/drawing/2014/main" id="{7E1365B5-C6E0-8E45-853E-89A66B894208}"/>
              </a:ext>
            </a:extLst>
          </p:cNvPr>
          <p:cNvSpPr txBox="1"/>
          <p:nvPr userDrawn="1"/>
        </p:nvSpPr>
        <p:spPr>
          <a:xfrm>
            <a:off x="660440" y="575966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LEGO MASTERS</a:t>
            </a:r>
          </a:p>
        </p:txBody>
      </p:sp>
      <p:sp>
        <p:nvSpPr>
          <p:cNvPr id="54" name="TextBox 53">
            <a:extLst>
              <a:ext uri="{FF2B5EF4-FFF2-40B4-BE49-F238E27FC236}">
                <a16:creationId xmlns:a16="http://schemas.microsoft.com/office/drawing/2014/main" id="{12575B08-7D01-B443-ACAA-BA2B69285265}"/>
              </a:ext>
            </a:extLst>
          </p:cNvPr>
          <p:cNvSpPr txBox="1"/>
          <p:nvPr userDrawn="1"/>
        </p:nvSpPr>
        <p:spPr>
          <a:xfrm>
            <a:off x="660440" y="721927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CODING</a:t>
            </a:r>
          </a:p>
        </p:txBody>
      </p:sp>
      <p:sp>
        <p:nvSpPr>
          <p:cNvPr id="55" name="TextBox 54">
            <a:extLst>
              <a:ext uri="{FF2B5EF4-FFF2-40B4-BE49-F238E27FC236}">
                <a16:creationId xmlns:a16="http://schemas.microsoft.com/office/drawing/2014/main" id="{B3CA881B-7767-1E4C-BC1C-B90F9003AE98}"/>
              </a:ext>
            </a:extLst>
          </p:cNvPr>
          <p:cNvSpPr txBox="1"/>
          <p:nvPr userDrawn="1"/>
        </p:nvSpPr>
        <p:spPr>
          <a:xfrm>
            <a:off x="613199"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SUSTAINABILITY</a:t>
            </a:r>
          </a:p>
        </p:txBody>
      </p:sp>
      <p:sp>
        <p:nvSpPr>
          <p:cNvPr id="56" name="TextBox 55">
            <a:extLst>
              <a:ext uri="{FF2B5EF4-FFF2-40B4-BE49-F238E27FC236}">
                <a16:creationId xmlns:a16="http://schemas.microsoft.com/office/drawing/2014/main" id="{4F0C8F34-A3ED-8A43-B535-3B9EE29D807D}"/>
              </a:ext>
            </a:extLst>
          </p:cNvPr>
          <p:cNvSpPr txBox="1"/>
          <p:nvPr userDrawn="1"/>
        </p:nvSpPr>
        <p:spPr>
          <a:xfrm>
            <a:off x="2126523"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COOKING</a:t>
            </a:r>
          </a:p>
        </p:txBody>
      </p:sp>
      <p:sp>
        <p:nvSpPr>
          <p:cNvPr id="57" name="TextBox 56">
            <a:extLst>
              <a:ext uri="{FF2B5EF4-FFF2-40B4-BE49-F238E27FC236}">
                <a16:creationId xmlns:a16="http://schemas.microsoft.com/office/drawing/2014/main" id="{F57A2ACC-BBE6-0640-96B4-443FF1BA8288}"/>
              </a:ext>
            </a:extLst>
          </p:cNvPr>
          <p:cNvSpPr txBox="1"/>
          <p:nvPr userDrawn="1"/>
        </p:nvSpPr>
        <p:spPr>
          <a:xfrm>
            <a:off x="2085828"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HOMEWORK</a:t>
            </a:r>
          </a:p>
        </p:txBody>
      </p:sp>
      <p:sp>
        <p:nvSpPr>
          <p:cNvPr id="58" name="TextBox 57">
            <a:extLst>
              <a:ext uri="{FF2B5EF4-FFF2-40B4-BE49-F238E27FC236}">
                <a16:creationId xmlns:a16="http://schemas.microsoft.com/office/drawing/2014/main" id="{03EF412C-9CBB-4D49-AAC7-3CE501462C8C}"/>
              </a:ext>
            </a:extLst>
          </p:cNvPr>
          <p:cNvSpPr txBox="1"/>
          <p:nvPr userDrawn="1"/>
        </p:nvSpPr>
        <p:spPr>
          <a:xfrm>
            <a:off x="2085828"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WRITING</a:t>
            </a:r>
          </a:p>
        </p:txBody>
      </p:sp>
      <p:sp>
        <p:nvSpPr>
          <p:cNvPr id="59" name="TextBox 58">
            <a:extLst>
              <a:ext uri="{FF2B5EF4-FFF2-40B4-BE49-F238E27FC236}">
                <a16:creationId xmlns:a16="http://schemas.microsoft.com/office/drawing/2014/main" id="{F95C2676-703C-CE45-B1DC-94FB302017A6}"/>
              </a:ext>
            </a:extLst>
          </p:cNvPr>
          <p:cNvSpPr txBox="1"/>
          <p:nvPr userDrawn="1"/>
        </p:nvSpPr>
        <p:spPr>
          <a:xfrm>
            <a:off x="2038587"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
        <p:nvSpPr>
          <p:cNvPr id="60" name="TextBox 59">
            <a:extLst>
              <a:ext uri="{FF2B5EF4-FFF2-40B4-BE49-F238E27FC236}">
                <a16:creationId xmlns:a16="http://schemas.microsoft.com/office/drawing/2014/main" id="{0F4FB9C7-F190-1E40-851D-D9B132F588E6}"/>
              </a:ext>
            </a:extLst>
          </p:cNvPr>
          <p:cNvSpPr txBox="1"/>
          <p:nvPr userDrawn="1"/>
        </p:nvSpPr>
        <p:spPr>
          <a:xfrm>
            <a:off x="3547121"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S.T.E.M</a:t>
            </a:r>
          </a:p>
        </p:txBody>
      </p:sp>
      <p:sp>
        <p:nvSpPr>
          <p:cNvPr id="61" name="TextBox 60">
            <a:extLst>
              <a:ext uri="{FF2B5EF4-FFF2-40B4-BE49-F238E27FC236}">
                <a16:creationId xmlns:a16="http://schemas.microsoft.com/office/drawing/2014/main" id="{5603089E-081B-4B4A-B1A7-8A262B1A721A}"/>
              </a:ext>
            </a:extLst>
          </p:cNvPr>
          <p:cNvSpPr txBox="1"/>
          <p:nvPr userDrawn="1"/>
        </p:nvSpPr>
        <p:spPr>
          <a:xfrm>
            <a:off x="3506426"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GARDENING</a:t>
            </a:r>
          </a:p>
        </p:txBody>
      </p:sp>
      <p:sp>
        <p:nvSpPr>
          <p:cNvPr id="62" name="TextBox 61">
            <a:extLst>
              <a:ext uri="{FF2B5EF4-FFF2-40B4-BE49-F238E27FC236}">
                <a16:creationId xmlns:a16="http://schemas.microsoft.com/office/drawing/2014/main" id="{65B7820C-CBED-1142-937E-AF844D66D7E1}"/>
              </a:ext>
            </a:extLst>
          </p:cNvPr>
          <p:cNvSpPr txBox="1"/>
          <p:nvPr userDrawn="1"/>
        </p:nvSpPr>
        <p:spPr>
          <a:xfrm>
            <a:off x="3439013" y="7237207"/>
            <a:ext cx="1289384"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MUSIC THEATRE</a:t>
            </a:r>
          </a:p>
        </p:txBody>
      </p:sp>
      <p:sp>
        <p:nvSpPr>
          <p:cNvPr id="63" name="TextBox 62">
            <a:extLst>
              <a:ext uri="{FF2B5EF4-FFF2-40B4-BE49-F238E27FC236}">
                <a16:creationId xmlns:a16="http://schemas.microsoft.com/office/drawing/2014/main" id="{4D1CD62A-768B-654B-AF72-B6587481A157}"/>
              </a:ext>
            </a:extLst>
          </p:cNvPr>
          <p:cNvSpPr txBox="1"/>
          <p:nvPr userDrawn="1"/>
        </p:nvSpPr>
        <p:spPr>
          <a:xfrm>
            <a:off x="5017639"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ART ATTACK</a:t>
            </a:r>
          </a:p>
        </p:txBody>
      </p:sp>
      <p:sp>
        <p:nvSpPr>
          <p:cNvPr id="64" name="TextBox 63">
            <a:extLst>
              <a:ext uri="{FF2B5EF4-FFF2-40B4-BE49-F238E27FC236}">
                <a16:creationId xmlns:a16="http://schemas.microsoft.com/office/drawing/2014/main" id="{61D8353A-FFF9-8F47-8BF5-0ABBDC9FFA9A}"/>
              </a:ext>
            </a:extLst>
          </p:cNvPr>
          <p:cNvSpPr txBox="1"/>
          <p:nvPr userDrawn="1"/>
        </p:nvSpPr>
        <p:spPr>
          <a:xfrm>
            <a:off x="4976944"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EPIC GAMES</a:t>
            </a:r>
          </a:p>
        </p:txBody>
      </p:sp>
      <p:sp>
        <p:nvSpPr>
          <p:cNvPr id="65" name="TextBox 64">
            <a:extLst>
              <a:ext uri="{FF2B5EF4-FFF2-40B4-BE49-F238E27FC236}">
                <a16:creationId xmlns:a16="http://schemas.microsoft.com/office/drawing/2014/main" id="{34E0AC51-9AB3-BB43-9387-1B2EBC20FB1E}"/>
              </a:ext>
            </a:extLst>
          </p:cNvPr>
          <p:cNvSpPr txBox="1"/>
          <p:nvPr userDrawn="1"/>
        </p:nvSpPr>
        <p:spPr>
          <a:xfrm>
            <a:off x="4976944"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CULTURE</a:t>
            </a:r>
          </a:p>
        </p:txBody>
      </p:sp>
      <p:pic>
        <p:nvPicPr>
          <p:cNvPr id="66" name="Picture 65">
            <a:extLst>
              <a:ext uri="{FF2B5EF4-FFF2-40B4-BE49-F238E27FC236}">
                <a16:creationId xmlns:a16="http://schemas.microsoft.com/office/drawing/2014/main" id="{535606C0-2918-6A45-A3A4-1DADE7F1B312}"/>
              </a:ext>
            </a:extLst>
          </p:cNvPr>
          <p:cNvPicPr>
            <a:picLocks noChangeAspect="1"/>
          </p:cNvPicPr>
          <p:nvPr userDrawn="1"/>
        </p:nvPicPr>
        <p:blipFill>
          <a:blip r:embed="rId17"/>
          <a:srcRect/>
          <a:stretch/>
        </p:blipFill>
        <p:spPr>
          <a:xfrm>
            <a:off x="3730959" y="7921492"/>
            <a:ext cx="726767" cy="726767"/>
          </a:xfrm>
          <a:prstGeom prst="rect">
            <a:avLst/>
          </a:prstGeom>
        </p:spPr>
      </p:pic>
      <p:sp>
        <p:nvSpPr>
          <p:cNvPr id="67" name="TextBox 66">
            <a:extLst>
              <a:ext uri="{FF2B5EF4-FFF2-40B4-BE49-F238E27FC236}">
                <a16:creationId xmlns:a16="http://schemas.microsoft.com/office/drawing/2014/main" id="{BD729833-C33E-8A49-A719-51C4942CFF9F}"/>
              </a:ext>
            </a:extLst>
          </p:cNvPr>
          <p:cNvSpPr txBox="1"/>
          <p:nvPr userDrawn="1"/>
        </p:nvSpPr>
        <p:spPr>
          <a:xfrm>
            <a:off x="3469822"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Tree>
    <p:extLst>
      <p:ext uri="{BB962C8B-B14F-4D97-AF65-F5344CB8AC3E}">
        <p14:creationId xmlns:p14="http://schemas.microsoft.com/office/powerpoint/2010/main" val="6112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AEFD7C1-4F33-E247-B62D-0AF4076458F7}"/>
              </a:ext>
            </a:extLst>
          </p:cNvPr>
          <p:cNvSpPr/>
          <p:nvPr userDrawn="1"/>
        </p:nvSpPr>
        <p:spPr>
          <a:xfrm>
            <a:off x="4013646" y="1944725"/>
            <a:ext cx="2661474" cy="4154059"/>
          </a:xfrm>
          <a:prstGeom prst="rect">
            <a:avLst/>
          </a:prstGeom>
          <a:solidFill>
            <a:srgbClr val="FF85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Mobile:</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305561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Email:</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Phone:</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5561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Email:</a:t>
            </a:r>
          </a:p>
        </p:txBody>
      </p:sp>
      <p:sp>
        <p:nvSpPr>
          <p:cNvPr id="19" name="TextBox 18">
            <a:extLst>
              <a:ext uri="{FF2B5EF4-FFF2-40B4-BE49-F238E27FC236}">
                <a16:creationId xmlns:a16="http://schemas.microsoft.com/office/drawing/2014/main" id="{A0D5FBDE-AA33-9147-B4B1-BB6D97B12B5D}"/>
              </a:ext>
            </a:extLst>
          </p:cNvPr>
          <p:cNvSpPr txBox="1"/>
          <p:nvPr userDrawn="1"/>
        </p:nvSpPr>
        <p:spPr>
          <a:xfrm>
            <a:off x="4216653" y="2449768"/>
            <a:ext cx="1102985" cy="313932"/>
          </a:xfrm>
          <a:prstGeom prst="rect">
            <a:avLst/>
          </a:prstGeom>
          <a:noFill/>
        </p:spPr>
        <p:txBody>
          <a:bodyPr wrap="square" rtlCol="0">
            <a:spAutoFit/>
          </a:bodyPr>
          <a:lstStyle/>
          <a:p>
            <a:pPr>
              <a:lnSpc>
                <a:spcPct val="80000"/>
              </a:lnSpc>
            </a:pPr>
            <a:r>
              <a:rPr lang="en-AU" sz="1800" dirty="0">
                <a:solidFill>
                  <a:srgbClr val="005DB7"/>
                </a:solidFill>
                <a:latin typeface="Barlow Condensed" pitchFamily="2" charset="77"/>
              </a:rPr>
              <a:t>ASC WEEK:</a:t>
            </a:r>
            <a:endParaRPr lang="en-US" sz="1800" dirty="0">
              <a:solidFill>
                <a:srgbClr val="005DB7"/>
              </a:solidFill>
              <a:latin typeface="Barlow Condensed" pitchFamily="2" charset="77"/>
            </a:endParaRPr>
          </a:p>
        </p:txBody>
      </p:sp>
      <p:sp>
        <p:nvSpPr>
          <p:cNvPr id="20" name="TextBox 19">
            <a:extLst>
              <a:ext uri="{FF2B5EF4-FFF2-40B4-BE49-F238E27FC236}">
                <a16:creationId xmlns:a16="http://schemas.microsoft.com/office/drawing/2014/main" id="{EF256C27-46BB-A148-8776-F2DAF2A8EB7D}"/>
              </a:ext>
            </a:extLst>
          </p:cNvPr>
          <p:cNvSpPr txBox="1"/>
          <p:nvPr userDrawn="1"/>
        </p:nvSpPr>
        <p:spPr>
          <a:xfrm>
            <a:off x="4228969" y="2885852"/>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MONDAY</a:t>
            </a:r>
          </a:p>
        </p:txBody>
      </p:sp>
      <p:sp>
        <p:nvSpPr>
          <p:cNvPr id="21" name="TextBox 20">
            <a:extLst>
              <a:ext uri="{FF2B5EF4-FFF2-40B4-BE49-F238E27FC236}">
                <a16:creationId xmlns:a16="http://schemas.microsoft.com/office/drawing/2014/main" id="{933EEDD0-A623-4146-B510-A54BD1F5549C}"/>
              </a:ext>
            </a:extLst>
          </p:cNvPr>
          <p:cNvSpPr txBox="1"/>
          <p:nvPr userDrawn="1"/>
        </p:nvSpPr>
        <p:spPr>
          <a:xfrm>
            <a:off x="4228969" y="3494668"/>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TUESDAY</a:t>
            </a:r>
          </a:p>
        </p:txBody>
      </p:sp>
      <p:sp>
        <p:nvSpPr>
          <p:cNvPr id="22" name="TextBox 21">
            <a:extLst>
              <a:ext uri="{FF2B5EF4-FFF2-40B4-BE49-F238E27FC236}">
                <a16:creationId xmlns:a16="http://schemas.microsoft.com/office/drawing/2014/main" id="{B91309C6-D069-5B4E-B274-BFA60E2D6311}"/>
              </a:ext>
            </a:extLst>
          </p:cNvPr>
          <p:cNvSpPr txBox="1"/>
          <p:nvPr userDrawn="1"/>
        </p:nvSpPr>
        <p:spPr>
          <a:xfrm>
            <a:off x="4228969" y="4103484"/>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WEDNESDAY</a:t>
            </a:r>
          </a:p>
        </p:txBody>
      </p:sp>
      <p:sp>
        <p:nvSpPr>
          <p:cNvPr id="23" name="TextBox 22">
            <a:extLst>
              <a:ext uri="{FF2B5EF4-FFF2-40B4-BE49-F238E27FC236}">
                <a16:creationId xmlns:a16="http://schemas.microsoft.com/office/drawing/2014/main" id="{DE7F91B1-AAEC-E847-824E-AB32505F7D1E}"/>
              </a:ext>
            </a:extLst>
          </p:cNvPr>
          <p:cNvSpPr txBox="1"/>
          <p:nvPr userDrawn="1"/>
        </p:nvSpPr>
        <p:spPr>
          <a:xfrm>
            <a:off x="4228969" y="4712300"/>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THURSDAY</a:t>
            </a:r>
          </a:p>
        </p:txBody>
      </p:sp>
      <p:sp>
        <p:nvSpPr>
          <p:cNvPr id="24" name="TextBox 23">
            <a:extLst>
              <a:ext uri="{FF2B5EF4-FFF2-40B4-BE49-F238E27FC236}">
                <a16:creationId xmlns:a16="http://schemas.microsoft.com/office/drawing/2014/main" id="{2BBC027B-CEC9-8A42-BCF1-20A7FBD6538B}"/>
              </a:ext>
            </a:extLst>
          </p:cNvPr>
          <p:cNvSpPr txBox="1"/>
          <p:nvPr userDrawn="1"/>
        </p:nvSpPr>
        <p:spPr>
          <a:xfrm>
            <a:off x="4228969" y="5321116"/>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FRIDAY</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270884" y="1986981"/>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sp>
        <p:nvSpPr>
          <p:cNvPr id="43" name="TextBox 42">
            <a:extLst>
              <a:ext uri="{FF2B5EF4-FFF2-40B4-BE49-F238E27FC236}">
                <a16:creationId xmlns:a16="http://schemas.microsoft.com/office/drawing/2014/main" id="{62685A07-0DDE-624F-BC00-7270FCB6BF21}"/>
              </a:ext>
            </a:extLst>
          </p:cNvPr>
          <p:cNvSpPr txBox="1"/>
          <p:nvPr userDrawn="1"/>
        </p:nvSpPr>
        <p:spPr>
          <a:xfrm>
            <a:off x="4182383" y="2062667"/>
            <a:ext cx="2162250" cy="430887"/>
          </a:xfrm>
          <a:prstGeom prst="rect">
            <a:avLst/>
          </a:prstGeom>
          <a:noFill/>
        </p:spPr>
        <p:txBody>
          <a:bodyPr wrap="square" rtlCol="0">
            <a:spAutoFit/>
          </a:bodyPr>
          <a:lstStyle/>
          <a:p>
            <a:r>
              <a:rPr lang="en-US" sz="2200" dirty="0">
                <a:solidFill>
                  <a:srgbClr val="005DB7"/>
                </a:solidFill>
                <a:latin typeface="Barlow Condensed" pitchFamily="2" charset="77"/>
              </a:rPr>
              <a:t>TEAMKIDS CLUBS</a:t>
            </a: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pic>
        <p:nvPicPr>
          <p:cNvPr id="45" name="Picture 44">
            <a:extLst>
              <a:ext uri="{FF2B5EF4-FFF2-40B4-BE49-F238E27FC236}">
                <a16:creationId xmlns:a16="http://schemas.microsoft.com/office/drawing/2014/main" id="{20C3FA3E-E68D-E240-A789-89E0E237DEAE}"/>
              </a:ext>
            </a:extLst>
          </p:cNvPr>
          <p:cNvPicPr>
            <a:picLocks noChangeAspect="1"/>
          </p:cNvPicPr>
          <p:nvPr userDrawn="1"/>
        </p:nvPicPr>
        <p:blipFill>
          <a:blip r:embed="rId6"/>
          <a:stretch>
            <a:fillRect/>
          </a:stretch>
        </p:blipFill>
        <p:spPr>
          <a:xfrm rot="793448">
            <a:off x="6002031" y="2095101"/>
            <a:ext cx="900810" cy="1365290"/>
          </a:xfrm>
          <a:prstGeom prst="rect">
            <a:avLst/>
          </a:prstGeom>
        </p:spPr>
      </p:pic>
      <p:sp>
        <p:nvSpPr>
          <p:cNvPr id="3" name="Picture Placeholder 2">
            <a:extLst>
              <a:ext uri="{FF2B5EF4-FFF2-40B4-BE49-F238E27FC236}">
                <a16:creationId xmlns:a16="http://schemas.microsoft.com/office/drawing/2014/main" id="{9A6D460D-148F-3145-855D-4A182B6A6988}"/>
              </a:ext>
            </a:extLst>
          </p:cNvPr>
          <p:cNvSpPr>
            <a:spLocks noGrp="1"/>
          </p:cNvSpPr>
          <p:nvPr>
            <p:ph type="pic" sz="quarter" idx="10" hasCustomPrompt="1"/>
          </p:nvPr>
        </p:nvSpPr>
        <p:spPr>
          <a:xfrm>
            <a:off x="4012882" y="6226175"/>
            <a:ext cx="2661474" cy="1465263"/>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6" name="Picture Placeholder 45">
            <a:extLst>
              <a:ext uri="{FF2B5EF4-FFF2-40B4-BE49-F238E27FC236}">
                <a16:creationId xmlns:a16="http://schemas.microsoft.com/office/drawing/2014/main" id="{1B2B9AF4-F40F-7B47-A287-8BD6D96E287E}"/>
              </a:ext>
            </a:extLst>
          </p:cNvPr>
          <p:cNvSpPr>
            <a:spLocks noGrp="1"/>
          </p:cNvSpPr>
          <p:nvPr>
            <p:ph type="pic" sz="quarter" idx="11" hasCustomPrompt="1"/>
          </p:nvPr>
        </p:nvSpPr>
        <p:spPr>
          <a:xfrm>
            <a:off x="4012883" y="7799388"/>
            <a:ext cx="1363272"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8" name="Picture Placeholder 47">
            <a:extLst>
              <a:ext uri="{FF2B5EF4-FFF2-40B4-BE49-F238E27FC236}">
                <a16:creationId xmlns:a16="http://schemas.microsoft.com/office/drawing/2014/main" id="{CFE75158-7F9A-3D48-A60F-8F464ED72CB7}"/>
              </a:ext>
            </a:extLst>
          </p:cNvPr>
          <p:cNvSpPr>
            <a:spLocks noGrp="1"/>
          </p:cNvSpPr>
          <p:nvPr>
            <p:ph type="pic" sz="quarter" idx="12" hasCustomPrompt="1"/>
          </p:nvPr>
        </p:nvSpPr>
        <p:spPr>
          <a:xfrm>
            <a:off x="5501958" y="7799388"/>
            <a:ext cx="1172826"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9FEAEA34-9B18-4A4E-9DF7-22F12C7922B0}"/>
              </a:ext>
            </a:extLst>
          </p:cNvPr>
          <p:cNvSpPr txBox="1"/>
          <p:nvPr/>
        </p:nvSpPr>
        <p:spPr>
          <a:xfrm>
            <a:off x="1699259" y="91338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0432 299 468</a:t>
            </a:r>
          </a:p>
        </p:txBody>
      </p:sp>
      <p:sp>
        <p:nvSpPr>
          <p:cNvPr id="30" name="TextBox 29">
            <a:extLst>
              <a:ext uri="{FF2B5EF4-FFF2-40B4-BE49-F238E27FC236}">
                <a16:creationId xmlns:a16="http://schemas.microsoft.com/office/drawing/2014/main" id="{0F06AA1B-A670-B74D-9E4D-992D2C674986}"/>
              </a:ext>
            </a:extLst>
          </p:cNvPr>
          <p:cNvSpPr txBox="1"/>
          <p:nvPr/>
        </p:nvSpPr>
        <p:spPr>
          <a:xfrm>
            <a:off x="4219204" y="9133840"/>
            <a:ext cx="2926080" cy="246221"/>
          </a:xfrm>
          <a:prstGeom prst="rect">
            <a:avLst/>
          </a:prstGeom>
          <a:noFill/>
        </p:spPr>
        <p:txBody>
          <a:bodyPr wrap="square" rtlCol="0">
            <a:spAutoFit/>
          </a:bodyPr>
          <a:lstStyle/>
          <a:p>
            <a:r>
              <a:rPr lang="en-US" sz="1000" dirty="0">
                <a:solidFill>
                  <a:schemeClr val="tx1">
                    <a:lumMod val="65000"/>
                    <a:lumOff val="35000"/>
                  </a:schemeClr>
                </a:solidFill>
                <a:latin typeface="Arial Nova Light" panose="020B0304020202020204" pitchFamily="34" charset="0"/>
              </a:rPr>
              <a:t>CheltenhamEastPS@teamholiday.com.au</a:t>
            </a:r>
          </a:p>
        </p:txBody>
      </p:sp>
      <p:sp>
        <p:nvSpPr>
          <p:cNvPr id="35" name="TextBox 34">
            <a:extLst>
              <a:ext uri="{FF2B5EF4-FFF2-40B4-BE49-F238E27FC236}">
                <a16:creationId xmlns:a16="http://schemas.microsoft.com/office/drawing/2014/main" id="{B9AE16FF-8047-1346-AE91-20AFCECECC74}"/>
              </a:ext>
            </a:extLst>
          </p:cNvPr>
          <p:cNvSpPr txBox="1"/>
          <p:nvPr/>
        </p:nvSpPr>
        <p:spPr>
          <a:xfrm>
            <a:off x="1699259" y="94005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1300 035 000</a:t>
            </a:r>
          </a:p>
        </p:txBody>
      </p:sp>
      <p:sp>
        <p:nvSpPr>
          <p:cNvPr id="36" name="TextBox 35">
            <a:extLst>
              <a:ext uri="{FF2B5EF4-FFF2-40B4-BE49-F238E27FC236}">
                <a16:creationId xmlns:a16="http://schemas.microsoft.com/office/drawing/2014/main" id="{662DEABD-4483-F24B-A572-5C55836B2445}"/>
              </a:ext>
            </a:extLst>
          </p:cNvPr>
          <p:cNvSpPr txBox="1"/>
          <p:nvPr/>
        </p:nvSpPr>
        <p:spPr>
          <a:xfrm>
            <a:off x="4300219" y="94005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info@teamkids.com.au</a:t>
            </a:r>
          </a:p>
        </p:txBody>
      </p:sp>
      <p:sp>
        <p:nvSpPr>
          <p:cNvPr id="48" name="TextBox 47">
            <a:extLst>
              <a:ext uri="{FF2B5EF4-FFF2-40B4-BE49-F238E27FC236}">
                <a16:creationId xmlns:a16="http://schemas.microsoft.com/office/drawing/2014/main" id="{7200E5BC-BBB7-3C49-809B-EB9A84214327}"/>
              </a:ext>
            </a:extLst>
          </p:cNvPr>
          <p:cNvSpPr txBox="1"/>
          <p:nvPr/>
        </p:nvSpPr>
        <p:spPr>
          <a:xfrm>
            <a:off x="4194805" y="4407712"/>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Lego Masters Club (BSC)</a:t>
            </a:r>
          </a:p>
        </p:txBody>
      </p:sp>
      <p:sp>
        <p:nvSpPr>
          <p:cNvPr id="49" name="TextBox 48">
            <a:extLst>
              <a:ext uri="{FF2B5EF4-FFF2-40B4-BE49-F238E27FC236}">
                <a16:creationId xmlns:a16="http://schemas.microsoft.com/office/drawing/2014/main" id="{36FF00A8-487D-9842-9CF1-66D33AD92F31}"/>
              </a:ext>
            </a:extLst>
          </p:cNvPr>
          <p:cNvSpPr txBox="1"/>
          <p:nvPr/>
        </p:nvSpPr>
        <p:spPr>
          <a:xfrm>
            <a:off x="4261982" y="5009318"/>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Art Attack Club (ASC)</a:t>
            </a:r>
          </a:p>
        </p:txBody>
      </p:sp>
      <p:sp>
        <p:nvSpPr>
          <p:cNvPr id="86" name="TextBox 85">
            <a:extLst>
              <a:ext uri="{FF2B5EF4-FFF2-40B4-BE49-F238E27FC236}">
                <a16:creationId xmlns:a16="http://schemas.microsoft.com/office/drawing/2014/main" id="{63E343B8-5F02-974F-8CDE-DAAB32F1165F}"/>
              </a:ext>
            </a:extLst>
          </p:cNvPr>
          <p:cNvSpPr txBox="1"/>
          <p:nvPr/>
        </p:nvSpPr>
        <p:spPr>
          <a:xfrm>
            <a:off x="-87794" y="2319152"/>
            <a:ext cx="4223547" cy="4231928"/>
          </a:xfrm>
          <a:prstGeom prst="rect">
            <a:avLst/>
          </a:prstGeom>
          <a:noFill/>
        </p:spPr>
        <p:txBody>
          <a:bodyPr wrap="square" rtlCol="0">
            <a:spAutoFit/>
          </a:bodyPr>
          <a:lstStyle/>
          <a:p>
            <a:pPr>
              <a:spcAft>
                <a:spcPts val="600"/>
              </a:spcAft>
            </a:pPr>
            <a:r>
              <a:rPr lang="en-US" sz="900" dirty="0">
                <a:solidFill>
                  <a:schemeClr val="bg2">
                    <a:lumMod val="25000"/>
                  </a:schemeClr>
                </a:solidFill>
                <a:sym typeface="Wingdings" panose="05000000000000000000" pitchFamily="2" charset="2"/>
              </a:rPr>
              <a:t>Dear families,</a:t>
            </a:r>
          </a:p>
          <a:p>
            <a:pPr>
              <a:spcAft>
                <a:spcPts val="600"/>
              </a:spcAft>
            </a:pPr>
            <a:r>
              <a:rPr lang="en-US" sz="900" dirty="0">
                <a:solidFill>
                  <a:schemeClr val="bg2">
                    <a:lumMod val="25000"/>
                  </a:schemeClr>
                </a:solidFill>
                <a:sym typeface="Wingdings" panose="05000000000000000000" pitchFamily="2" charset="2"/>
              </a:rPr>
              <a:t>We hope this newsletter finds you well and filled with excitement for the upcoming week! Here's a glimpse into what our wonderful children have been up to at before and after school care:</a:t>
            </a:r>
          </a:p>
          <a:p>
            <a:pPr>
              <a:spcAft>
                <a:spcPts val="600"/>
              </a:spcAft>
            </a:pPr>
            <a:r>
              <a:rPr lang="en-US" sz="900" b="1" dirty="0">
                <a:solidFill>
                  <a:schemeClr val="bg2">
                    <a:lumMod val="25000"/>
                  </a:schemeClr>
                </a:solidFill>
                <a:sym typeface="Wingdings" panose="05000000000000000000" pitchFamily="2" charset="2"/>
              </a:rPr>
              <a:t>Activities Galore</a:t>
            </a:r>
            <a:r>
              <a:rPr lang="en-US" sz="900" dirty="0">
                <a:solidFill>
                  <a:schemeClr val="bg2">
                    <a:lumMod val="25000"/>
                  </a:schemeClr>
                </a:solidFill>
                <a:sym typeface="Wingdings" panose="05000000000000000000" pitchFamily="2" charset="2"/>
              </a:rPr>
              <a:t>: This week, our children indulged in a myriad of engaging activities, igniting their creativity, and fostering friendships. From vibrant painting time to intricate Lego creations, from imaginative drawings to energetic gymnastics fun, and even outdoor disco! Witnessing our little artists' masterpieces and seeing their smiles light up the room has been truly heart-warming.</a:t>
            </a:r>
          </a:p>
          <a:p>
            <a:pPr>
              <a:spcAft>
                <a:spcPts val="600"/>
              </a:spcAft>
            </a:pPr>
            <a:r>
              <a:rPr lang="en-US" sz="900" b="1" dirty="0">
                <a:solidFill>
                  <a:schemeClr val="bg2">
                    <a:lumMod val="25000"/>
                  </a:schemeClr>
                </a:solidFill>
                <a:sym typeface="Wingdings" panose="05000000000000000000" pitchFamily="2" charset="2"/>
              </a:rPr>
              <a:t>School Holiday Program</a:t>
            </a:r>
            <a:r>
              <a:rPr lang="en-US" sz="900" dirty="0">
                <a:solidFill>
                  <a:schemeClr val="bg2">
                    <a:lumMod val="25000"/>
                  </a:schemeClr>
                </a:solidFill>
                <a:sym typeface="Wingdings" panose="05000000000000000000" pitchFamily="2" charset="2"/>
              </a:rPr>
              <a:t>: We're thrilled to announce that the eagerly anticipated school holiday program has been officially published! Parents, you can now explore the exciting line-up of activities and outings planned for the upcoming break. Simply visit the Team Kids website to access all the program details and secure your child's spot for an unforgettable holiday experience.</a:t>
            </a:r>
          </a:p>
          <a:p>
            <a:pPr>
              <a:spcAft>
                <a:spcPts val="600"/>
              </a:spcAft>
            </a:pPr>
            <a:r>
              <a:rPr lang="en-US" sz="900" b="1" dirty="0">
                <a:solidFill>
                  <a:schemeClr val="bg2">
                    <a:lumMod val="25000"/>
                  </a:schemeClr>
                </a:solidFill>
                <a:sym typeface="Wingdings" panose="05000000000000000000" pitchFamily="2" charset="2"/>
              </a:rPr>
              <a:t>Lunch Time Legends</a:t>
            </a:r>
            <a:r>
              <a:rPr lang="en-US" sz="900" dirty="0">
                <a:solidFill>
                  <a:schemeClr val="bg2">
                    <a:lumMod val="25000"/>
                  </a:schemeClr>
                </a:solidFill>
                <a:sym typeface="Wingdings" panose="05000000000000000000" pitchFamily="2" charset="2"/>
              </a:rPr>
              <a:t>: Mark your calendars for a special event coming up on 22/03 - Lunch Time Legends! We invite all school children to join us during lunchtime at before and after school care for an afternoon filled with laughter and games. It's the perfect opportunity for your child to unwind, make new friends, and create lasting memories.</a:t>
            </a:r>
          </a:p>
          <a:p>
            <a:pPr>
              <a:spcAft>
                <a:spcPts val="600"/>
              </a:spcAft>
            </a:pPr>
            <a:r>
              <a:rPr lang="en-US" sz="900" dirty="0">
                <a:solidFill>
                  <a:schemeClr val="bg2">
                    <a:lumMod val="25000"/>
                  </a:schemeClr>
                </a:solidFill>
                <a:sym typeface="Wingdings" panose="05000000000000000000" pitchFamily="2" charset="2"/>
              </a:rPr>
              <a:t>As always, thank you for entrusting us with the care and enrichment of your precious children. We're committed to providing a nurturing environment where they can learn, grow, and thrive.</a:t>
            </a:r>
          </a:p>
          <a:p>
            <a:pPr>
              <a:spcAft>
                <a:spcPts val="600"/>
              </a:spcAft>
            </a:pPr>
            <a:r>
              <a:rPr lang="en-US" sz="900" dirty="0">
                <a:solidFill>
                  <a:schemeClr val="bg2">
                    <a:lumMod val="25000"/>
                  </a:schemeClr>
                </a:solidFill>
                <a:sym typeface="Wingdings" panose="05000000000000000000" pitchFamily="2" charset="2"/>
              </a:rPr>
              <a:t>Warm regards,</a:t>
            </a:r>
          </a:p>
          <a:p>
            <a:pPr>
              <a:spcAft>
                <a:spcPts val="600"/>
              </a:spcAft>
            </a:pPr>
            <a:r>
              <a:rPr lang="en-US" sz="900" dirty="0">
                <a:solidFill>
                  <a:schemeClr val="bg2">
                    <a:lumMod val="25000"/>
                  </a:schemeClr>
                </a:solidFill>
                <a:sym typeface="Wingdings" panose="05000000000000000000" pitchFamily="2" charset="2"/>
              </a:rPr>
              <a:t>Eric</a:t>
            </a:r>
          </a:p>
          <a:p>
            <a:pPr>
              <a:spcAft>
                <a:spcPts val="600"/>
              </a:spcAft>
            </a:pPr>
            <a:r>
              <a:rPr lang="en-US" sz="900" dirty="0">
                <a:solidFill>
                  <a:schemeClr val="bg2">
                    <a:lumMod val="25000"/>
                  </a:schemeClr>
                </a:solidFill>
                <a:sym typeface="Wingdings" panose="05000000000000000000" pitchFamily="2" charset="2"/>
              </a:rPr>
              <a:t>Director of Team Kid Before and After School Care</a:t>
            </a:r>
          </a:p>
          <a:p>
            <a:pPr>
              <a:spcAft>
                <a:spcPts val="600"/>
              </a:spcAft>
            </a:pPr>
            <a:endParaRPr lang="en-US" sz="800" dirty="0">
              <a:solidFill>
                <a:schemeClr val="bg2">
                  <a:lumMod val="25000"/>
                </a:schemeClr>
              </a:solidFill>
              <a:latin typeface="Arial Nova Light" panose="020B0304020202020204" pitchFamily="34" charset="0"/>
              <a:sym typeface="Wingdings" panose="05000000000000000000" pitchFamily="2" charset="2"/>
            </a:endParaRPr>
          </a:p>
        </p:txBody>
      </p:sp>
      <p:sp>
        <p:nvSpPr>
          <p:cNvPr id="68" name="TextBox 67">
            <a:extLst>
              <a:ext uri="{FF2B5EF4-FFF2-40B4-BE49-F238E27FC236}">
                <a16:creationId xmlns:a16="http://schemas.microsoft.com/office/drawing/2014/main" id="{4BC1B856-83F0-654D-83AD-AB3D3ED354E3}"/>
              </a:ext>
            </a:extLst>
          </p:cNvPr>
          <p:cNvSpPr txBox="1"/>
          <p:nvPr/>
        </p:nvSpPr>
        <p:spPr>
          <a:xfrm>
            <a:off x="5131011" y="2366333"/>
            <a:ext cx="727798" cy="400110"/>
          </a:xfrm>
          <a:prstGeom prst="rect">
            <a:avLst/>
          </a:prstGeom>
          <a:noFill/>
        </p:spPr>
        <p:txBody>
          <a:bodyPr wrap="square" lIns="90000" rtlCol="0">
            <a:spAutoFit/>
          </a:bodyPr>
          <a:lstStyle/>
          <a:p>
            <a:r>
              <a:rPr lang="en-US" sz="2000" b="1" dirty="0">
                <a:solidFill>
                  <a:srgbClr val="FF8500"/>
                </a:solidFill>
                <a:latin typeface="Arial Nova" panose="020B0504020202020204" pitchFamily="34" charset="0"/>
              </a:rPr>
              <a:t>8</a:t>
            </a:r>
            <a:endParaRPr lang="en-AU" sz="2000" b="1" dirty="0">
              <a:solidFill>
                <a:srgbClr val="FF8500"/>
              </a:solidFill>
              <a:latin typeface="Arial Nova" panose="020B0504020202020204" pitchFamily="34" charset="0"/>
            </a:endParaRPr>
          </a:p>
        </p:txBody>
      </p:sp>
      <p:sp>
        <p:nvSpPr>
          <p:cNvPr id="37" name="TextBox 36">
            <a:extLst>
              <a:ext uri="{FF2B5EF4-FFF2-40B4-BE49-F238E27FC236}">
                <a16:creationId xmlns:a16="http://schemas.microsoft.com/office/drawing/2014/main" id="{1F6660A4-4371-454B-BF82-609300558EAB}"/>
              </a:ext>
            </a:extLst>
          </p:cNvPr>
          <p:cNvSpPr txBox="1"/>
          <p:nvPr/>
        </p:nvSpPr>
        <p:spPr>
          <a:xfrm>
            <a:off x="364547" y="463083"/>
            <a:ext cx="5078968" cy="461665"/>
          </a:xfrm>
          <a:prstGeom prst="rect">
            <a:avLst/>
          </a:prstGeom>
          <a:noFill/>
        </p:spPr>
        <p:txBody>
          <a:bodyPr wrap="square" rtlCol="0">
            <a:spAutoFit/>
          </a:bodyPr>
          <a:lstStyle/>
          <a:p>
            <a:r>
              <a:rPr lang="en-US" sz="2400" dirty="0">
                <a:solidFill>
                  <a:schemeClr val="bg1"/>
                </a:solidFill>
                <a:latin typeface="Arial Nova" panose="020B0504020202020204" pitchFamily="34" charset="0"/>
              </a:rPr>
              <a:t>Cheltenham East Team Kids</a:t>
            </a:r>
          </a:p>
        </p:txBody>
      </p:sp>
      <p:sp>
        <p:nvSpPr>
          <p:cNvPr id="3" name="TextBox 2">
            <a:extLst>
              <a:ext uri="{FF2B5EF4-FFF2-40B4-BE49-F238E27FC236}">
                <a16:creationId xmlns:a16="http://schemas.microsoft.com/office/drawing/2014/main" id="{2538C33F-12BF-7ACE-E006-C89ECCF04D6E}"/>
              </a:ext>
            </a:extLst>
          </p:cNvPr>
          <p:cNvSpPr txBox="1"/>
          <p:nvPr/>
        </p:nvSpPr>
        <p:spPr>
          <a:xfrm>
            <a:off x="636214" y="7216699"/>
            <a:ext cx="3310139"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International Day of Happiness</a:t>
            </a:r>
            <a:endParaRPr lang="en-AU" sz="1200" dirty="0">
              <a:solidFill>
                <a:schemeClr val="tx1">
                  <a:lumMod val="65000"/>
                  <a:lumOff val="35000"/>
                </a:schemeClr>
              </a:solidFill>
              <a:latin typeface="Arial Nova Light" panose="020B0304020202020204" pitchFamily="34" charset="0"/>
            </a:endParaRPr>
          </a:p>
        </p:txBody>
      </p:sp>
      <p:sp>
        <p:nvSpPr>
          <p:cNvPr id="7" name="TextBox 6">
            <a:extLst>
              <a:ext uri="{FF2B5EF4-FFF2-40B4-BE49-F238E27FC236}">
                <a16:creationId xmlns:a16="http://schemas.microsoft.com/office/drawing/2014/main" id="{DC885CEB-C146-E036-8755-7F89699E36CA}"/>
              </a:ext>
            </a:extLst>
          </p:cNvPr>
          <p:cNvSpPr txBox="1"/>
          <p:nvPr/>
        </p:nvSpPr>
        <p:spPr>
          <a:xfrm>
            <a:off x="4261982" y="3800837"/>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Super Sports Club (ASC)</a:t>
            </a:r>
          </a:p>
        </p:txBody>
      </p:sp>
      <p:sp>
        <p:nvSpPr>
          <p:cNvPr id="18" name="TextBox 17">
            <a:extLst>
              <a:ext uri="{FF2B5EF4-FFF2-40B4-BE49-F238E27FC236}">
                <a16:creationId xmlns:a16="http://schemas.microsoft.com/office/drawing/2014/main" id="{FB0A4C6F-E808-7403-24CE-C085BBFDE544}"/>
              </a:ext>
            </a:extLst>
          </p:cNvPr>
          <p:cNvSpPr txBox="1"/>
          <p:nvPr/>
        </p:nvSpPr>
        <p:spPr>
          <a:xfrm>
            <a:off x="652386" y="7810138"/>
            <a:ext cx="3506457"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Lunchtime Legends</a:t>
            </a:r>
            <a:endParaRPr lang="en-AU" sz="1200" dirty="0">
              <a:solidFill>
                <a:schemeClr val="tx1">
                  <a:lumMod val="65000"/>
                  <a:lumOff val="35000"/>
                </a:schemeClr>
              </a:solidFill>
              <a:latin typeface="Arial Nova Light" panose="020B0304020202020204" pitchFamily="34" charset="0"/>
            </a:endParaRPr>
          </a:p>
        </p:txBody>
      </p:sp>
      <p:sp>
        <p:nvSpPr>
          <p:cNvPr id="15" name="TextBox 14">
            <a:extLst>
              <a:ext uri="{FF2B5EF4-FFF2-40B4-BE49-F238E27FC236}">
                <a16:creationId xmlns:a16="http://schemas.microsoft.com/office/drawing/2014/main" id="{16687CFA-9787-7015-7A94-4D7CBBA75958}"/>
              </a:ext>
            </a:extLst>
          </p:cNvPr>
          <p:cNvSpPr txBox="1"/>
          <p:nvPr/>
        </p:nvSpPr>
        <p:spPr>
          <a:xfrm>
            <a:off x="673862" y="8514097"/>
            <a:ext cx="3310139"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Earth Hour</a:t>
            </a:r>
          </a:p>
        </p:txBody>
      </p:sp>
      <p:sp>
        <p:nvSpPr>
          <p:cNvPr id="17" name="TextBox 16">
            <a:extLst>
              <a:ext uri="{FF2B5EF4-FFF2-40B4-BE49-F238E27FC236}">
                <a16:creationId xmlns:a16="http://schemas.microsoft.com/office/drawing/2014/main" id="{D54C4B2D-E872-CBAF-2283-E866E395C4FA}"/>
              </a:ext>
            </a:extLst>
          </p:cNvPr>
          <p:cNvSpPr txBox="1"/>
          <p:nvPr/>
        </p:nvSpPr>
        <p:spPr>
          <a:xfrm>
            <a:off x="4219203" y="3158731"/>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Art Attack Club (BSC)</a:t>
            </a:r>
          </a:p>
        </p:txBody>
      </p:sp>
      <p:sp>
        <p:nvSpPr>
          <p:cNvPr id="19" name="TextBox 18">
            <a:extLst>
              <a:ext uri="{FF2B5EF4-FFF2-40B4-BE49-F238E27FC236}">
                <a16:creationId xmlns:a16="http://schemas.microsoft.com/office/drawing/2014/main" id="{9B98D455-56A1-9F52-F71B-DF1215A5812A}"/>
              </a:ext>
            </a:extLst>
          </p:cNvPr>
          <p:cNvSpPr txBox="1"/>
          <p:nvPr/>
        </p:nvSpPr>
        <p:spPr>
          <a:xfrm>
            <a:off x="4286381" y="5650550"/>
            <a:ext cx="2363065" cy="446276"/>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Super Sports Club (BSC)</a:t>
            </a:r>
          </a:p>
          <a:p>
            <a:r>
              <a:rPr lang="en-AU" sz="1150" dirty="0">
                <a:solidFill>
                  <a:schemeClr val="tx1">
                    <a:lumMod val="65000"/>
                    <a:lumOff val="35000"/>
                  </a:schemeClr>
                </a:solidFill>
                <a:latin typeface="Arial Nova Light" panose="020B0304020202020204" pitchFamily="34" charset="0"/>
              </a:rPr>
              <a:t>Lego </a:t>
            </a:r>
            <a:r>
              <a:rPr lang="en-AU" sz="1150">
                <a:solidFill>
                  <a:schemeClr val="tx1">
                    <a:lumMod val="65000"/>
                    <a:lumOff val="35000"/>
                  </a:schemeClr>
                </a:solidFill>
                <a:latin typeface="Arial Nova Light" panose="020B0304020202020204" pitchFamily="34" charset="0"/>
              </a:rPr>
              <a:t>Masters Club (ASC)</a:t>
            </a:r>
            <a:endParaRPr lang="en-AU" sz="1150" dirty="0">
              <a:solidFill>
                <a:schemeClr val="tx1">
                  <a:lumMod val="65000"/>
                  <a:lumOff val="35000"/>
                </a:schemeClr>
              </a:solidFill>
              <a:latin typeface="Arial Nova Light" panose="020B0304020202020204" pitchFamily="34" charset="0"/>
            </a:endParaRPr>
          </a:p>
        </p:txBody>
      </p:sp>
      <p:sp>
        <p:nvSpPr>
          <p:cNvPr id="2" name="TextBox 1">
            <a:extLst>
              <a:ext uri="{FF2B5EF4-FFF2-40B4-BE49-F238E27FC236}">
                <a16:creationId xmlns:a16="http://schemas.microsoft.com/office/drawing/2014/main" id="{8CD568FC-EC35-1C1D-2F24-F15CE5CEE3A3}"/>
              </a:ext>
            </a:extLst>
          </p:cNvPr>
          <p:cNvSpPr txBox="1"/>
          <p:nvPr/>
        </p:nvSpPr>
        <p:spPr>
          <a:xfrm>
            <a:off x="673862" y="7504274"/>
            <a:ext cx="3310139"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20</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March</a:t>
            </a:r>
          </a:p>
        </p:txBody>
      </p:sp>
      <p:sp>
        <p:nvSpPr>
          <p:cNvPr id="10" name="TextBox 9">
            <a:extLst>
              <a:ext uri="{FF2B5EF4-FFF2-40B4-BE49-F238E27FC236}">
                <a16:creationId xmlns:a16="http://schemas.microsoft.com/office/drawing/2014/main" id="{D0BA64F5-235F-B9D2-9919-436A8D275AEA}"/>
              </a:ext>
            </a:extLst>
          </p:cNvPr>
          <p:cNvSpPr txBox="1"/>
          <p:nvPr/>
        </p:nvSpPr>
        <p:spPr>
          <a:xfrm>
            <a:off x="636214" y="6940865"/>
            <a:ext cx="3310139"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20</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March</a:t>
            </a:r>
          </a:p>
        </p:txBody>
      </p:sp>
      <p:pic>
        <p:nvPicPr>
          <p:cNvPr id="20" name="Picture 19">
            <a:extLst>
              <a:ext uri="{FF2B5EF4-FFF2-40B4-BE49-F238E27FC236}">
                <a16:creationId xmlns:a16="http://schemas.microsoft.com/office/drawing/2014/main" id="{74008915-938A-6191-4FED-C5E117B89F59}"/>
              </a:ext>
            </a:extLst>
          </p:cNvPr>
          <p:cNvPicPr>
            <a:picLocks noChangeAspect="1"/>
          </p:cNvPicPr>
          <p:nvPr/>
        </p:nvPicPr>
        <p:blipFill>
          <a:blip r:embed="rId3"/>
          <a:stretch>
            <a:fillRect/>
          </a:stretch>
        </p:blipFill>
        <p:spPr>
          <a:xfrm>
            <a:off x="4788953" y="6242584"/>
            <a:ext cx="1836094" cy="717224"/>
          </a:xfrm>
          <a:prstGeom prst="rect">
            <a:avLst/>
          </a:prstGeom>
        </p:spPr>
      </p:pic>
      <p:sp>
        <p:nvSpPr>
          <p:cNvPr id="4" name="TextBox 3">
            <a:extLst>
              <a:ext uri="{FF2B5EF4-FFF2-40B4-BE49-F238E27FC236}">
                <a16:creationId xmlns:a16="http://schemas.microsoft.com/office/drawing/2014/main" id="{4854BC82-AB3B-AE55-DB05-F0CF988BB363}"/>
              </a:ext>
            </a:extLst>
          </p:cNvPr>
          <p:cNvSpPr txBox="1"/>
          <p:nvPr/>
        </p:nvSpPr>
        <p:spPr>
          <a:xfrm>
            <a:off x="673862" y="8128491"/>
            <a:ext cx="3310139"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23</a:t>
            </a:r>
            <a:r>
              <a:rPr lang="en-AU" sz="1400" b="1" baseline="30000" dirty="0">
                <a:solidFill>
                  <a:srgbClr val="FF8500"/>
                </a:solidFill>
                <a:latin typeface="Arial Nova" panose="020B0504020202020204" pitchFamily="34" charset="0"/>
              </a:rPr>
              <a:t>rd</a:t>
            </a:r>
            <a:r>
              <a:rPr lang="en-AU" sz="1400" b="1" dirty="0">
                <a:solidFill>
                  <a:srgbClr val="FF8500"/>
                </a:solidFill>
                <a:latin typeface="Arial Nova" panose="020B0504020202020204" pitchFamily="34" charset="0"/>
              </a:rPr>
              <a:t> March</a:t>
            </a:r>
          </a:p>
        </p:txBody>
      </p:sp>
      <p:pic>
        <p:nvPicPr>
          <p:cNvPr id="6" name="Picture 5">
            <a:extLst>
              <a:ext uri="{FF2B5EF4-FFF2-40B4-BE49-F238E27FC236}">
                <a16:creationId xmlns:a16="http://schemas.microsoft.com/office/drawing/2014/main" id="{61A5677F-2D34-8F03-D564-A3D296F4D06A}"/>
              </a:ext>
            </a:extLst>
          </p:cNvPr>
          <p:cNvPicPr>
            <a:picLocks noChangeAspect="1"/>
          </p:cNvPicPr>
          <p:nvPr/>
        </p:nvPicPr>
        <p:blipFill>
          <a:blip r:embed="rId4"/>
          <a:stretch>
            <a:fillRect/>
          </a:stretch>
        </p:blipFill>
        <p:spPr>
          <a:xfrm>
            <a:off x="5206181" y="7096334"/>
            <a:ext cx="1305255" cy="1846593"/>
          </a:xfrm>
          <a:prstGeom prst="rect">
            <a:avLst/>
          </a:prstGeom>
        </p:spPr>
      </p:pic>
      <p:pic>
        <p:nvPicPr>
          <p:cNvPr id="8" name="Picture 7">
            <a:extLst>
              <a:ext uri="{FF2B5EF4-FFF2-40B4-BE49-F238E27FC236}">
                <a16:creationId xmlns:a16="http://schemas.microsoft.com/office/drawing/2014/main" id="{9F1780ED-4193-A340-872C-6E6FE2CBD596}"/>
              </a:ext>
            </a:extLst>
          </p:cNvPr>
          <p:cNvPicPr>
            <a:picLocks noChangeAspect="1"/>
          </p:cNvPicPr>
          <p:nvPr/>
        </p:nvPicPr>
        <p:blipFill>
          <a:blip r:embed="rId5"/>
          <a:stretch>
            <a:fillRect/>
          </a:stretch>
        </p:blipFill>
        <p:spPr>
          <a:xfrm>
            <a:off x="2644353" y="6221994"/>
            <a:ext cx="2066413" cy="807193"/>
          </a:xfrm>
          <a:prstGeom prst="rect">
            <a:avLst/>
          </a:prstGeom>
        </p:spPr>
      </p:pic>
      <p:pic>
        <p:nvPicPr>
          <p:cNvPr id="11" name="Picture 10" descr="A sign on a glass wall&#10;&#10;Description automatically generated">
            <a:extLst>
              <a:ext uri="{FF2B5EF4-FFF2-40B4-BE49-F238E27FC236}">
                <a16:creationId xmlns:a16="http://schemas.microsoft.com/office/drawing/2014/main" id="{E68F97CA-B90C-D413-D8AF-8055E08D1A07}"/>
              </a:ext>
            </a:extLst>
          </p:cNvPr>
          <p:cNvPicPr>
            <a:picLocks noChangeAspect="1"/>
          </p:cNvPicPr>
          <p:nvPr/>
        </p:nvPicPr>
        <p:blipFill>
          <a:blip r:embed="rId6"/>
          <a:stretch>
            <a:fillRect/>
          </a:stretch>
        </p:blipFill>
        <p:spPr>
          <a:xfrm>
            <a:off x="2866405" y="7179294"/>
            <a:ext cx="2240897" cy="1680672"/>
          </a:xfrm>
          <a:prstGeom prst="rect">
            <a:avLst/>
          </a:prstGeom>
        </p:spPr>
      </p:pic>
    </p:spTree>
    <p:extLst>
      <p:ext uri="{BB962C8B-B14F-4D97-AF65-F5344CB8AC3E}">
        <p14:creationId xmlns:p14="http://schemas.microsoft.com/office/powerpoint/2010/main" val="8744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18553</TotalTime>
  <Words>356</Words>
  <Application>Microsoft Office PowerPoint</Application>
  <PresentationFormat>A4 Paper (210x297 mm)</PresentationFormat>
  <Paragraphs>28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Futura Std Medium</vt:lpstr>
      <vt:lpstr>Wingdings</vt:lpstr>
      <vt:lpstr>Barlow Condensed</vt:lpstr>
      <vt:lpstr>Futura Std Book</vt:lpstr>
      <vt:lpstr>Arial Nova Light</vt:lpstr>
      <vt:lpstr>Arial Nova</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Tara Shimmin</cp:lastModifiedBy>
  <cp:revision>42</cp:revision>
  <cp:lastPrinted>2024-02-01T23:25:30Z</cp:lastPrinted>
  <dcterms:created xsi:type="dcterms:W3CDTF">2019-04-12T06:09:32Z</dcterms:created>
  <dcterms:modified xsi:type="dcterms:W3CDTF">2024-03-15T01:52:31Z</dcterms:modified>
</cp:coreProperties>
</file>