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464a095557d7df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64a095557d7df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e5338dd6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e5338dd6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464a095557d7df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64a095557d7df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e5338dd61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e5338dd61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1251f947feb3bbb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1251f947feb3bb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753455ed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753455ed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464a095557d7df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64a095557d7df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11.jpg"/><Relationship Id="rId6" Type="http://schemas.openxmlformats.org/officeDocument/2006/relationships/image" Target="../media/image13.jpg"/><Relationship Id="rId7" Type="http://schemas.openxmlformats.org/officeDocument/2006/relationships/image" Target="../media/image10.jpg"/><Relationship Id="rId8"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NuedVFB8-7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53" name="Shape 53"/>
        <p:cNvGrpSpPr/>
        <p:nvPr/>
      </p:nvGrpSpPr>
      <p:grpSpPr>
        <a:xfrm>
          <a:off x="0" y="0"/>
          <a:ext cx="0" cy="0"/>
          <a:chOff x="0" y="0"/>
          <a:chExt cx="0" cy="0"/>
        </a:xfrm>
      </p:grpSpPr>
      <p:sp>
        <p:nvSpPr>
          <p:cNvPr id="54" name="Google Shape;54;p13"/>
          <p:cNvSpPr txBox="1"/>
          <p:nvPr>
            <p:ph idx="1" type="body"/>
          </p:nvPr>
        </p:nvSpPr>
        <p:spPr>
          <a:xfrm>
            <a:off x="311700" y="199900"/>
            <a:ext cx="8520600" cy="436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300">
                <a:solidFill>
                  <a:schemeClr val="dk1"/>
                </a:solidFill>
              </a:rPr>
              <a:t>Dear God, I know that You will help me to be strong and courageous, even when I'm scared.</a:t>
            </a:r>
            <a:endParaRPr sz="2300">
              <a:solidFill>
                <a:schemeClr val="dk1"/>
              </a:solidFill>
            </a:endParaRPr>
          </a:p>
          <a:p>
            <a:pPr indent="0" lvl="0" marL="0" rtl="0" algn="l">
              <a:spcBef>
                <a:spcPts val="0"/>
              </a:spcBef>
              <a:spcAft>
                <a:spcPts val="0"/>
              </a:spcAft>
              <a:buClr>
                <a:schemeClr val="dk1"/>
              </a:buClr>
              <a:buSzPts val="1100"/>
              <a:buFont typeface="Arial"/>
              <a:buNone/>
            </a:pPr>
            <a:r>
              <a:t/>
            </a:r>
            <a:endParaRPr sz="2300">
              <a:solidFill>
                <a:schemeClr val="dk1"/>
              </a:solidFill>
            </a:endParaRPr>
          </a:p>
          <a:p>
            <a:pPr indent="0" lvl="0" marL="0" rtl="0" algn="l">
              <a:spcBef>
                <a:spcPts val="0"/>
              </a:spcBef>
              <a:spcAft>
                <a:spcPts val="0"/>
              </a:spcAft>
              <a:buClr>
                <a:schemeClr val="dk1"/>
              </a:buClr>
              <a:buSzPts val="1100"/>
              <a:buFont typeface="Arial"/>
              <a:buNone/>
            </a:pPr>
            <a:r>
              <a:rPr lang="en" sz="2300">
                <a:solidFill>
                  <a:schemeClr val="dk1"/>
                </a:solidFill>
              </a:rPr>
              <a:t>Lord, I pray that you bless me with the courage to do what is right in your eyes. May I never shake in the face of temptation, but instead, stand firm in your word and make you proud.</a:t>
            </a:r>
            <a:endParaRPr sz="2300">
              <a:solidFill>
                <a:schemeClr val="dk1"/>
              </a:solidFill>
            </a:endParaRPr>
          </a:p>
          <a:p>
            <a:pPr indent="0" lvl="0" marL="0" rtl="0" algn="l">
              <a:spcBef>
                <a:spcPts val="0"/>
              </a:spcBef>
              <a:spcAft>
                <a:spcPts val="0"/>
              </a:spcAft>
              <a:buClr>
                <a:schemeClr val="dk1"/>
              </a:buClr>
              <a:buSzPts val="1100"/>
              <a:buFont typeface="Arial"/>
              <a:buNone/>
            </a:pPr>
            <a:r>
              <a:rPr lang="en" sz="2300">
                <a:solidFill>
                  <a:schemeClr val="dk1"/>
                </a:solidFill>
              </a:rPr>
              <a:t>Amen. </a:t>
            </a:r>
            <a:endParaRPr sz="2300">
              <a:solidFill>
                <a:schemeClr val="dk1"/>
              </a:solidFill>
            </a:endParaRPr>
          </a:p>
          <a:p>
            <a:pPr indent="0" lvl="0" marL="0" rtl="0" algn="l">
              <a:spcBef>
                <a:spcPts val="0"/>
              </a:spcBef>
              <a:spcAft>
                <a:spcPts val="0"/>
              </a:spcAft>
              <a:buClr>
                <a:schemeClr val="dk1"/>
              </a:buClr>
              <a:buSzPts val="1100"/>
              <a:buFont typeface="Arial"/>
              <a:buNone/>
            </a:pPr>
            <a:r>
              <a:t/>
            </a:r>
            <a:endParaRPr sz="2300">
              <a:solidFill>
                <a:schemeClr val="dk1"/>
              </a:solidFill>
            </a:endParaRPr>
          </a:p>
          <a:p>
            <a:pPr indent="0" lvl="0" marL="0" rtl="0" algn="l">
              <a:spcBef>
                <a:spcPts val="0"/>
              </a:spcBef>
              <a:spcAft>
                <a:spcPts val="0"/>
              </a:spcAft>
              <a:buClr>
                <a:schemeClr val="dk1"/>
              </a:buClr>
              <a:buSzPts val="1100"/>
              <a:buFont typeface="Arial"/>
              <a:buNone/>
            </a:pPr>
            <a:r>
              <a:t/>
            </a:r>
            <a:endParaRPr sz="2300">
              <a:solidFill>
                <a:schemeClr val="dk1"/>
              </a:solidFill>
            </a:endParaRPr>
          </a:p>
        </p:txBody>
      </p:sp>
      <p:pic>
        <p:nvPicPr>
          <p:cNvPr id="55" name="Google Shape;55;p13"/>
          <p:cNvPicPr preferRelativeResize="0"/>
          <p:nvPr/>
        </p:nvPicPr>
        <p:blipFill>
          <a:blip r:embed="rId3">
            <a:alphaModFix/>
          </a:blip>
          <a:stretch>
            <a:fillRect/>
          </a:stretch>
        </p:blipFill>
        <p:spPr>
          <a:xfrm>
            <a:off x="0" y="3373627"/>
            <a:ext cx="3366025" cy="1769875"/>
          </a:xfrm>
          <a:prstGeom prst="rect">
            <a:avLst/>
          </a:prstGeom>
          <a:noFill/>
          <a:ln>
            <a:noFill/>
          </a:ln>
        </p:spPr>
      </p:pic>
      <p:pic>
        <p:nvPicPr>
          <p:cNvPr id="56" name="Google Shape;56;p13"/>
          <p:cNvPicPr preferRelativeResize="0"/>
          <p:nvPr/>
        </p:nvPicPr>
        <p:blipFill>
          <a:blip r:embed="rId4">
            <a:alphaModFix/>
          </a:blip>
          <a:stretch>
            <a:fillRect/>
          </a:stretch>
        </p:blipFill>
        <p:spPr>
          <a:xfrm>
            <a:off x="5954965" y="3373625"/>
            <a:ext cx="2760485" cy="15410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239660" y="922081"/>
            <a:ext cx="8839203" cy="27006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ph type="ctrTitle"/>
          </p:nvPr>
        </p:nvSpPr>
        <p:spPr>
          <a:xfrm>
            <a:off x="-2527356" y="-822441"/>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    </a:t>
            </a:r>
            <a:r>
              <a:rPr lang="en" sz="7800"/>
              <a:t>C</a:t>
            </a:r>
            <a:r>
              <a:rPr lang="en" sz="7800"/>
              <a:t>ourage</a:t>
            </a:r>
            <a:endParaRPr sz="7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lin ang="5400012" scaled="0"/>
        </a:gradFill>
      </p:bgPr>
    </p:bg>
    <p:spTree>
      <p:nvGrpSpPr>
        <p:cNvPr id="70" name="Shape 70"/>
        <p:cNvGrpSpPr/>
        <p:nvPr/>
      </p:nvGrpSpPr>
      <p:grpSpPr>
        <a:xfrm>
          <a:off x="0" y="0"/>
          <a:ext cx="0" cy="0"/>
          <a:chOff x="0" y="0"/>
          <a:chExt cx="0" cy="0"/>
        </a:xfrm>
      </p:grpSpPr>
      <p:sp>
        <p:nvSpPr>
          <p:cNvPr id="71" name="Google Shape;71;p16"/>
          <p:cNvSpPr txBox="1"/>
          <p:nvPr>
            <p:ph idx="1" type="body"/>
          </p:nvPr>
        </p:nvSpPr>
        <p:spPr>
          <a:xfrm>
            <a:off x="413099" y="11"/>
            <a:ext cx="8520600" cy="4640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sz="2900">
                <a:solidFill>
                  <a:schemeClr val="dk1"/>
                </a:solidFill>
              </a:rPr>
              <a:t>1 Chronicles 28:20</a:t>
            </a:r>
            <a:endParaRPr sz="2900">
              <a:solidFill>
                <a:schemeClr val="dk1"/>
              </a:solidFill>
            </a:endParaRPr>
          </a:p>
          <a:p>
            <a:pPr indent="0" lvl="0" marL="0" rtl="0" algn="l">
              <a:spcBef>
                <a:spcPts val="0"/>
              </a:spcBef>
              <a:spcAft>
                <a:spcPts val="0"/>
              </a:spcAft>
              <a:buClr>
                <a:schemeClr val="dk1"/>
              </a:buClr>
              <a:buSzPts val="1100"/>
              <a:buFont typeface="Arial"/>
              <a:buNone/>
            </a:pPr>
            <a:r>
              <a:t/>
            </a:r>
            <a:endParaRPr sz="2600">
              <a:solidFill>
                <a:schemeClr val="dk1"/>
              </a:solidFill>
            </a:endParaRPr>
          </a:p>
          <a:p>
            <a:pPr indent="0" lvl="0" marL="0" rtl="0" algn="l">
              <a:spcBef>
                <a:spcPts val="0"/>
              </a:spcBef>
              <a:spcAft>
                <a:spcPts val="0"/>
              </a:spcAft>
              <a:buClr>
                <a:schemeClr val="dk1"/>
              </a:buClr>
              <a:buSzPts val="1100"/>
              <a:buFont typeface="Arial"/>
              <a:buNone/>
            </a:pPr>
            <a:r>
              <a:t/>
            </a:r>
            <a:endParaRPr sz="2600">
              <a:solidFill>
                <a:schemeClr val="dk1"/>
              </a:solidFill>
            </a:endParaRPr>
          </a:p>
          <a:p>
            <a:pPr indent="0" lvl="0" marL="0" rtl="0" algn="l">
              <a:spcBef>
                <a:spcPts val="0"/>
              </a:spcBef>
              <a:spcAft>
                <a:spcPts val="0"/>
              </a:spcAft>
              <a:buClr>
                <a:schemeClr val="dk1"/>
              </a:buClr>
              <a:buSzPts val="1100"/>
              <a:buFont typeface="Arial"/>
              <a:buNone/>
            </a:pPr>
            <a:r>
              <a:rPr lang="en" sz="2600">
                <a:solidFill>
                  <a:schemeClr val="dk1"/>
                </a:solidFill>
              </a:rPr>
              <a:t>David also said to his son Solomon, "Be strong and courageous, and do the work. Do not be afraid or discouraged, for the Lord God, my God, is with you. He will not fail you or leave you until all the work for the service of the temple of the Lord is finished." </a:t>
            </a:r>
            <a:endParaRPr sz="2600">
              <a:solidFill>
                <a:schemeClr val="dk1"/>
              </a:solidFill>
            </a:endParaRPr>
          </a:p>
          <a:p>
            <a:pPr indent="0" lvl="0" marL="0" rtl="0" algn="l">
              <a:spcBef>
                <a:spcPts val="0"/>
              </a:spcBef>
              <a:spcAft>
                <a:spcPts val="1200"/>
              </a:spcAft>
              <a:buNone/>
            </a:pPr>
            <a:r>
              <a:t/>
            </a:r>
            <a:endParaRPr/>
          </a:p>
        </p:txBody>
      </p:sp>
      <p:pic>
        <p:nvPicPr>
          <p:cNvPr id="72" name="Google Shape;72;p16"/>
          <p:cNvPicPr preferRelativeResize="0"/>
          <p:nvPr/>
        </p:nvPicPr>
        <p:blipFill>
          <a:blip r:embed="rId3">
            <a:alphaModFix/>
          </a:blip>
          <a:stretch>
            <a:fillRect/>
          </a:stretch>
        </p:blipFill>
        <p:spPr>
          <a:xfrm>
            <a:off x="7390099" y="3294076"/>
            <a:ext cx="1543600" cy="18494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pic>
        <p:nvPicPr>
          <p:cNvPr id="77" name="Google Shape;77;p17"/>
          <p:cNvPicPr preferRelativeResize="0"/>
          <p:nvPr/>
        </p:nvPicPr>
        <p:blipFill>
          <a:blip r:embed="rId4">
            <a:alphaModFix/>
          </a:blip>
          <a:stretch>
            <a:fillRect/>
          </a:stretch>
        </p:blipFill>
        <p:spPr>
          <a:xfrm>
            <a:off x="7070000" y="3100375"/>
            <a:ext cx="2074000" cy="2043126"/>
          </a:xfrm>
          <a:prstGeom prst="rect">
            <a:avLst/>
          </a:prstGeom>
          <a:noFill/>
          <a:ln>
            <a:noFill/>
          </a:ln>
        </p:spPr>
      </p:pic>
      <p:pic>
        <p:nvPicPr>
          <p:cNvPr id="78" name="Google Shape;78;p17"/>
          <p:cNvPicPr preferRelativeResize="0"/>
          <p:nvPr/>
        </p:nvPicPr>
        <p:blipFill>
          <a:blip r:embed="rId5">
            <a:alphaModFix/>
          </a:blip>
          <a:stretch>
            <a:fillRect/>
          </a:stretch>
        </p:blipFill>
        <p:spPr>
          <a:xfrm>
            <a:off x="6520626" y="273347"/>
            <a:ext cx="2623376" cy="2604024"/>
          </a:xfrm>
          <a:prstGeom prst="rect">
            <a:avLst/>
          </a:prstGeom>
          <a:noFill/>
          <a:ln>
            <a:noFill/>
          </a:ln>
        </p:spPr>
      </p:pic>
      <p:sp>
        <p:nvSpPr>
          <p:cNvPr id="79" name="Google Shape;79;p17"/>
          <p:cNvSpPr txBox="1"/>
          <p:nvPr/>
        </p:nvSpPr>
        <p:spPr>
          <a:xfrm>
            <a:off x="0" y="-1"/>
            <a:ext cx="4323000" cy="66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00"/>
              <a:t>Q</a:t>
            </a:r>
            <a:r>
              <a:rPr lang="en" sz="3100"/>
              <a:t>uotes About </a:t>
            </a:r>
            <a:r>
              <a:rPr lang="en" sz="3100"/>
              <a:t>Courage</a:t>
            </a:r>
            <a:endParaRPr sz="3100"/>
          </a:p>
        </p:txBody>
      </p:sp>
      <p:pic>
        <p:nvPicPr>
          <p:cNvPr id="80" name="Google Shape;80;p17"/>
          <p:cNvPicPr preferRelativeResize="0"/>
          <p:nvPr/>
        </p:nvPicPr>
        <p:blipFill>
          <a:blip r:embed="rId6">
            <a:alphaModFix/>
          </a:blip>
          <a:stretch>
            <a:fillRect/>
          </a:stretch>
        </p:blipFill>
        <p:spPr>
          <a:xfrm>
            <a:off x="4937600" y="2988875"/>
            <a:ext cx="2132400" cy="2154626"/>
          </a:xfrm>
          <a:prstGeom prst="rect">
            <a:avLst/>
          </a:prstGeom>
          <a:noFill/>
          <a:ln>
            <a:noFill/>
          </a:ln>
        </p:spPr>
      </p:pic>
      <p:pic>
        <p:nvPicPr>
          <p:cNvPr id="81" name="Google Shape;81;p17"/>
          <p:cNvPicPr preferRelativeResize="0"/>
          <p:nvPr/>
        </p:nvPicPr>
        <p:blipFill>
          <a:blip r:embed="rId7">
            <a:alphaModFix/>
          </a:blip>
          <a:stretch>
            <a:fillRect/>
          </a:stretch>
        </p:blipFill>
        <p:spPr>
          <a:xfrm>
            <a:off x="2" y="536056"/>
            <a:ext cx="3104966" cy="2827024"/>
          </a:xfrm>
          <a:prstGeom prst="rect">
            <a:avLst/>
          </a:prstGeom>
          <a:noFill/>
          <a:ln>
            <a:noFill/>
          </a:ln>
        </p:spPr>
      </p:pic>
      <p:pic>
        <p:nvPicPr>
          <p:cNvPr id="82" name="Google Shape;82;p17"/>
          <p:cNvPicPr preferRelativeResize="0"/>
          <p:nvPr/>
        </p:nvPicPr>
        <p:blipFill>
          <a:blip r:embed="rId8">
            <a:alphaModFix/>
          </a:blip>
          <a:stretch>
            <a:fillRect/>
          </a:stretch>
        </p:blipFill>
        <p:spPr>
          <a:xfrm>
            <a:off x="1304307" y="2817178"/>
            <a:ext cx="1871199" cy="249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lin ang="5400012" scaled="0"/>
        </a:gra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Think about a time when </a:t>
            </a:r>
            <a:r>
              <a:rPr lang="en"/>
              <a:t>you've</a:t>
            </a:r>
            <a:r>
              <a:rPr lang="en"/>
              <a:t> been </a:t>
            </a:r>
            <a:r>
              <a:rPr lang="en"/>
              <a:t>courageous</a:t>
            </a:r>
            <a:r>
              <a:rPr lang="en"/>
              <a:t>. </a:t>
            </a:r>
            <a:endParaRPr/>
          </a:p>
        </p:txBody>
      </p:sp>
      <p:pic>
        <p:nvPicPr>
          <p:cNvPr id="88" name="Google Shape;88;p18"/>
          <p:cNvPicPr preferRelativeResize="0"/>
          <p:nvPr/>
        </p:nvPicPr>
        <p:blipFill>
          <a:blip r:embed="rId3">
            <a:alphaModFix/>
          </a:blip>
          <a:stretch>
            <a:fillRect/>
          </a:stretch>
        </p:blipFill>
        <p:spPr>
          <a:xfrm>
            <a:off x="205183" y="3169394"/>
            <a:ext cx="1974125" cy="1974125"/>
          </a:xfrm>
          <a:prstGeom prst="rect">
            <a:avLst/>
          </a:prstGeom>
          <a:noFill/>
          <a:ln>
            <a:noFill/>
          </a:ln>
        </p:spPr>
      </p:pic>
      <p:pic>
        <p:nvPicPr>
          <p:cNvPr id="89" name="Google Shape;89;p18"/>
          <p:cNvPicPr preferRelativeResize="0"/>
          <p:nvPr/>
        </p:nvPicPr>
        <p:blipFill>
          <a:blip r:embed="rId4">
            <a:alphaModFix/>
          </a:blip>
          <a:stretch>
            <a:fillRect/>
          </a:stretch>
        </p:blipFill>
        <p:spPr>
          <a:xfrm>
            <a:off x="2179293" y="3562618"/>
            <a:ext cx="1974125" cy="1580900"/>
          </a:xfrm>
          <a:prstGeom prst="rect">
            <a:avLst/>
          </a:prstGeom>
          <a:noFill/>
          <a:ln>
            <a:noFill/>
          </a:ln>
        </p:spPr>
      </p:pic>
      <p:pic>
        <p:nvPicPr>
          <p:cNvPr id="90" name="Google Shape;90;p18"/>
          <p:cNvPicPr preferRelativeResize="0"/>
          <p:nvPr/>
        </p:nvPicPr>
        <p:blipFill>
          <a:blip r:embed="rId5">
            <a:alphaModFix/>
          </a:blip>
          <a:stretch>
            <a:fillRect/>
          </a:stretch>
        </p:blipFill>
        <p:spPr>
          <a:xfrm>
            <a:off x="4153435" y="2274608"/>
            <a:ext cx="4990575" cy="28928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3445"/>
              <a:buFont typeface="Arial"/>
              <a:buNone/>
            </a:pPr>
            <a:r>
              <a:rPr lang="en" sz="3288"/>
              <a:t>G</a:t>
            </a:r>
            <a:r>
              <a:rPr lang="en" sz="3300"/>
              <a:t>od, please help me have courage in life and help me give courage to my brothers and sisters. Amen</a:t>
            </a:r>
            <a:endParaRPr sz="3300"/>
          </a:p>
          <a:p>
            <a:pPr indent="0" lvl="0" marL="0" rtl="0" algn="l">
              <a:spcBef>
                <a:spcPts val="0"/>
              </a:spcBef>
              <a:spcAft>
                <a:spcPts val="0"/>
              </a:spcAft>
              <a:buNone/>
            </a:pPr>
            <a:r>
              <a:t/>
            </a:r>
            <a:endParaRPr/>
          </a:p>
        </p:txBody>
      </p:sp>
      <p:sp>
        <p:nvSpPr>
          <p:cNvPr id="96" name="Google Shape;96;p19"/>
          <p:cNvSpPr txBox="1"/>
          <p:nvPr/>
        </p:nvSpPr>
        <p:spPr>
          <a:xfrm>
            <a:off x="1331175" y="2567225"/>
            <a:ext cx="2166300" cy="12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19"/>
          <p:cNvPicPr preferRelativeResize="0"/>
          <p:nvPr/>
        </p:nvPicPr>
        <p:blipFill>
          <a:blip r:embed="rId3">
            <a:alphaModFix/>
          </a:blip>
          <a:stretch>
            <a:fillRect/>
          </a:stretch>
        </p:blipFill>
        <p:spPr>
          <a:xfrm>
            <a:off x="2791754" y="1600603"/>
            <a:ext cx="3406725" cy="3219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180BB"/>
            </a:gs>
          </a:gsLst>
          <a:path path="circle">
            <a:fillToRect b="50%" l="50%" r="50%" t="50%"/>
          </a:path>
          <a:tileRect/>
        </a:gradFill>
      </p:bgPr>
    </p:bg>
    <p:spTree>
      <p:nvGrpSpPr>
        <p:cNvPr id="101" name="Shape 101"/>
        <p:cNvGrpSpPr/>
        <p:nvPr/>
      </p:nvGrpSpPr>
      <p:grpSpPr>
        <a:xfrm>
          <a:off x="0" y="0"/>
          <a:ext cx="0" cy="0"/>
          <a:chOff x="0" y="0"/>
          <a:chExt cx="0" cy="0"/>
        </a:xfrm>
      </p:grpSpPr>
      <p:sp>
        <p:nvSpPr>
          <p:cNvPr id="102" name="Google Shape;102;p20"/>
          <p:cNvSpPr txBox="1"/>
          <p:nvPr>
            <p:ph type="title"/>
          </p:nvPr>
        </p:nvSpPr>
        <p:spPr>
          <a:xfrm>
            <a:off x="490744" y="288306"/>
            <a:ext cx="7668000" cy="456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600" u="sng">
                <a:solidFill>
                  <a:schemeClr val="hlink"/>
                </a:solidFill>
                <a:hlinkClick r:id="rId3"/>
              </a:rPr>
              <a:t>Video on  Courage</a:t>
            </a:r>
            <a:endParaRPr sz="3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