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69767A-D366-47A0-A68C-3BEEECE6F54D}" v="3" dt="2023-08-11T02:59:13.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00" d="100"/>
          <a:sy n="100" d="100"/>
        </p:scale>
        <p:origin x="1504"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58F716BC-A28E-4D6D-8380-7EEB21C1CF7C}"/>
    <pc:docChg chg="custSel modSld">
      <pc:chgData name="TeamKids - Cheltenham East Primary" userId="d3fc93f2-66a9-4304-a10d-29cfd544172e" providerId="ADAL" clId="{58F716BC-A28E-4D6D-8380-7EEB21C1CF7C}" dt="2023-07-28T01:34:37.868" v="373" actId="14100"/>
      <pc:docMkLst>
        <pc:docMk/>
      </pc:docMkLst>
      <pc:sldChg chg="addSp delSp modSp mod">
        <pc:chgData name="TeamKids - Cheltenham East Primary" userId="d3fc93f2-66a9-4304-a10d-29cfd544172e" providerId="ADAL" clId="{58F716BC-A28E-4D6D-8380-7EEB21C1CF7C}" dt="2023-07-28T01:34:37.868" v="373" actId="14100"/>
        <pc:sldMkLst>
          <pc:docMk/>
          <pc:sldMk cId="874476574" sldId="258"/>
        </pc:sldMkLst>
        <pc:spChg chg="mod">
          <ac:chgData name="TeamKids - Cheltenham East Primary" userId="d3fc93f2-66a9-4304-a10d-29cfd544172e" providerId="ADAL" clId="{58F716BC-A28E-4D6D-8380-7EEB21C1CF7C}" dt="2023-07-28T01:11:23.475" v="90" actId="20577"/>
          <ac:spMkLst>
            <pc:docMk/>
            <pc:sldMk cId="874476574" sldId="258"/>
            <ac:spMk id="2" creationId="{8D90EF03-035E-7B37-2B6B-AFBF4DE275AD}"/>
          </ac:spMkLst>
        </pc:spChg>
        <pc:spChg chg="mod">
          <ac:chgData name="TeamKids - Cheltenham East Primary" userId="d3fc93f2-66a9-4304-a10d-29cfd544172e" providerId="ADAL" clId="{58F716BC-A28E-4D6D-8380-7EEB21C1CF7C}" dt="2023-07-28T00:46:41.105" v="9" actId="1076"/>
          <ac:spMkLst>
            <pc:docMk/>
            <pc:sldMk cId="874476574" sldId="258"/>
            <ac:spMk id="3" creationId="{2538C33F-12BF-7ACE-E006-C89ECCF04D6E}"/>
          </ac:spMkLst>
        </pc:spChg>
        <pc:spChg chg="mod">
          <ac:chgData name="TeamKids - Cheltenham East Primary" userId="d3fc93f2-66a9-4304-a10d-29cfd544172e" providerId="ADAL" clId="{58F716BC-A28E-4D6D-8380-7EEB21C1CF7C}" dt="2023-07-28T01:12:06.225" v="122" actId="20577"/>
          <ac:spMkLst>
            <pc:docMk/>
            <pc:sldMk cId="874476574" sldId="258"/>
            <ac:spMk id="4" creationId="{FC691B38-2D7E-8E39-A44E-D006C5F09DA0}"/>
          </ac:spMkLst>
        </pc:spChg>
        <pc:spChg chg="mod">
          <ac:chgData name="TeamKids - Cheltenham East Primary" userId="d3fc93f2-66a9-4304-a10d-29cfd544172e" providerId="ADAL" clId="{58F716BC-A28E-4D6D-8380-7EEB21C1CF7C}" dt="2023-07-28T00:51:17.246" v="26" actId="20577"/>
          <ac:spMkLst>
            <pc:docMk/>
            <pc:sldMk cId="874476574" sldId="258"/>
            <ac:spMk id="5" creationId="{DA38CBD2-6BC7-F3B1-BE2F-5DC3CBA327E8}"/>
          </ac:spMkLst>
        </pc:spChg>
        <pc:spChg chg="add del mod">
          <ac:chgData name="TeamKids - Cheltenham East Primary" userId="d3fc93f2-66a9-4304-a10d-29cfd544172e" providerId="ADAL" clId="{58F716BC-A28E-4D6D-8380-7EEB21C1CF7C}" dt="2023-07-28T01:04:49.850" v="41" actId="931"/>
          <ac:spMkLst>
            <pc:docMk/>
            <pc:sldMk cId="874476574" sldId="258"/>
            <ac:spMk id="8" creationId="{B235E82A-BD03-5B53-4280-EC46DED9ED2C}"/>
          </ac:spMkLst>
        </pc:spChg>
        <pc:spChg chg="add del mod">
          <ac:chgData name="TeamKids - Cheltenham East Primary" userId="d3fc93f2-66a9-4304-a10d-29cfd544172e" providerId="ADAL" clId="{58F716BC-A28E-4D6D-8380-7EEB21C1CF7C}" dt="2023-07-28T01:04:58.740" v="42" actId="931"/>
          <ac:spMkLst>
            <pc:docMk/>
            <pc:sldMk cId="874476574" sldId="258"/>
            <ac:spMk id="10" creationId="{19FEC7BD-9B43-6865-0249-EFEE236F0DB5}"/>
          </ac:spMkLst>
        </pc:spChg>
        <pc:spChg chg="add mod">
          <ac:chgData name="TeamKids - Cheltenham East Primary" userId="d3fc93f2-66a9-4304-a10d-29cfd544172e" providerId="ADAL" clId="{58F716BC-A28E-4D6D-8380-7EEB21C1CF7C}" dt="2023-07-28T01:11:37.281" v="93" actId="1076"/>
          <ac:spMkLst>
            <pc:docMk/>
            <pc:sldMk cId="874476574" sldId="258"/>
            <ac:spMk id="18" creationId="{FB0A4C6F-E808-7403-24CE-C085BBFDE544}"/>
          </ac:spMkLst>
        </pc:spChg>
        <pc:spChg chg="del mod">
          <ac:chgData name="TeamKids - Cheltenham East Primary" userId="d3fc93f2-66a9-4304-a10d-29cfd544172e" providerId="ADAL" clId="{58F716BC-A28E-4D6D-8380-7EEB21C1CF7C}" dt="2023-07-28T01:05:13.024" v="50"/>
          <ac:spMkLst>
            <pc:docMk/>
            <pc:sldMk cId="874476574" sldId="258"/>
            <ac:spMk id="23" creationId="{09636A4C-275D-9A44-ADEA-C3A87B4DE85D}"/>
          </ac:spMkLst>
        </pc:spChg>
        <pc:spChg chg="mod">
          <ac:chgData name="TeamKids - Cheltenham East Primary" userId="d3fc93f2-66a9-4304-a10d-29cfd544172e" providerId="ADAL" clId="{58F716BC-A28E-4D6D-8380-7EEB21C1CF7C}" dt="2023-07-28T00:46:37.651" v="8" actId="1076"/>
          <ac:spMkLst>
            <pc:docMk/>
            <pc:sldMk cId="874476574" sldId="258"/>
            <ac:spMk id="60" creationId="{C670A1C7-09DE-DC4F-BE47-C743826A6E4D}"/>
          </ac:spMkLst>
        </pc:spChg>
        <pc:spChg chg="mod">
          <ac:chgData name="TeamKids - Cheltenham East Primary" userId="d3fc93f2-66a9-4304-a10d-29cfd544172e" providerId="ADAL" clId="{58F716BC-A28E-4D6D-8380-7EEB21C1CF7C}" dt="2023-07-28T00:23:00.036" v="1" actId="20577"/>
          <ac:spMkLst>
            <pc:docMk/>
            <pc:sldMk cId="874476574" sldId="258"/>
            <ac:spMk id="68" creationId="{4BC1B856-83F0-654D-83AD-AB3D3ED354E3}"/>
          </ac:spMkLst>
        </pc:spChg>
        <pc:spChg chg="mod">
          <ac:chgData name="TeamKids - Cheltenham East Primary" userId="d3fc93f2-66a9-4304-a10d-29cfd544172e" providerId="ADAL" clId="{58F716BC-A28E-4D6D-8380-7EEB21C1CF7C}" dt="2023-07-28T01:34:37.868" v="373" actId="14100"/>
          <ac:spMkLst>
            <pc:docMk/>
            <pc:sldMk cId="874476574" sldId="258"/>
            <ac:spMk id="86" creationId="{63E343B8-5F02-974F-8CDE-DAAB32F1165F}"/>
          </ac:spMkLst>
        </pc:spChg>
        <pc:picChg chg="del">
          <ac:chgData name="TeamKids - Cheltenham East Primary" userId="d3fc93f2-66a9-4304-a10d-29cfd544172e" providerId="ADAL" clId="{58F716BC-A28E-4D6D-8380-7EEB21C1CF7C}" dt="2023-07-28T00:42:33.137" v="2" actId="478"/>
          <ac:picMkLst>
            <pc:docMk/>
            <pc:sldMk cId="874476574" sldId="258"/>
            <ac:picMk id="12" creationId="{B7A6D077-7442-87DF-9FA5-2078FA919CFE}"/>
          </ac:picMkLst>
        </pc:picChg>
        <pc:picChg chg="add mod">
          <ac:chgData name="TeamKids - Cheltenham East Primary" userId="d3fc93f2-66a9-4304-a10d-29cfd544172e" providerId="ADAL" clId="{58F716BC-A28E-4D6D-8380-7EEB21C1CF7C}" dt="2023-07-28T01:04:58.756" v="43" actId="27614"/>
          <ac:picMkLst>
            <pc:docMk/>
            <pc:sldMk cId="874476574" sldId="258"/>
            <ac:picMk id="13" creationId="{792A006A-37C2-E0BF-D43D-390B54506E0D}"/>
          </ac:picMkLst>
        </pc:picChg>
        <pc:picChg chg="del">
          <ac:chgData name="TeamKids - Cheltenham East Primary" userId="d3fc93f2-66a9-4304-a10d-29cfd544172e" providerId="ADAL" clId="{58F716BC-A28E-4D6D-8380-7EEB21C1CF7C}" dt="2023-07-28T00:42:35.039" v="3" actId="478"/>
          <ac:picMkLst>
            <pc:docMk/>
            <pc:sldMk cId="874476574" sldId="258"/>
            <ac:picMk id="14" creationId="{CDD03E22-3608-9E41-97AD-261F1081B166}"/>
          </ac:picMkLst>
        </pc:picChg>
        <pc:picChg chg="del">
          <ac:chgData name="TeamKids - Cheltenham East Primary" userId="d3fc93f2-66a9-4304-a10d-29cfd544172e" providerId="ADAL" clId="{58F716BC-A28E-4D6D-8380-7EEB21C1CF7C}" dt="2023-07-28T00:42:36.876" v="4" actId="478"/>
          <ac:picMkLst>
            <pc:docMk/>
            <pc:sldMk cId="874476574" sldId="258"/>
            <ac:picMk id="16" creationId="{7F79BCD2-AA05-816D-3A8F-90C58E3F71C6}"/>
          </ac:picMkLst>
        </pc:picChg>
        <pc:picChg chg="add mod">
          <ac:chgData name="TeamKids - Cheltenham East Primary" userId="d3fc93f2-66a9-4304-a10d-29cfd544172e" providerId="ADAL" clId="{58F716BC-A28E-4D6D-8380-7EEB21C1CF7C}" dt="2023-07-28T01:05:08.115" v="48" actId="14100"/>
          <ac:picMkLst>
            <pc:docMk/>
            <pc:sldMk cId="874476574" sldId="258"/>
            <ac:picMk id="17" creationId="{C1A1DE2C-7E14-0910-0F2A-9F57A2EB3B99}"/>
          </ac:picMkLst>
        </pc:picChg>
        <pc:picChg chg="add mod">
          <ac:chgData name="TeamKids - Cheltenham East Primary" userId="d3fc93f2-66a9-4304-a10d-29cfd544172e" providerId="ADAL" clId="{58F716BC-A28E-4D6D-8380-7EEB21C1CF7C}" dt="2023-07-28T01:13:52.238" v="131" actId="14100"/>
          <ac:picMkLst>
            <pc:docMk/>
            <pc:sldMk cId="874476574" sldId="258"/>
            <ac:picMk id="20" creationId="{BEE1E5CD-3E15-B12D-A0FC-2A843330C91E}"/>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D0B6A861-CD03-4FD6-B3E7-4E7FAEC66BBF}"/>
    <pc:docChg chg="custSel modSld">
      <pc:chgData name="TeamKids - Cheltenham East Primary" userId="d3fc93f2-66a9-4304-a10d-29cfd544172e" providerId="ADAL" clId="{D0B6A861-CD03-4FD6-B3E7-4E7FAEC66BBF}" dt="2023-07-13T23:53:34.800" v="293" actId="14100"/>
      <pc:docMkLst>
        <pc:docMk/>
      </pc:docMkLst>
      <pc:sldChg chg="addSp delSp modSp mod">
        <pc:chgData name="TeamKids - Cheltenham East Primary" userId="d3fc93f2-66a9-4304-a10d-29cfd544172e" providerId="ADAL" clId="{D0B6A861-CD03-4FD6-B3E7-4E7FAEC66BBF}" dt="2023-07-13T23:53:34.800" v="293" actId="14100"/>
        <pc:sldMkLst>
          <pc:docMk/>
          <pc:sldMk cId="874476574" sldId="258"/>
        </pc:sldMkLst>
        <pc:spChg chg="mod">
          <ac:chgData name="TeamKids - Cheltenham East Primary" userId="d3fc93f2-66a9-4304-a10d-29cfd544172e" providerId="ADAL" clId="{D0B6A861-CD03-4FD6-B3E7-4E7FAEC66BBF}" dt="2023-07-13T23:14:08.620" v="23" actId="20577"/>
          <ac:spMkLst>
            <pc:docMk/>
            <pc:sldMk cId="874476574" sldId="258"/>
            <ac:spMk id="2" creationId="{8D90EF03-035E-7B37-2B6B-AFBF4DE275AD}"/>
          </ac:spMkLst>
        </pc:spChg>
        <pc:spChg chg="mod">
          <ac:chgData name="TeamKids - Cheltenham East Primary" userId="d3fc93f2-66a9-4304-a10d-29cfd544172e" providerId="ADAL" clId="{D0B6A861-CD03-4FD6-B3E7-4E7FAEC66BBF}" dt="2023-07-13T23:14:25.162" v="50" actId="20577"/>
          <ac:spMkLst>
            <pc:docMk/>
            <pc:sldMk cId="874476574" sldId="258"/>
            <ac:spMk id="3" creationId="{2538C33F-12BF-7ACE-E006-C89ECCF04D6E}"/>
          </ac:spMkLst>
        </pc:spChg>
        <pc:spChg chg="mod">
          <ac:chgData name="TeamKids - Cheltenham East Primary" userId="d3fc93f2-66a9-4304-a10d-29cfd544172e" providerId="ADAL" clId="{D0B6A861-CD03-4FD6-B3E7-4E7FAEC66BBF}" dt="2023-07-13T23:14:56.634" v="92" actId="20577"/>
          <ac:spMkLst>
            <pc:docMk/>
            <pc:sldMk cId="874476574" sldId="258"/>
            <ac:spMk id="4" creationId="{FC691B38-2D7E-8E39-A44E-D006C5F09DA0}"/>
          </ac:spMkLst>
        </pc:spChg>
        <pc:spChg chg="mod">
          <ac:chgData name="TeamKids - Cheltenham East Primary" userId="d3fc93f2-66a9-4304-a10d-29cfd544172e" providerId="ADAL" clId="{D0B6A861-CD03-4FD6-B3E7-4E7FAEC66BBF}" dt="2023-07-13T23:14:43.252" v="69" actId="20577"/>
          <ac:spMkLst>
            <pc:docMk/>
            <pc:sldMk cId="874476574" sldId="258"/>
            <ac:spMk id="5" creationId="{DA38CBD2-6BC7-F3B1-BE2F-5DC3CBA327E8}"/>
          </ac:spMkLst>
        </pc:spChg>
        <pc:spChg chg="mod">
          <ac:chgData name="TeamKids - Cheltenham East Primary" userId="d3fc93f2-66a9-4304-a10d-29cfd544172e" providerId="ADAL" clId="{D0B6A861-CD03-4FD6-B3E7-4E7FAEC66BBF}" dt="2023-07-13T23:21:39.200" v="158" actId="20577"/>
          <ac:spMkLst>
            <pc:docMk/>
            <pc:sldMk cId="874476574" sldId="258"/>
            <ac:spMk id="7" creationId="{DC885CEB-C146-E036-8755-7F89699E36CA}"/>
          </ac:spMkLst>
        </pc:spChg>
        <pc:spChg chg="add del mod">
          <ac:chgData name="TeamKids - Cheltenham East Primary" userId="d3fc93f2-66a9-4304-a10d-29cfd544172e" providerId="ADAL" clId="{D0B6A861-CD03-4FD6-B3E7-4E7FAEC66BBF}" dt="2023-07-13T23:49:04.330" v="241" actId="931"/>
          <ac:spMkLst>
            <pc:docMk/>
            <pc:sldMk cId="874476574" sldId="258"/>
            <ac:spMk id="8" creationId="{2ED068E0-6C83-76DA-C6D1-6ACCA8DBAA7E}"/>
          </ac:spMkLst>
        </pc:spChg>
        <pc:spChg chg="add del mod">
          <ac:chgData name="TeamKids - Cheltenham East Primary" userId="d3fc93f2-66a9-4304-a10d-29cfd544172e" providerId="ADAL" clId="{D0B6A861-CD03-4FD6-B3E7-4E7FAEC66BBF}" dt="2023-07-13T23:49:22.720" v="244" actId="931"/>
          <ac:spMkLst>
            <pc:docMk/>
            <pc:sldMk cId="874476574" sldId="258"/>
            <ac:spMk id="11" creationId="{97B53441-C2FB-1FC8-3FFD-93EE4432CB8D}"/>
          </ac:spMkLst>
        </pc:spChg>
        <pc:spChg chg="add del mod">
          <ac:chgData name="TeamKids - Cheltenham East Primary" userId="d3fc93f2-66a9-4304-a10d-29cfd544172e" providerId="ADAL" clId="{D0B6A861-CD03-4FD6-B3E7-4E7FAEC66BBF}" dt="2023-07-13T23:49:13.767" v="243" actId="931"/>
          <ac:spMkLst>
            <pc:docMk/>
            <pc:sldMk cId="874476574" sldId="258"/>
            <ac:spMk id="15" creationId="{A06CFF9A-B4F3-C88C-AB6B-97BE57AB24DE}"/>
          </ac:spMkLst>
        </pc:spChg>
        <pc:spChg chg="mod">
          <ac:chgData name="TeamKids - Cheltenham East Primary" userId="d3fc93f2-66a9-4304-a10d-29cfd544172e" providerId="ADAL" clId="{D0B6A861-CD03-4FD6-B3E7-4E7FAEC66BBF}" dt="2023-07-13T23:15:36.986" v="144" actId="20577"/>
          <ac:spMkLst>
            <pc:docMk/>
            <pc:sldMk cId="874476574" sldId="258"/>
            <ac:spMk id="23" creationId="{09636A4C-275D-9A44-ADEA-C3A87B4DE85D}"/>
          </ac:spMkLst>
        </pc:spChg>
        <pc:spChg chg="mod">
          <ac:chgData name="TeamKids - Cheltenham East Primary" userId="d3fc93f2-66a9-4304-a10d-29cfd544172e" providerId="ADAL" clId="{D0B6A861-CD03-4FD6-B3E7-4E7FAEC66BBF}" dt="2023-07-13T23:21:54.384" v="182" actId="20577"/>
          <ac:spMkLst>
            <pc:docMk/>
            <pc:sldMk cId="874476574" sldId="258"/>
            <ac:spMk id="45" creationId="{EBFBF44F-0BC5-A54D-AA9A-C46BA4650166}"/>
          </ac:spMkLst>
        </pc:spChg>
        <pc:spChg chg="mod">
          <ac:chgData name="TeamKids - Cheltenham East Primary" userId="d3fc93f2-66a9-4304-a10d-29cfd544172e" providerId="ADAL" clId="{D0B6A861-CD03-4FD6-B3E7-4E7FAEC66BBF}" dt="2023-07-13T23:22:06.054" v="203" actId="20577"/>
          <ac:spMkLst>
            <pc:docMk/>
            <pc:sldMk cId="874476574" sldId="258"/>
            <ac:spMk id="48" creationId="{7200E5BC-BBB7-3C49-809B-EB9A84214327}"/>
          </ac:spMkLst>
        </pc:spChg>
        <pc:spChg chg="mod">
          <ac:chgData name="TeamKids - Cheltenham East Primary" userId="d3fc93f2-66a9-4304-a10d-29cfd544172e" providerId="ADAL" clId="{D0B6A861-CD03-4FD6-B3E7-4E7FAEC66BBF}" dt="2023-07-13T23:22:21.539" v="214" actId="20577"/>
          <ac:spMkLst>
            <pc:docMk/>
            <pc:sldMk cId="874476574" sldId="258"/>
            <ac:spMk id="49" creationId="{36FF00A8-487D-9842-9CF1-66D33AD92F31}"/>
          </ac:spMkLst>
        </pc:spChg>
        <pc:spChg chg="mod">
          <ac:chgData name="TeamKids - Cheltenham East Primary" userId="d3fc93f2-66a9-4304-a10d-29cfd544172e" providerId="ADAL" clId="{D0B6A861-CD03-4FD6-B3E7-4E7FAEC66BBF}" dt="2023-07-13T23:22:33.488" v="237" actId="20577"/>
          <ac:spMkLst>
            <pc:docMk/>
            <pc:sldMk cId="874476574" sldId="258"/>
            <ac:spMk id="51" creationId="{EBD1FCF4-43EE-784A-870C-2741A185C0C7}"/>
          </ac:spMkLst>
        </pc:spChg>
        <pc:spChg chg="mod">
          <ac:chgData name="TeamKids - Cheltenham East Primary" userId="d3fc93f2-66a9-4304-a10d-29cfd544172e" providerId="ADAL" clId="{D0B6A861-CD03-4FD6-B3E7-4E7FAEC66BBF}" dt="2023-07-13T23:15:18.590" v="103" actId="20577"/>
          <ac:spMkLst>
            <pc:docMk/>
            <pc:sldMk cId="874476574" sldId="258"/>
            <ac:spMk id="60" creationId="{C670A1C7-09DE-DC4F-BE47-C743826A6E4D}"/>
          </ac:spMkLst>
        </pc:spChg>
        <pc:spChg chg="mod">
          <ac:chgData name="TeamKids - Cheltenham East Primary" userId="d3fc93f2-66a9-4304-a10d-29cfd544172e" providerId="ADAL" clId="{D0B6A861-CD03-4FD6-B3E7-4E7FAEC66BBF}" dt="2023-07-13T23:13:40.520" v="2" actId="20577"/>
          <ac:spMkLst>
            <pc:docMk/>
            <pc:sldMk cId="874476574" sldId="258"/>
            <ac:spMk id="68" creationId="{4BC1B856-83F0-654D-83AD-AB3D3ED354E3}"/>
          </ac:spMkLst>
        </pc:spChg>
        <pc:spChg chg="mod">
          <ac:chgData name="TeamKids - Cheltenham East Primary" userId="d3fc93f2-66a9-4304-a10d-29cfd544172e" providerId="ADAL" clId="{D0B6A861-CD03-4FD6-B3E7-4E7FAEC66BBF}" dt="2023-07-13T23:53:34.800" v="293" actId="14100"/>
          <ac:spMkLst>
            <pc:docMk/>
            <pc:sldMk cId="874476574" sldId="258"/>
            <ac:spMk id="86" creationId="{63E343B8-5F02-974F-8CDE-DAAB32F1165F}"/>
          </ac:spMkLst>
        </pc:spChg>
        <pc:picChg chg="del">
          <ac:chgData name="TeamKids - Cheltenham East Primary" userId="d3fc93f2-66a9-4304-a10d-29cfd544172e" providerId="ADAL" clId="{D0B6A861-CD03-4FD6-B3E7-4E7FAEC66BBF}" dt="2023-07-13T23:48:38.862" v="239" actId="478"/>
          <ac:picMkLst>
            <pc:docMk/>
            <pc:sldMk cId="874476574" sldId="258"/>
            <ac:picMk id="9" creationId="{A91E36E3-EF30-83D7-19FC-E0D20FEC12AE}"/>
          </ac:picMkLst>
        </pc:picChg>
        <pc:picChg chg="add del mod">
          <ac:chgData name="TeamKids - Cheltenham East Primary" userId="d3fc93f2-66a9-4304-a10d-29cfd544172e" providerId="ADAL" clId="{D0B6A861-CD03-4FD6-B3E7-4E7FAEC66BBF}" dt="2023-07-13T23:49:07.011" v="242" actId="478"/>
          <ac:picMkLst>
            <pc:docMk/>
            <pc:sldMk cId="874476574" sldId="258"/>
            <ac:picMk id="13" creationId="{2E62E027-4FD3-6912-0080-F8CD3415C17F}"/>
          </ac:picMkLst>
        </pc:picChg>
        <pc:picChg chg="add mod">
          <ac:chgData name="TeamKids - Cheltenham East Primary" userId="d3fc93f2-66a9-4304-a10d-29cfd544172e" providerId="ADAL" clId="{D0B6A861-CD03-4FD6-B3E7-4E7FAEC66BBF}" dt="2023-07-13T23:49:13.767" v="243" actId="931"/>
          <ac:picMkLst>
            <pc:docMk/>
            <pc:sldMk cId="874476574" sldId="258"/>
            <ac:picMk id="17" creationId="{58FD9559-514E-B795-A02A-1D964552DDF3}"/>
          </ac:picMkLst>
        </pc:picChg>
        <pc:picChg chg="del">
          <ac:chgData name="TeamKids - Cheltenham East Primary" userId="d3fc93f2-66a9-4304-a10d-29cfd544172e" providerId="ADAL" clId="{D0B6A861-CD03-4FD6-B3E7-4E7FAEC66BBF}" dt="2023-07-13T23:48:37.150" v="238" actId="478"/>
          <ac:picMkLst>
            <pc:docMk/>
            <pc:sldMk cId="874476574" sldId="258"/>
            <ac:picMk id="18" creationId="{770844A8-69E6-72A6-0386-9C82462BC265}"/>
          </ac:picMkLst>
        </pc:picChg>
        <pc:picChg chg="add mod">
          <ac:chgData name="TeamKids - Cheltenham East Primary" userId="d3fc93f2-66a9-4304-a10d-29cfd544172e" providerId="ADAL" clId="{D0B6A861-CD03-4FD6-B3E7-4E7FAEC66BBF}" dt="2023-07-13T23:50:21.275" v="250" actId="1076"/>
          <ac:picMkLst>
            <pc:docMk/>
            <pc:sldMk cId="874476574" sldId="258"/>
            <ac:picMk id="20" creationId="{49A5E097-FB8F-ABA9-EC78-D2B17E6ECE54}"/>
          </ac:picMkLst>
        </pc:picChg>
        <pc:picChg chg="add mod">
          <ac:chgData name="TeamKids - Cheltenham East Primary" userId="d3fc93f2-66a9-4304-a10d-29cfd544172e" providerId="ADAL" clId="{D0B6A861-CD03-4FD6-B3E7-4E7FAEC66BBF}" dt="2023-07-13T23:50:24.862" v="251" actId="1076"/>
          <ac:picMkLst>
            <pc:docMk/>
            <pc:sldMk cId="874476574" sldId="258"/>
            <ac:picMk id="22" creationId="{22E1B131-9F74-887E-0F16-434B8E1CE82D}"/>
          </ac:picMkLst>
        </pc:picChg>
        <pc:picChg chg="del">
          <ac:chgData name="TeamKids - Cheltenham East Primary" userId="d3fc93f2-66a9-4304-a10d-29cfd544172e" providerId="ADAL" clId="{D0B6A861-CD03-4FD6-B3E7-4E7FAEC66BBF}" dt="2023-07-13T23:48:40.486" v="240" actId="478"/>
          <ac:picMkLst>
            <pc:docMk/>
            <pc:sldMk cId="874476574" sldId="258"/>
            <ac:picMk id="26" creationId="{7094B24A-37AA-93F6-81D9-CD4EFD53887C}"/>
          </ac:picMkLst>
        </pc:picChg>
      </pc:sldChg>
    </pc:docChg>
  </pc:docChgLst>
  <pc:docChgLst>
    <pc:chgData name="TeamKids - Cheltenham East Primary" userId="d3fc93f2-66a9-4304-a10d-29cfd544172e" providerId="ADAL" clId="{6C572A99-0C67-474B-B290-68B25799C519}"/>
    <pc:docChg chg="custSel modSld">
      <pc:chgData name="TeamKids - Cheltenham East Primary" userId="d3fc93f2-66a9-4304-a10d-29cfd544172e" providerId="ADAL" clId="{6C572A99-0C67-474B-B290-68B25799C519}" dt="2023-08-04T00:20:03.334" v="205" actId="20577"/>
      <pc:docMkLst>
        <pc:docMk/>
      </pc:docMkLst>
      <pc:sldChg chg="addSp delSp modSp mod">
        <pc:chgData name="TeamKids - Cheltenham East Primary" userId="d3fc93f2-66a9-4304-a10d-29cfd544172e" providerId="ADAL" clId="{6C572A99-0C67-474B-B290-68B25799C519}" dt="2023-08-04T00:20:03.334" v="205" actId="20577"/>
        <pc:sldMkLst>
          <pc:docMk/>
          <pc:sldMk cId="874476574" sldId="258"/>
        </pc:sldMkLst>
        <pc:spChg chg="mod">
          <ac:chgData name="TeamKids - Cheltenham East Primary" userId="d3fc93f2-66a9-4304-a10d-29cfd544172e" providerId="ADAL" clId="{6C572A99-0C67-474B-B290-68B25799C519}" dt="2023-08-03T23:53:43.991" v="48" actId="5793"/>
          <ac:spMkLst>
            <pc:docMk/>
            <pc:sldMk cId="874476574" sldId="258"/>
            <ac:spMk id="2" creationId="{8D90EF03-035E-7B37-2B6B-AFBF4DE275AD}"/>
          </ac:spMkLst>
        </pc:spChg>
        <pc:spChg chg="mod">
          <ac:chgData name="TeamKids - Cheltenham East Primary" userId="d3fc93f2-66a9-4304-a10d-29cfd544172e" providerId="ADAL" clId="{6C572A99-0C67-474B-B290-68B25799C519}" dt="2023-08-03T23:55:47.558" v="122" actId="20577"/>
          <ac:spMkLst>
            <pc:docMk/>
            <pc:sldMk cId="874476574" sldId="258"/>
            <ac:spMk id="3" creationId="{2538C33F-12BF-7ACE-E006-C89ECCF04D6E}"/>
          </ac:spMkLst>
        </pc:spChg>
        <pc:spChg chg="mod">
          <ac:chgData name="TeamKids - Cheltenham East Primary" userId="d3fc93f2-66a9-4304-a10d-29cfd544172e" providerId="ADAL" clId="{6C572A99-0C67-474B-B290-68B25799C519}" dt="2023-08-03T23:52:26.323" v="10" actId="1076"/>
          <ac:spMkLst>
            <pc:docMk/>
            <pc:sldMk cId="874476574" sldId="258"/>
            <ac:spMk id="4" creationId="{FC691B38-2D7E-8E39-A44E-D006C5F09DA0}"/>
          </ac:spMkLst>
        </pc:spChg>
        <pc:spChg chg="mod">
          <ac:chgData name="TeamKids - Cheltenham East Primary" userId="d3fc93f2-66a9-4304-a10d-29cfd544172e" providerId="ADAL" clId="{6C572A99-0C67-474B-B290-68B25799C519}" dt="2023-08-03T23:54:37.469" v="74" actId="20577"/>
          <ac:spMkLst>
            <pc:docMk/>
            <pc:sldMk cId="874476574" sldId="258"/>
            <ac:spMk id="5" creationId="{DA38CBD2-6BC7-F3B1-BE2F-5DC3CBA327E8}"/>
          </ac:spMkLst>
        </pc:spChg>
        <pc:spChg chg="add del mod">
          <ac:chgData name="TeamKids - Cheltenham East Primary" userId="d3fc93f2-66a9-4304-a10d-29cfd544172e" providerId="ADAL" clId="{6C572A99-0C67-474B-B290-68B25799C519}" dt="2023-08-03T23:58:00.765" v="124" actId="931"/>
          <ac:spMkLst>
            <pc:docMk/>
            <pc:sldMk cId="874476574" sldId="258"/>
            <ac:spMk id="8" creationId="{853DA4C1-5F75-F980-E3D0-8BC0D74F7F72}"/>
          </ac:spMkLst>
        </pc:spChg>
        <pc:spChg chg="add del mod">
          <ac:chgData name="TeamKids - Cheltenham East Primary" userId="d3fc93f2-66a9-4304-a10d-29cfd544172e" providerId="ADAL" clId="{6C572A99-0C67-474B-B290-68B25799C519}" dt="2023-08-03T23:50:57.878" v="5" actId="478"/>
          <ac:spMkLst>
            <pc:docMk/>
            <pc:sldMk cId="874476574" sldId="258"/>
            <ac:spMk id="10" creationId="{261881E8-D760-DCBD-D3E5-F5940A58A307}"/>
          </ac:spMkLst>
        </pc:spChg>
        <pc:spChg chg="add del mod">
          <ac:chgData name="TeamKids - Cheltenham East Primary" userId="d3fc93f2-66a9-4304-a10d-29cfd544172e" providerId="ADAL" clId="{6C572A99-0C67-474B-B290-68B25799C519}" dt="2023-08-03T23:58:25.941" v="131" actId="478"/>
          <ac:spMkLst>
            <pc:docMk/>
            <pc:sldMk cId="874476574" sldId="258"/>
            <ac:spMk id="15" creationId="{E0BEA0B3-08E4-543E-3043-F80043088E05}"/>
          </ac:spMkLst>
        </pc:spChg>
        <pc:spChg chg="mod">
          <ac:chgData name="TeamKids - Cheltenham East Primary" userId="d3fc93f2-66a9-4304-a10d-29cfd544172e" providerId="ADAL" clId="{6C572A99-0C67-474B-B290-68B25799C519}" dt="2023-08-04T00:07:48.793" v="141" actId="20577"/>
          <ac:spMkLst>
            <pc:docMk/>
            <pc:sldMk cId="874476574" sldId="258"/>
            <ac:spMk id="18" creationId="{FB0A4C6F-E808-7403-24CE-C085BBFDE544}"/>
          </ac:spMkLst>
        </pc:spChg>
        <pc:spChg chg="mod">
          <ac:chgData name="TeamKids - Cheltenham East Primary" userId="d3fc93f2-66a9-4304-a10d-29cfd544172e" providerId="ADAL" clId="{6C572A99-0C67-474B-B290-68B25799C519}" dt="2023-08-03T23:55:41.519" v="117" actId="5793"/>
          <ac:spMkLst>
            <pc:docMk/>
            <pc:sldMk cId="874476574" sldId="258"/>
            <ac:spMk id="60" creationId="{C670A1C7-09DE-DC4F-BE47-C743826A6E4D}"/>
          </ac:spMkLst>
        </pc:spChg>
        <pc:spChg chg="mod">
          <ac:chgData name="TeamKids - Cheltenham East Primary" userId="d3fc93f2-66a9-4304-a10d-29cfd544172e" providerId="ADAL" clId="{6C572A99-0C67-474B-B290-68B25799C519}" dt="2023-08-03T23:49:53.180" v="4" actId="20577"/>
          <ac:spMkLst>
            <pc:docMk/>
            <pc:sldMk cId="874476574" sldId="258"/>
            <ac:spMk id="68" creationId="{4BC1B856-83F0-654D-83AD-AB3D3ED354E3}"/>
          </ac:spMkLst>
        </pc:spChg>
        <pc:spChg chg="mod">
          <ac:chgData name="TeamKids - Cheltenham East Primary" userId="d3fc93f2-66a9-4304-a10d-29cfd544172e" providerId="ADAL" clId="{6C572A99-0C67-474B-B290-68B25799C519}" dt="2023-08-04T00:20:03.334" v="205" actId="20577"/>
          <ac:spMkLst>
            <pc:docMk/>
            <pc:sldMk cId="874476574" sldId="258"/>
            <ac:spMk id="86" creationId="{63E343B8-5F02-974F-8CDE-DAAB32F1165F}"/>
          </ac:spMkLst>
        </pc:spChg>
        <pc:picChg chg="add del mod">
          <ac:chgData name="TeamKids - Cheltenham East Primary" userId="d3fc93f2-66a9-4304-a10d-29cfd544172e" providerId="ADAL" clId="{6C572A99-0C67-474B-B290-68B25799C519}" dt="2023-08-03T23:58:24.042" v="130" actId="478"/>
          <ac:picMkLst>
            <pc:docMk/>
            <pc:sldMk cId="874476574" sldId="258"/>
            <ac:picMk id="12" creationId="{2415C643-7F7A-C6CC-1F5E-A7A22772C464}"/>
          </ac:picMkLst>
        </pc:picChg>
        <pc:picChg chg="del">
          <ac:chgData name="TeamKids - Cheltenham East Primary" userId="d3fc93f2-66a9-4304-a10d-29cfd544172e" providerId="ADAL" clId="{6C572A99-0C67-474B-B290-68B25799C519}" dt="2023-08-03T23:49:41.049" v="0" actId="478"/>
          <ac:picMkLst>
            <pc:docMk/>
            <pc:sldMk cId="874476574" sldId="258"/>
            <ac:picMk id="13" creationId="{792A006A-37C2-E0BF-D43D-390B54506E0D}"/>
          </ac:picMkLst>
        </pc:picChg>
        <pc:picChg chg="add mod">
          <ac:chgData name="TeamKids - Cheltenham East Primary" userId="d3fc93f2-66a9-4304-a10d-29cfd544172e" providerId="ADAL" clId="{6C572A99-0C67-474B-B290-68B25799C519}" dt="2023-08-03T23:58:56.871" v="137" actId="1076"/>
          <ac:picMkLst>
            <pc:docMk/>
            <pc:sldMk cId="874476574" sldId="258"/>
            <ac:picMk id="16" creationId="{4FFF835F-B96B-A92A-428F-BBBD252F349F}"/>
          </ac:picMkLst>
        </pc:picChg>
        <pc:picChg chg="del">
          <ac:chgData name="TeamKids - Cheltenham East Primary" userId="d3fc93f2-66a9-4304-a10d-29cfd544172e" providerId="ADAL" clId="{6C572A99-0C67-474B-B290-68B25799C519}" dt="2023-08-03T23:49:46.062" v="2" actId="478"/>
          <ac:picMkLst>
            <pc:docMk/>
            <pc:sldMk cId="874476574" sldId="258"/>
            <ac:picMk id="17" creationId="{C1A1DE2C-7E14-0910-0F2A-9F57A2EB3B99}"/>
          </ac:picMkLst>
        </pc:picChg>
        <pc:picChg chg="del">
          <ac:chgData name="TeamKids - Cheltenham East Primary" userId="d3fc93f2-66a9-4304-a10d-29cfd544172e" providerId="ADAL" clId="{6C572A99-0C67-474B-B290-68B25799C519}" dt="2023-08-03T23:49:43.847" v="1" actId="478"/>
          <ac:picMkLst>
            <pc:docMk/>
            <pc:sldMk cId="874476574" sldId="258"/>
            <ac:picMk id="20" creationId="{BEE1E5CD-3E15-B12D-A0FC-2A843330C91E}"/>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docChgLst>
    <pc:chgData name="TeamKids - Cheltenham East Primary" userId="d3fc93f2-66a9-4304-a10d-29cfd544172e" providerId="ADAL" clId="{A33A4EF1-74CE-409B-8960-6D36749EF5E5}"/>
    <pc:docChg chg="custSel modSld">
      <pc:chgData name="TeamKids - Cheltenham East Primary" userId="d3fc93f2-66a9-4304-a10d-29cfd544172e" providerId="ADAL" clId="{A33A4EF1-74CE-409B-8960-6D36749EF5E5}" dt="2023-04-28T04:23:30.028" v="552" actId="20577"/>
      <pc:docMkLst>
        <pc:docMk/>
      </pc:docMkLst>
      <pc:sldChg chg="addSp delSp modSp mod">
        <pc:chgData name="TeamKids - Cheltenham East Primary" userId="d3fc93f2-66a9-4304-a10d-29cfd544172e" providerId="ADAL" clId="{A33A4EF1-74CE-409B-8960-6D36749EF5E5}" dt="2023-04-28T04:23:30.028" v="552" actId="20577"/>
        <pc:sldMkLst>
          <pc:docMk/>
          <pc:sldMk cId="874476574" sldId="258"/>
        </pc:sldMkLst>
        <pc:spChg chg="mod">
          <ac:chgData name="TeamKids - Cheltenham East Primary" userId="d3fc93f2-66a9-4304-a10d-29cfd544172e" providerId="ADAL" clId="{A33A4EF1-74CE-409B-8960-6D36749EF5E5}" dt="2023-04-27T23:33:49.793" v="25" actId="20577"/>
          <ac:spMkLst>
            <pc:docMk/>
            <pc:sldMk cId="874476574" sldId="258"/>
            <ac:spMk id="2" creationId="{8D90EF03-035E-7B37-2B6B-AFBF4DE275AD}"/>
          </ac:spMkLst>
        </pc:spChg>
        <pc:spChg chg="mod">
          <ac:chgData name="TeamKids - Cheltenham East Primary" userId="d3fc93f2-66a9-4304-a10d-29cfd544172e" providerId="ADAL" clId="{A33A4EF1-74CE-409B-8960-6D36749EF5E5}" dt="2023-04-27T23:36:33.648" v="149" actId="20577"/>
          <ac:spMkLst>
            <pc:docMk/>
            <pc:sldMk cId="874476574" sldId="258"/>
            <ac:spMk id="3" creationId="{2538C33F-12BF-7ACE-E006-C89ECCF04D6E}"/>
          </ac:spMkLst>
        </pc:spChg>
        <pc:spChg chg="mod">
          <ac:chgData name="TeamKids - Cheltenham East Primary" userId="d3fc93f2-66a9-4304-a10d-29cfd544172e" providerId="ADAL" clId="{A33A4EF1-74CE-409B-8960-6D36749EF5E5}" dt="2023-04-27T23:36:44.032" v="163" actId="20577"/>
          <ac:spMkLst>
            <pc:docMk/>
            <pc:sldMk cId="874476574" sldId="258"/>
            <ac:spMk id="4" creationId="{FC691B38-2D7E-8E39-A44E-D006C5F09DA0}"/>
          </ac:spMkLst>
        </pc:spChg>
        <pc:spChg chg="mod">
          <ac:chgData name="TeamKids - Cheltenham East Primary" userId="d3fc93f2-66a9-4304-a10d-29cfd544172e" providerId="ADAL" clId="{A33A4EF1-74CE-409B-8960-6D36749EF5E5}" dt="2023-04-27T23:33:59.523" v="31" actId="20577"/>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mod">
          <ac:chgData name="TeamKids - Cheltenham East Primary" userId="d3fc93f2-66a9-4304-a10d-29cfd544172e" providerId="ADAL" clId="{A33A4EF1-74CE-409B-8960-6D36749EF5E5}" dt="2023-04-27T23:36:06.712" v="111" actId="20577"/>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mod">
          <ac:chgData name="TeamKids - Cheltenham East Primary" userId="d3fc93f2-66a9-4304-a10d-29cfd544172e" providerId="ADAL" clId="{A33A4EF1-74CE-409B-8960-6D36749EF5E5}" dt="2023-04-28T04:23:30.028" v="552" actId="20577"/>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4-27T23:53:32.610" v="516"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4-27T23:43:17.518" v="334"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mod">
          <ac:chgData name="TeamKids - Cheltenham East Primary" userId="d3fc93f2-66a9-4304-a10d-29cfd544172e" providerId="ADAL" clId="{A33A4EF1-74CE-409B-8960-6D36749EF5E5}" dt="2023-04-28T00:07:13.914" v="543" actId="14100"/>
          <ac:picMkLst>
            <pc:docMk/>
            <pc:sldMk cId="874476574" sldId="258"/>
            <ac:picMk id="9" creationId="{A91E36E3-EF30-83D7-19FC-E0D20FEC12AE}"/>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mod">
          <ac:chgData name="TeamKids - Cheltenham East Primary" userId="d3fc93f2-66a9-4304-a10d-29cfd544172e" providerId="ADAL" clId="{A33A4EF1-74CE-409B-8960-6D36749EF5E5}" dt="2023-04-28T00:06:23.812" v="532" actId="1076"/>
          <ac:picMkLst>
            <pc:docMk/>
            <pc:sldMk cId="874476574" sldId="258"/>
            <ac:picMk id="18" creationId="{770844A8-69E6-72A6-0386-9C82462BC265}"/>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mod">
          <ac:chgData name="TeamKids - Cheltenham East Primary" userId="d3fc93f2-66a9-4304-a10d-29cfd544172e" providerId="ADAL" clId="{A33A4EF1-74CE-409B-8960-6D36749EF5E5}" dt="2023-04-28T00:07:16.835" v="544" actId="1076"/>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E569767A-D366-47A0-A68C-3BEEECE6F54D}"/>
    <pc:docChg chg="custSel modSld">
      <pc:chgData name="TeamKids - Cheltenham East Primary" userId="d3fc93f2-66a9-4304-a10d-29cfd544172e" providerId="ADAL" clId="{E569767A-D366-47A0-A68C-3BEEECE6F54D}" dt="2023-08-11T03:03:39.618" v="236" actId="20577"/>
      <pc:docMkLst>
        <pc:docMk/>
      </pc:docMkLst>
      <pc:sldChg chg="addSp delSp modSp mod">
        <pc:chgData name="TeamKids - Cheltenham East Primary" userId="d3fc93f2-66a9-4304-a10d-29cfd544172e" providerId="ADAL" clId="{E569767A-D366-47A0-A68C-3BEEECE6F54D}" dt="2023-08-11T03:03:39.618" v="236" actId="20577"/>
        <pc:sldMkLst>
          <pc:docMk/>
          <pc:sldMk cId="874476574" sldId="258"/>
        </pc:sldMkLst>
        <pc:spChg chg="mod">
          <ac:chgData name="TeamKids - Cheltenham East Primary" userId="d3fc93f2-66a9-4304-a10d-29cfd544172e" providerId="ADAL" clId="{E569767A-D366-47A0-A68C-3BEEECE6F54D}" dt="2023-08-11T02:18:27.130" v="13" actId="20577"/>
          <ac:spMkLst>
            <pc:docMk/>
            <pc:sldMk cId="874476574" sldId="258"/>
            <ac:spMk id="2" creationId="{8D90EF03-035E-7B37-2B6B-AFBF4DE275AD}"/>
          </ac:spMkLst>
        </pc:spChg>
        <pc:spChg chg="mod">
          <ac:chgData name="TeamKids - Cheltenham East Primary" userId="d3fc93f2-66a9-4304-a10d-29cfd544172e" providerId="ADAL" clId="{E569767A-D366-47A0-A68C-3BEEECE6F54D}" dt="2023-08-11T02:21:33.212" v="189" actId="20577"/>
          <ac:spMkLst>
            <pc:docMk/>
            <pc:sldMk cId="874476574" sldId="258"/>
            <ac:spMk id="3" creationId="{2538C33F-12BF-7ACE-E006-C89ECCF04D6E}"/>
          </ac:spMkLst>
        </pc:spChg>
        <pc:spChg chg="mod">
          <ac:chgData name="TeamKids - Cheltenham East Primary" userId="d3fc93f2-66a9-4304-a10d-29cfd544172e" providerId="ADAL" clId="{E569767A-D366-47A0-A68C-3BEEECE6F54D}" dt="2023-08-11T02:18:38.826" v="52" actId="20577"/>
          <ac:spMkLst>
            <pc:docMk/>
            <pc:sldMk cId="874476574" sldId="258"/>
            <ac:spMk id="4" creationId="{FC691B38-2D7E-8E39-A44E-D006C5F09DA0}"/>
          </ac:spMkLst>
        </pc:spChg>
        <pc:spChg chg="mod">
          <ac:chgData name="TeamKids - Cheltenham East Primary" userId="d3fc93f2-66a9-4304-a10d-29cfd544172e" providerId="ADAL" clId="{E569767A-D366-47A0-A68C-3BEEECE6F54D}" dt="2023-08-11T02:19:54.263" v="148" actId="1076"/>
          <ac:spMkLst>
            <pc:docMk/>
            <pc:sldMk cId="874476574" sldId="258"/>
            <ac:spMk id="5" creationId="{DA38CBD2-6BC7-F3B1-BE2F-5DC3CBA327E8}"/>
          </ac:spMkLst>
        </pc:spChg>
        <pc:spChg chg="mod">
          <ac:chgData name="TeamKids - Cheltenham East Primary" userId="d3fc93f2-66a9-4304-a10d-29cfd544172e" providerId="ADAL" clId="{E569767A-D366-47A0-A68C-3BEEECE6F54D}" dt="2023-08-11T02:19:57.693" v="149" actId="1076"/>
          <ac:spMkLst>
            <pc:docMk/>
            <pc:sldMk cId="874476574" sldId="258"/>
            <ac:spMk id="18" creationId="{FB0A4C6F-E808-7403-24CE-C085BBFDE544}"/>
          </ac:spMkLst>
        </pc:spChg>
        <pc:spChg chg="mod">
          <ac:chgData name="TeamKids - Cheltenham East Primary" userId="d3fc93f2-66a9-4304-a10d-29cfd544172e" providerId="ADAL" clId="{E569767A-D366-47A0-A68C-3BEEECE6F54D}" dt="2023-08-11T02:21:26.136" v="169" actId="1076"/>
          <ac:spMkLst>
            <pc:docMk/>
            <pc:sldMk cId="874476574" sldId="258"/>
            <ac:spMk id="60" creationId="{C670A1C7-09DE-DC4F-BE47-C743826A6E4D}"/>
          </ac:spMkLst>
        </pc:spChg>
        <pc:spChg chg="mod">
          <ac:chgData name="TeamKids - Cheltenham East Primary" userId="d3fc93f2-66a9-4304-a10d-29cfd544172e" providerId="ADAL" clId="{E569767A-D366-47A0-A68C-3BEEECE6F54D}" dt="2023-08-11T02:14:23.237" v="2" actId="20577"/>
          <ac:spMkLst>
            <pc:docMk/>
            <pc:sldMk cId="874476574" sldId="258"/>
            <ac:spMk id="68" creationId="{4BC1B856-83F0-654D-83AD-AB3D3ED354E3}"/>
          </ac:spMkLst>
        </pc:spChg>
        <pc:spChg chg="mod">
          <ac:chgData name="TeamKids - Cheltenham East Primary" userId="d3fc93f2-66a9-4304-a10d-29cfd544172e" providerId="ADAL" clId="{E569767A-D366-47A0-A68C-3BEEECE6F54D}" dt="2023-08-11T03:03:39.618" v="236" actId="20577"/>
          <ac:spMkLst>
            <pc:docMk/>
            <pc:sldMk cId="874476574" sldId="258"/>
            <ac:spMk id="86" creationId="{63E343B8-5F02-974F-8CDE-DAAB32F1165F}"/>
          </ac:spMkLst>
        </pc:spChg>
        <pc:picChg chg="add mod">
          <ac:chgData name="TeamKids - Cheltenham East Primary" userId="d3fc93f2-66a9-4304-a10d-29cfd544172e" providerId="ADAL" clId="{E569767A-D366-47A0-A68C-3BEEECE6F54D}" dt="2023-08-11T02:25:41.824" v="204" actId="1076"/>
          <ac:picMkLst>
            <pc:docMk/>
            <pc:sldMk cId="874476574" sldId="258"/>
            <ac:picMk id="8" creationId="{6BB380F1-A124-36D4-36EE-DE546F3383A6}"/>
          </ac:picMkLst>
        </pc:picChg>
        <pc:picChg chg="add mod">
          <ac:chgData name="TeamKids - Cheltenham East Primary" userId="d3fc93f2-66a9-4304-a10d-29cfd544172e" providerId="ADAL" clId="{E569767A-D366-47A0-A68C-3BEEECE6F54D}" dt="2023-08-11T02:25:44.830" v="205" actId="1076"/>
          <ac:picMkLst>
            <pc:docMk/>
            <pc:sldMk cId="874476574" sldId="258"/>
            <ac:picMk id="10" creationId="{E1A9458A-178E-5C16-DD8C-3D0BD1D8CD71}"/>
          </ac:picMkLst>
        </pc:picChg>
        <pc:picChg chg="add mod">
          <ac:chgData name="TeamKids - Cheltenham East Primary" userId="d3fc93f2-66a9-4304-a10d-29cfd544172e" providerId="ADAL" clId="{E569767A-D366-47A0-A68C-3BEEECE6F54D}" dt="2023-08-11T02:59:21.600" v="209" actId="1076"/>
          <ac:picMkLst>
            <pc:docMk/>
            <pc:sldMk cId="874476574" sldId="258"/>
            <ac:picMk id="11" creationId="{C3E0346F-D9E9-E075-64EC-310EDB8BF14C}"/>
          </ac:picMkLst>
        </pc:picChg>
        <pc:picChg chg="del">
          <ac:chgData name="TeamKids - Cheltenham East Primary" userId="d3fc93f2-66a9-4304-a10d-29cfd544172e" providerId="ADAL" clId="{E569767A-D366-47A0-A68C-3BEEECE6F54D}" dt="2023-08-11T02:14:14.061" v="0" actId="478"/>
          <ac:picMkLst>
            <pc:docMk/>
            <pc:sldMk cId="874476574" sldId="258"/>
            <ac:picMk id="16" creationId="{4FFF835F-B96B-A92A-428F-BBBD252F349F}"/>
          </ac:picMkLst>
        </pc:picChg>
      </pc:sldChg>
    </pc:docChg>
  </pc:docChgLst>
  <pc:docChgLst>
    <pc:chgData name="TeamKids - Cheltenham East Primary" userId="d3fc93f2-66a9-4304-a10d-29cfd544172e" providerId="ADAL" clId="{BEB333E2-BB73-4566-8407-D13845FEA12B}"/>
    <pc:docChg chg="custSel modSld">
      <pc:chgData name="TeamKids - Cheltenham East Primary" userId="d3fc93f2-66a9-4304-a10d-29cfd544172e" providerId="ADAL" clId="{BEB333E2-BB73-4566-8407-D13845FEA12B}" dt="2023-07-21T00:37:27.359" v="207" actId="20577"/>
      <pc:docMkLst>
        <pc:docMk/>
      </pc:docMkLst>
      <pc:sldChg chg="addSp delSp modSp mod">
        <pc:chgData name="TeamKids - Cheltenham East Primary" userId="d3fc93f2-66a9-4304-a10d-29cfd544172e" providerId="ADAL" clId="{BEB333E2-BB73-4566-8407-D13845FEA12B}" dt="2023-07-21T00:37:27.359" v="207" actId="20577"/>
        <pc:sldMkLst>
          <pc:docMk/>
          <pc:sldMk cId="874476574" sldId="258"/>
        </pc:sldMkLst>
        <pc:spChg chg="mod">
          <ac:chgData name="TeamKids - Cheltenham East Primary" userId="d3fc93f2-66a9-4304-a10d-29cfd544172e" providerId="ADAL" clId="{BEB333E2-BB73-4566-8407-D13845FEA12B}" dt="2023-07-20T23:25:14.739" v="82" actId="20577"/>
          <ac:spMkLst>
            <pc:docMk/>
            <pc:sldMk cId="874476574" sldId="258"/>
            <ac:spMk id="2" creationId="{8D90EF03-035E-7B37-2B6B-AFBF4DE275AD}"/>
          </ac:spMkLst>
        </pc:spChg>
        <pc:spChg chg="mod">
          <ac:chgData name="TeamKids - Cheltenham East Primary" userId="d3fc93f2-66a9-4304-a10d-29cfd544172e" providerId="ADAL" clId="{BEB333E2-BB73-4566-8407-D13845FEA12B}" dt="2023-07-20T23:28:37.040" v="153" actId="20577"/>
          <ac:spMkLst>
            <pc:docMk/>
            <pc:sldMk cId="874476574" sldId="258"/>
            <ac:spMk id="3" creationId="{2538C33F-12BF-7ACE-E006-C89ECCF04D6E}"/>
          </ac:spMkLst>
        </pc:spChg>
        <pc:spChg chg="mod">
          <ac:chgData name="TeamKids - Cheltenham East Primary" userId="d3fc93f2-66a9-4304-a10d-29cfd544172e" providerId="ADAL" clId="{BEB333E2-BB73-4566-8407-D13845FEA12B}" dt="2023-07-20T23:24:01.333" v="61" actId="1076"/>
          <ac:spMkLst>
            <pc:docMk/>
            <pc:sldMk cId="874476574" sldId="258"/>
            <ac:spMk id="4" creationId="{FC691B38-2D7E-8E39-A44E-D006C5F09DA0}"/>
          </ac:spMkLst>
        </pc:spChg>
        <pc:spChg chg="mod">
          <ac:chgData name="TeamKids - Cheltenham East Primary" userId="d3fc93f2-66a9-4304-a10d-29cfd544172e" providerId="ADAL" clId="{BEB333E2-BB73-4566-8407-D13845FEA12B}" dt="2023-07-20T23:25:31.454" v="88" actId="20577"/>
          <ac:spMkLst>
            <pc:docMk/>
            <pc:sldMk cId="874476574" sldId="258"/>
            <ac:spMk id="5" creationId="{DA38CBD2-6BC7-F3B1-BE2F-5DC3CBA327E8}"/>
          </ac:spMkLst>
        </pc:spChg>
        <pc:spChg chg="add del mod">
          <ac:chgData name="TeamKids - Cheltenham East Primary" userId="d3fc93f2-66a9-4304-a10d-29cfd544172e" providerId="ADAL" clId="{BEB333E2-BB73-4566-8407-D13845FEA12B}" dt="2023-07-20T23:39:35.734" v="157" actId="931"/>
          <ac:spMkLst>
            <pc:docMk/>
            <pc:sldMk cId="874476574" sldId="258"/>
            <ac:spMk id="8" creationId="{68F3CAFB-C73F-8274-35CF-AEA5FD9BA153}"/>
          </ac:spMkLst>
        </pc:spChg>
        <pc:spChg chg="add del mod">
          <ac:chgData name="TeamKids - Cheltenham East Primary" userId="d3fc93f2-66a9-4304-a10d-29cfd544172e" providerId="ADAL" clId="{BEB333E2-BB73-4566-8407-D13845FEA12B}" dt="2023-07-20T23:39:53" v="160" actId="931"/>
          <ac:spMkLst>
            <pc:docMk/>
            <pc:sldMk cId="874476574" sldId="258"/>
            <ac:spMk id="10" creationId="{F4A4235B-9DF5-4BF8-4560-9514F03A8EE7}"/>
          </ac:spMkLst>
        </pc:spChg>
        <pc:spChg chg="mod">
          <ac:chgData name="TeamKids - Cheltenham East Primary" userId="d3fc93f2-66a9-4304-a10d-29cfd544172e" providerId="ADAL" clId="{BEB333E2-BB73-4566-8407-D13845FEA12B}" dt="2023-07-20T23:24:41.053" v="75" actId="1076"/>
          <ac:spMkLst>
            <pc:docMk/>
            <pc:sldMk cId="874476574" sldId="258"/>
            <ac:spMk id="23" creationId="{09636A4C-275D-9A44-ADEA-C3A87B4DE85D}"/>
          </ac:spMkLst>
        </pc:spChg>
        <pc:spChg chg="mod">
          <ac:chgData name="TeamKids - Cheltenham East Primary" userId="d3fc93f2-66a9-4304-a10d-29cfd544172e" providerId="ADAL" clId="{BEB333E2-BB73-4566-8407-D13845FEA12B}" dt="2023-07-20T23:23:29.209" v="59" actId="20577"/>
          <ac:spMkLst>
            <pc:docMk/>
            <pc:sldMk cId="874476574" sldId="258"/>
            <ac:spMk id="45" creationId="{EBFBF44F-0BC5-A54D-AA9A-C46BA4650166}"/>
          </ac:spMkLst>
        </pc:spChg>
        <pc:spChg chg="mod">
          <ac:chgData name="TeamKids - Cheltenham East Primary" userId="d3fc93f2-66a9-4304-a10d-29cfd544172e" providerId="ADAL" clId="{BEB333E2-BB73-4566-8407-D13845FEA12B}" dt="2023-07-20T23:23:14.537" v="43" actId="20577"/>
          <ac:spMkLst>
            <pc:docMk/>
            <pc:sldMk cId="874476574" sldId="258"/>
            <ac:spMk id="48" creationId="{7200E5BC-BBB7-3C49-809B-EB9A84214327}"/>
          </ac:spMkLst>
        </pc:spChg>
        <pc:spChg chg="mod">
          <ac:chgData name="TeamKids - Cheltenham East Primary" userId="d3fc93f2-66a9-4304-a10d-29cfd544172e" providerId="ADAL" clId="{BEB333E2-BB73-4566-8407-D13845FEA12B}" dt="2023-07-21T00:36:12.650" v="195" actId="1076"/>
          <ac:spMkLst>
            <pc:docMk/>
            <pc:sldMk cId="874476574" sldId="258"/>
            <ac:spMk id="49" creationId="{36FF00A8-487D-9842-9CF1-66D33AD92F31}"/>
          </ac:spMkLst>
        </pc:spChg>
        <pc:spChg chg="mod">
          <ac:chgData name="TeamKids - Cheltenham East Primary" userId="d3fc93f2-66a9-4304-a10d-29cfd544172e" providerId="ADAL" clId="{BEB333E2-BB73-4566-8407-D13845FEA12B}" dt="2023-07-20T23:22:20.677" v="28" actId="20577"/>
          <ac:spMkLst>
            <pc:docMk/>
            <pc:sldMk cId="874476574" sldId="258"/>
            <ac:spMk id="51" creationId="{EBD1FCF4-43EE-784A-870C-2741A185C0C7}"/>
          </ac:spMkLst>
        </pc:spChg>
        <pc:spChg chg="mod">
          <ac:chgData name="TeamKids - Cheltenham East Primary" userId="d3fc93f2-66a9-4304-a10d-29cfd544172e" providerId="ADAL" clId="{BEB333E2-BB73-4566-8407-D13845FEA12B}" dt="2023-07-20T23:27:52.147" v="114" actId="20577"/>
          <ac:spMkLst>
            <pc:docMk/>
            <pc:sldMk cId="874476574" sldId="258"/>
            <ac:spMk id="60" creationId="{C670A1C7-09DE-DC4F-BE47-C743826A6E4D}"/>
          </ac:spMkLst>
        </pc:spChg>
        <pc:spChg chg="mod">
          <ac:chgData name="TeamKids - Cheltenham East Primary" userId="d3fc93f2-66a9-4304-a10d-29cfd544172e" providerId="ADAL" clId="{BEB333E2-BB73-4566-8407-D13845FEA12B}" dt="2023-07-20T23:21:23.578" v="1" actId="20577"/>
          <ac:spMkLst>
            <pc:docMk/>
            <pc:sldMk cId="874476574" sldId="258"/>
            <ac:spMk id="68" creationId="{4BC1B856-83F0-654D-83AD-AB3D3ED354E3}"/>
          </ac:spMkLst>
        </pc:spChg>
        <pc:spChg chg="mod">
          <ac:chgData name="TeamKids - Cheltenham East Primary" userId="d3fc93f2-66a9-4304-a10d-29cfd544172e" providerId="ADAL" clId="{BEB333E2-BB73-4566-8407-D13845FEA12B}" dt="2023-07-21T00:37:27.359" v="207" actId="20577"/>
          <ac:spMkLst>
            <pc:docMk/>
            <pc:sldMk cId="874476574" sldId="258"/>
            <ac:spMk id="86" creationId="{63E343B8-5F02-974F-8CDE-DAAB32F1165F}"/>
          </ac:spMkLst>
        </pc:spChg>
        <pc:picChg chg="add mod">
          <ac:chgData name="TeamKids - Cheltenham East Primary" userId="d3fc93f2-66a9-4304-a10d-29cfd544172e" providerId="ADAL" clId="{BEB333E2-BB73-4566-8407-D13845FEA12B}" dt="2023-07-20T23:39:40.437" v="159" actId="962"/>
          <ac:picMkLst>
            <pc:docMk/>
            <pc:sldMk cId="874476574" sldId="258"/>
            <ac:picMk id="12" creationId="{B7A6D077-7442-87DF-9FA5-2078FA919CFE}"/>
          </ac:picMkLst>
        </pc:picChg>
        <pc:picChg chg="add mod">
          <ac:chgData name="TeamKids - Cheltenham East Primary" userId="d3fc93f2-66a9-4304-a10d-29cfd544172e" providerId="ADAL" clId="{BEB333E2-BB73-4566-8407-D13845FEA12B}" dt="2023-07-20T23:39:57.997" v="162" actId="962"/>
          <ac:picMkLst>
            <pc:docMk/>
            <pc:sldMk cId="874476574" sldId="258"/>
            <ac:picMk id="14" creationId="{CDD03E22-3608-9E41-97AD-261F1081B166}"/>
          </ac:picMkLst>
        </pc:picChg>
        <pc:picChg chg="add mod">
          <ac:chgData name="TeamKids - Cheltenham East Primary" userId="d3fc93f2-66a9-4304-a10d-29cfd544172e" providerId="ADAL" clId="{BEB333E2-BB73-4566-8407-D13845FEA12B}" dt="2023-07-20T23:40:30.782" v="171" actId="1076"/>
          <ac:picMkLst>
            <pc:docMk/>
            <pc:sldMk cId="874476574" sldId="258"/>
            <ac:picMk id="16" creationId="{7F79BCD2-AA05-816D-3A8F-90C58E3F71C6}"/>
          </ac:picMkLst>
        </pc:picChg>
        <pc:picChg chg="del">
          <ac:chgData name="TeamKids - Cheltenham East Primary" userId="d3fc93f2-66a9-4304-a10d-29cfd544172e" providerId="ADAL" clId="{BEB333E2-BB73-4566-8407-D13845FEA12B}" dt="2023-07-20T23:38:15.671" v="154" actId="478"/>
          <ac:picMkLst>
            <pc:docMk/>
            <pc:sldMk cId="874476574" sldId="258"/>
            <ac:picMk id="17" creationId="{58FD9559-514E-B795-A02A-1D964552DDF3}"/>
          </ac:picMkLst>
        </pc:picChg>
        <pc:picChg chg="del">
          <ac:chgData name="TeamKids - Cheltenham East Primary" userId="d3fc93f2-66a9-4304-a10d-29cfd544172e" providerId="ADAL" clId="{BEB333E2-BB73-4566-8407-D13845FEA12B}" dt="2023-07-20T23:38:16.821" v="155" actId="478"/>
          <ac:picMkLst>
            <pc:docMk/>
            <pc:sldMk cId="874476574" sldId="258"/>
            <ac:picMk id="20" creationId="{49A5E097-FB8F-ABA9-EC78-D2B17E6ECE54}"/>
          </ac:picMkLst>
        </pc:picChg>
        <pc:picChg chg="del">
          <ac:chgData name="TeamKids - Cheltenham East Primary" userId="d3fc93f2-66a9-4304-a10d-29cfd544172e" providerId="ADAL" clId="{BEB333E2-BB73-4566-8407-D13845FEA12B}" dt="2023-07-20T23:38:17.543" v="156" actId="478"/>
          <ac:picMkLst>
            <pc:docMk/>
            <pc:sldMk cId="874476574" sldId="258"/>
            <ac:picMk id="22" creationId="{22E1B131-9F74-887E-0F16-434B8E1CE82D}"/>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8/11/2023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77249" y="8144475"/>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Wednesday 15</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86" name="TextBox 85">
            <a:extLst>
              <a:ext uri="{FF2B5EF4-FFF2-40B4-BE49-F238E27FC236}">
                <a16:creationId xmlns:a16="http://schemas.microsoft.com/office/drawing/2014/main" id="{63E343B8-5F02-974F-8CDE-DAAB32F1165F}"/>
              </a:ext>
            </a:extLst>
          </p:cNvPr>
          <p:cNvSpPr txBox="1"/>
          <p:nvPr/>
        </p:nvSpPr>
        <p:spPr>
          <a:xfrm>
            <a:off x="-44449" y="2332770"/>
            <a:ext cx="4260602" cy="4493538"/>
          </a:xfrm>
          <a:prstGeom prst="rect">
            <a:avLst/>
          </a:prstGeom>
          <a:noFill/>
        </p:spPr>
        <p:txBody>
          <a:bodyPr wrap="square" rtlCol="0">
            <a:spAutoFit/>
          </a:bodyPr>
          <a:lstStyle/>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We hope this newsletter finds you all in good health and high spirits. We've had an incredible time at our Before and After School Care program, and we're excited to share some fantastic updates with you all.</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Keeping Australia Clean and Beautiful: Busy Bees at Work!</a:t>
            </a:r>
            <a:r>
              <a:rPr lang="en-US" sz="900" dirty="0">
                <a:solidFill>
                  <a:schemeClr val="bg2">
                    <a:lumMod val="25000"/>
                  </a:schemeClr>
                </a:solidFill>
                <a:latin typeface="Arial Nova Light" panose="020B0304020202020204" pitchFamily="34" charset="0"/>
                <a:sym typeface="Wingdings" panose="05000000000000000000" pitchFamily="2" charset="2"/>
              </a:rPr>
              <a:t>  We couldn't be prouder of our little busy bees! Our service playground got cleaned up, all thanks to the hard work and enthusiasm of our wonderful children. They've shown tremendous dedication to keeping Australia clean and beautiful. A massive round of applause for our enthusiastic participants - you're the true heroes of our environment!</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Science Week Extravaganza: Balloon Rockets, Mini Volcanoes and more! </a:t>
            </a:r>
            <a:r>
              <a:rPr lang="en-US" sz="900" dirty="0">
                <a:solidFill>
                  <a:schemeClr val="bg2">
                    <a:lumMod val="25000"/>
                  </a:schemeClr>
                </a:solidFill>
                <a:latin typeface="Arial Nova Light" panose="020B0304020202020204" pitchFamily="34" charset="0"/>
                <a:sym typeface="Wingdings" panose="05000000000000000000" pitchFamily="2" charset="2"/>
              </a:rPr>
              <a:t>Get ready for a week full of scientific wonder and exploration! Our upcoming Science Week promises an array of exciting experiments that will leave your curious minds buzzing. From balloon rockets that zoom across the room to mini volcanoes that erupt with amazement, our science activities are set to ignite your passion for learning. And that's not all! Our expert educators will make sure to delve into the fun facts behind these experiments, ensuring that your scientific knowledge expands as you have a blast.</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Calling All Book Lovers: Boost Our Mini Library! </a:t>
            </a:r>
            <a:r>
              <a:rPr lang="en-US" sz="900" dirty="0">
                <a:solidFill>
                  <a:schemeClr val="bg2">
                    <a:lumMod val="25000"/>
                  </a:schemeClr>
                </a:solidFill>
                <a:latin typeface="Arial Nova Light" panose="020B0304020202020204" pitchFamily="34" charset="0"/>
                <a:sym typeface="Wingdings" panose="05000000000000000000" pitchFamily="2" charset="2"/>
              </a:rPr>
              <a:t>We believe in nurturing a love for reading from a young age. That's why we're reaching out to both our children and parents for a special request. Our mini library is eager to grow, and we're asking for your help. If you have any gently used or unused books lying around, why not consider donating them to our little bookworms? Your contribution will not only enhance our library's collection but also bring the joy of reading to countless young minds. Let's spread the magic of stories </a:t>
            </a:r>
            <a:r>
              <a:rPr lang="en-US" sz="900" err="1">
                <a:solidFill>
                  <a:schemeClr val="bg2">
                    <a:lumMod val="25000"/>
                  </a:schemeClr>
                </a:solidFill>
                <a:latin typeface="Arial Nova Light" panose="020B0304020202020204" pitchFamily="34" charset="0"/>
                <a:sym typeface="Wingdings" panose="05000000000000000000" pitchFamily="2" charset="2"/>
              </a:rPr>
              <a:t>together</a:t>
            </a:r>
            <a:r>
              <a:rPr lang="en-US" sz="900">
                <a:solidFill>
                  <a:schemeClr val="bg2">
                    <a:lumMod val="25000"/>
                  </a:schemeClr>
                </a:solidFill>
                <a:latin typeface="Arial Nova Light" panose="020B0304020202020204" pitchFamily="34" charset="0"/>
                <a:sym typeface="Wingdings" panose="05000000000000000000" pitchFamily="2" charset="2"/>
              </a:rPr>
              <a:t>! </a:t>
            </a:r>
            <a:r>
              <a:rPr lang="en-US" sz="900" dirty="0">
                <a:solidFill>
                  <a:schemeClr val="bg2">
                    <a:lumMod val="25000"/>
                  </a:schemeClr>
                </a:solidFill>
                <a:latin typeface="Arial Nova Light" panose="020B0304020202020204" pitchFamily="34" charset="0"/>
                <a:sym typeface="Wingdings" panose="05000000000000000000" pitchFamily="2" charset="2"/>
              </a:rPr>
              <a:t>If you have any questions or suggestions, please don't hesitate to reach out to us. </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Warmest 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6</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53518" y="693695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Monday 12</a:t>
            </a:r>
            <a:r>
              <a:rPr lang="en-AU" sz="1400" b="1" baseline="30000" dirty="0">
                <a:solidFill>
                  <a:srgbClr val="FF8500"/>
                </a:solidFill>
                <a:latin typeface="Arial Nova" panose="020B0504020202020204" pitchFamily="34" charset="0"/>
              </a:rPr>
              <a:t>th </a:t>
            </a:r>
            <a:r>
              <a:rPr lang="en-AU" sz="1400" b="1" dirty="0">
                <a:solidFill>
                  <a:srgbClr val="FF8500"/>
                </a:solidFill>
                <a:latin typeface="Arial Nova" panose="020B0504020202020204" pitchFamily="34" charset="0"/>
              </a:rPr>
              <a:t> - Friday 20</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3" name="TextBox 2">
            <a:extLst>
              <a:ext uri="{FF2B5EF4-FFF2-40B4-BE49-F238E27FC236}">
                <a16:creationId xmlns:a16="http://schemas.microsoft.com/office/drawing/2014/main" id="{2538C33F-12BF-7ACE-E006-C89ECCF04D6E}"/>
              </a:ext>
            </a:extLst>
          </p:cNvPr>
          <p:cNvSpPr txBox="1"/>
          <p:nvPr/>
        </p:nvSpPr>
        <p:spPr>
          <a:xfrm>
            <a:off x="653517" y="8466796"/>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Relaxation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9" y="7226080"/>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World Science Week</a:t>
            </a:r>
          </a:p>
        </p:txBody>
      </p:sp>
      <p:sp>
        <p:nvSpPr>
          <p:cNvPr id="5" name="TextBox 4">
            <a:extLst>
              <a:ext uri="{FF2B5EF4-FFF2-40B4-BE49-F238E27FC236}">
                <a16:creationId xmlns:a16="http://schemas.microsoft.com/office/drawing/2014/main" id="{DA38CBD2-6BC7-F3B1-BE2F-5DC3CBA327E8}"/>
              </a:ext>
            </a:extLst>
          </p:cNvPr>
          <p:cNvSpPr txBox="1"/>
          <p:nvPr/>
        </p:nvSpPr>
        <p:spPr>
          <a:xfrm>
            <a:off x="677250" y="7550817"/>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Wednesday 15</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679457" y="7852932"/>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World Honeybee Day</a:t>
            </a:r>
            <a:endParaRPr lang="en-AU" sz="1200" dirty="0">
              <a:solidFill>
                <a:schemeClr val="tx1">
                  <a:lumMod val="65000"/>
                  <a:lumOff val="35000"/>
                </a:schemeClr>
              </a:solidFill>
              <a:latin typeface="Arial Nova Light" panose="020B0304020202020204" pitchFamily="34" charset="0"/>
            </a:endParaRPr>
          </a:p>
        </p:txBody>
      </p:sp>
      <p:pic>
        <p:nvPicPr>
          <p:cNvPr id="8" name="Picture 7" descr="A group of people in different poses&#10;&#10;Description automatically generated">
            <a:extLst>
              <a:ext uri="{FF2B5EF4-FFF2-40B4-BE49-F238E27FC236}">
                <a16:creationId xmlns:a16="http://schemas.microsoft.com/office/drawing/2014/main" id="{6BB380F1-A124-36D4-36EE-DE546F3383A6}"/>
              </a:ext>
            </a:extLst>
          </p:cNvPr>
          <p:cNvPicPr>
            <a:picLocks noChangeAspect="1"/>
          </p:cNvPicPr>
          <p:nvPr/>
        </p:nvPicPr>
        <p:blipFill>
          <a:blip r:embed="rId3"/>
          <a:stretch>
            <a:fillRect/>
          </a:stretch>
        </p:blipFill>
        <p:spPr>
          <a:xfrm>
            <a:off x="4445259" y="6128871"/>
            <a:ext cx="1904851" cy="1269901"/>
          </a:xfrm>
          <a:prstGeom prst="rect">
            <a:avLst/>
          </a:prstGeom>
        </p:spPr>
      </p:pic>
      <p:pic>
        <p:nvPicPr>
          <p:cNvPr id="10" name="Picture 9" descr="A collage of a paper boat&#10;&#10;Description automatically generated">
            <a:extLst>
              <a:ext uri="{FF2B5EF4-FFF2-40B4-BE49-F238E27FC236}">
                <a16:creationId xmlns:a16="http://schemas.microsoft.com/office/drawing/2014/main" id="{E1A9458A-178E-5C16-DD8C-3D0BD1D8CD71}"/>
              </a:ext>
            </a:extLst>
          </p:cNvPr>
          <p:cNvPicPr>
            <a:picLocks noChangeAspect="1"/>
          </p:cNvPicPr>
          <p:nvPr/>
        </p:nvPicPr>
        <p:blipFill>
          <a:blip r:embed="rId4"/>
          <a:stretch>
            <a:fillRect/>
          </a:stretch>
        </p:blipFill>
        <p:spPr>
          <a:xfrm>
            <a:off x="3963656" y="7426266"/>
            <a:ext cx="1248072" cy="1560090"/>
          </a:xfrm>
          <a:prstGeom prst="rect">
            <a:avLst/>
          </a:prstGeom>
        </p:spPr>
      </p:pic>
      <p:pic>
        <p:nvPicPr>
          <p:cNvPr id="11" name="Picture 10">
            <a:extLst>
              <a:ext uri="{FF2B5EF4-FFF2-40B4-BE49-F238E27FC236}">
                <a16:creationId xmlns:a16="http://schemas.microsoft.com/office/drawing/2014/main" id="{C3E0346F-D9E9-E075-64EC-310EDB8BF14C}"/>
              </a:ext>
            </a:extLst>
          </p:cNvPr>
          <p:cNvPicPr>
            <a:picLocks noChangeAspect="1"/>
          </p:cNvPicPr>
          <p:nvPr/>
        </p:nvPicPr>
        <p:blipFill>
          <a:blip r:embed="rId5"/>
          <a:stretch>
            <a:fillRect/>
          </a:stretch>
        </p:blipFill>
        <p:spPr>
          <a:xfrm>
            <a:off x="5300451" y="7624847"/>
            <a:ext cx="1348995" cy="1162927"/>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17133</TotalTime>
  <Words>403</Words>
  <Application>Microsoft Office PowerPoint</Application>
  <PresentationFormat>A4 Paper (210x297 mm)</PresentationFormat>
  <Paragraphs>25</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Futura Std Book</vt:lpstr>
      <vt:lpstr>Barlow Condensed</vt:lpstr>
      <vt:lpstr>Futura Std Medium</vt:lpstr>
      <vt:lpstr>Arial Nova Light</vt:lpstr>
      <vt:lpstr>Arial</vt:lpstr>
      <vt:lpstr>Calibri</vt:lpstr>
      <vt:lpstr>Arial Nova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2023-08-11T03:03:49Z</dcterms:modified>
</cp:coreProperties>
</file>