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142E2B-11EB-49B8-B2C3-3EA4D214FF71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66FCA2D0-B23A-4EB8-BD00-5B3016A876B3}">
      <dgm:prSet/>
      <dgm:spPr/>
      <dgm:t>
        <a:bodyPr/>
        <a:lstStyle/>
        <a:p>
          <a:r>
            <a:rPr lang="en-AU" b="1"/>
            <a:t>Teachers:</a:t>
          </a:r>
          <a:endParaRPr lang="en-US"/>
        </a:p>
      </dgm:t>
    </dgm:pt>
    <dgm:pt modelId="{AF410070-89BF-4878-A6A4-0DE1B0CCBB67}" type="parTrans" cxnId="{BDFD0A3A-0FA7-4851-8183-C81899056769}">
      <dgm:prSet/>
      <dgm:spPr/>
      <dgm:t>
        <a:bodyPr/>
        <a:lstStyle/>
        <a:p>
          <a:endParaRPr lang="en-US"/>
        </a:p>
      </dgm:t>
    </dgm:pt>
    <dgm:pt modelId="{C1D9AC4A-BE96-4F23-A92D-45D304A58054}" type="sibTrans" cxnId="{BDFD0A3A-0FA7-4851-8183-C81899056769}">
      <dgm:prSet/>
      <dgm:spPr/>
      <dgm:t>
        <a:bodyPr/>
        <a:lstStyle/>
        <a:p>
          <a:endParaRPr lang="en-US"/>
        </a:p>
      </dgm:t>
    </dgm:pt>
    <dgm:pt modelId="{6C97AE57-47C0-4F7E-8CD2-75061745E342}">
      <dgm:prSet/>
      <dgm:spPr/>
      <dgm:t>
        <a:bodyPr/>
        <a:lstStyle/>
        <a:p>
          <a:r>
            <a:rPr lang="en-AU" i="1"/>
            <a:t>What are you teaching?</a:t>
          </a:r>
          <a:endParaRPr lang="en-US"/>
        </a:p>
      </dgm:t>
    </dgm:pt>
    <dgm:pt modelId="{46C878CB-1544-4784-9D70-A075622CC9AC}" type="parTrans" cxnId="{0DFA7A3D-7ECB-4C66-8983-D85D7149AAC3}">
      <dgm:prSet/>
      <dgm:spPr/>
      <dgm:t>
        <a:bodyPr/>
        <a:lstStyle/>
        <a:p>
          <a:endParaRPr lang="en-US"/>
        </a:p>
      </dgm:t>
    </dgm:pt>
    <dgm:pt modelId="{4135A767-8666-4E4A-B7E1-4F1E25DC4729}" type="sibTrans" cxnId="{0DFA7A3D-7ECB-4C66-8983-D85D7149AAC3}">
      <dgm:prSet/>
      <dgm:spPr/>
      <dgm:t>
        <a:bodyPr/>
        <a:lstStyle/>
        <a:p>
          <a:endParaRPr lang="en-US"/>
        </a:p>
      </dgm:t>
    </dgm:pt>
    <dgm:pt modelId="{39D9C9E3-8FD7-413E-B291-EF2AE806CCAF}">
      <dgm:prSet/>
      <dgm:spPr/>
      <dgm:t>
        <a:bodyPr/>
        <a:lstStyle/>
        <a:p>
          <a:r>
            <a:rPr lang="en-AU" i="1"/>
            <a:t>How do you know the students are learning?</a:t>
          </a:r>
          <a:endParaRPr lang="en-US"/>
        </a:p>
      </dgm:t>
    </dgm:pt>
    <dgm:pt modelId="{79F34799-5401-495D-AC22-C49381D0C51C}" type="parTrans" cxnId="{5A96BD5D-9F09-4CC0-8A6B-BB873FBE003A}">
      <dgm:prSet/>
      <dgm:spPr/>
      <dgm:t>
        <a:bodyPr/>
        <a:lstStyle/>
        <a:p>
          <a:endParaRPr lang="en-US"/>
        </a:p>
      </dgm:t>
    </dgm:pt>
    <dgm:pt modelId="{53BB3987-462F-44BD-8CD1-F8C58E0CC9B9}" type="sibTrans" cxnId="{5A96BD5D-9F09-4CC0-8A6B-BB873FBE003A}">
      <dgm:prSet/>
      <dgm:spPr/>
      <dgm:t>
        <a:bodyPr/>
        <a:lstStyle/>
        <a:p>
          <a:endParaRPr lang="en-US"/>
        </a:p>
      </dgm:t>
    </dgm:pt>
    <dgm:pt modelId="{5762A179-DB72-4BF5-9F59-DF1E9223A138}">
      <dgm:prSet/>
      <dgm:spPr/>
      <dgm:t>
        <a:bodyPr/>
        <a:lstStyle/>
        <a:p>
          <a:r>
            <a:rPr lang="en-AU" i="1"/>
            <a:t>How can you improve?</a:t>
          </a:r>
          <a:endParaRPr lang="en-US"/>
        </a:p>
      </dgm:t>
    </dgm:pt>
    <dgm:pt modelId="{2B54748D-B122-4D87-97EF-B3E721432E79}" type="parTrans" cxnId="{3CB1F6B3-3658-4705-9EC1-3D76A0EF0310}">
      <dgm:prSet/>
      <dgm:spPr/>
      <dgm:t>
        <a:bodyPr/>
        <a:lstStyle/>
        <a:p>
          <a:endParaRPr lang="en-US"/>
        </a:p>
      </dgm:t>
    </dgm:pt>
    <dgm:pt modelId="{DF75CC14-381E-408D-BC79-A2F64E399444}" type="sibTrans" cxnId="{3CB1F6B3-3658-4705-9EC1-3D76A0EF0310}">
      <dgm:prSet/>
      <dgm:spPr/>
      <dgm:t>
        <a:bodyPr/>
        <a:lstStyle/>
        <a:p>
          <a:endParaRPr lang="en-US"/>
        </a:p>
      </dgm:t>
    </dgm:pt>
    <dgm:pt modelId="{898CD226-A96F-4FCC-BE87-FD58C94A8FDA}">
      <dgm:prSet/>
      <dgm:spPr/>
      <dgm:t>
        <a:bodyPr/>
        <a:lstStyle/>
        <a:p>
          <a:r>
            <a:rPr lang="en-AU" b="1"/>
            <a:t>Students:</a:t>
          </a:r>
          <a:endParaRPr lang="en-US"/>
        </a:p>
      </dgm:t>
    </dgm:pt>
    <dgm:pt modelId="{FEFF8B5A-6FB6-4746-8C99-A99F96DE52C0}" type="parTrans" cxnId="{58BEFF93-83AA-4865-A238-AFFB10DB5C2E}">
      <dgm:prSet/>
      <dgm:spPr/>
      <dgm:t>
        <a:bodyPr/>
        <a:lstStyle/>
        <a:p>
          <a:endParaRPr lang="en-US"/>
        </a:p>
      </dgm:t>
    </dgm:pt>
    <dgm:pt modelId="{325240AC-123C-4607-9FD9-27BFB1872D36}" type="sibTrans" cxnId="{58BEFF93-83AA-4865-A238-AFFB10DB5C2E}">
      <dgm:prSet/>
      <dgm:spPr/>
      <dgm:t>
        <a:bodyPr/>
        <a:lstStyle/>
        <a:p>
          <a:endParaRPr lang="en-US"/>
        </a:p>
      </dgm:t>
    </dgm:pt>
    <dgm:pt modelId="{369703AB-F2AE-43C4-8C15-667C7A39CFE2}">
      <dgm:prSet/>
      <dgm:spPr/>
      <dgm:t>
        <a:bodyPr/>
        <a:lstStyle/>
        <a:p>
          <a:r>
            <a:rPr lang="en-AU" i="1"/>
            <a:t>What are you learning?</a:t>
          </a:r>
          <a:endParaRPr lang="en-US"/>
        </a:p>
      </dgm:t>
    </dgm:pt>
    <dgm:pt modelId="{C3EA5889-7488-4028-A03B-EA30A226A484}" type="parTrans" cxnId="{4FD76BA1-2CE5-4D13-AEA6-18CDF0370294}">
      <dgm:prSet/>
      <dgm:spPr/>
      <dgm:t>
        <a:bodyPr/>
        <a:lstStyle/>
        <a:p>
          <a:endParaRPr lang="en-US"/>
        </a:p>
      </dgm:t>
    </dgm:pt>
    <dgm:pt modelId="{B6DE3C52-3885-4A39-B30D-EFA975200552}" type="sibTrans" cxnId="{4FD76BA1-2CE5-4D13-AEA6-18CDF0370294}">
      <dgm:prSet/>
      <dgm:spPr/>
      <dgm:t>
        <a:bodyPr/>
        <a:lstStyle/>
        <a:p>
          <a:endParaRPr lang="en-US"/>
        </a:p>
      </dgm:t>
    </dgm:pt>
    <dgm:pt modelId="{24754D8E-7A38-4CC8-8B46-6D4904832D03}">
      <dgm:prSet/>
      <dgm:spPr/>
      <dgm:t>
        <a:bodyPr/>
        <a:lstStyle/>
        <a:p>
          <a:r>
            <a:rPr lang="en-AU" i="1"/>
            <a:t>How are you going?</a:t>
          </a:r>
          <a:endParaRPr lang="en-US"/>
        </a:p>
      </dgm:t>
    </dgm:pt>
    <dgm:pt modelId="{E46DC82B-BA2E-4906-9870-224B9FA1EA46}" type="parTrans" cxnId="{ED050A4D-F4D6-40C3-A85A-680880B82DC4}">
      <dgm:prSet/>
      <dgm:spPr/>
      <dgm:t>
        <a:bodyPr/>
        <a:lstStyle/>
        <a:p>
          <a:endParaRPr lang="en-US"/>
        </a:p>
      </dgm:t>
    </dgm:pt>
    <dgm:pt modelId="{0EFF3E57-CA1C-42DA-A4D0-D00884E114D8}" type="sibTrans" cxnId="{ED050A4D-F4D6-40C3-A85A-680880B82DC4}">
      <dgm:prSet/>
      <dgm:spPr/>
      <dgm:t>
        <a:bodyPr/>
        <a:lstStyle/>
        <a:p>
          <a:endParaRPr lang="en-US"/>
        </a:p>
      </dgm:t>
    </dgm:pt>
    <dgm:pt modelId="{7D7FF38E-CA08-4A75-B27B-0BFF630EECF2}">
      <dgm:prSet/>
      <dgm:spPr/>
      <dgm:t>
        <a:bodyPr/>
        <a:lstStyle/>
        <a:p>
          <a:r>
            <a:rPr lang="en-AU" i="1"/>
            <a:t>How do you know if you are making progress?</a:t>
          </a:r>
          <a:endParaRPr lang="en-US"/>
        </a:p>
      </dgm:t>
    </dgm:pt>
    <dgm:pt modelId="{70937C32-B00D-45F4-9389-0E67A7D35B5E}" type="parTrans" cxnId="{2BE97390-696F-4404-9C6B-015398D2B428}">
      <dgm:prSet/>
      <dgm:spPr/>
      <dgm:t>
        <a:bodyPr/>
        <a:lstStyle/>
        <a:p>
          <a:endParaRPr lang="en-US"/>
        </a:p>
      </dgm:t>
    </dgm:pt>
    <dgm:pt modelId="{F4CEEC0A-1302-4EE9-8EE2-2B3CA479357D}" type="sibTrans" cxnId="{2BE97390-696F-4404-9C6B-015398D2B428}">
      <dgm:prSet/>
      <dgm:spPr/>
      <dgm:t>
        <a:bodyPr/>
        <a:lstStyle/>
        <a:p>
          <a:endParaRPr lang="en-US"/>
        </a:p>
      </dgm:t>
    </dgm:pt>
    <dgm:pt modelId="{AD0A322C-0485-4297-9836-12B4F0E215E6}">
      <dgm:prSet/>
      <dgm:spPr/>
      <dgm:t>
        <a:bodyPr/>
        <a:lstStyle/>
        <a:p>
          <a:r>
            <a:rPr lang="en-AU" i="1"/>
            <a:t>How can you improve?</a:t>
          </a:r>
          <a:endParaRPr lang="en-US"/>
        </a:p>
      </dgm:t>
    </dgm:pt>
    <dgm:pt modelId="{DA3E4E3A-2229-4500-B7CE-7F80BEFB2437}" type="parTrans" cxnId="{E38376F6-3053-44B7-8985-BA84553BE9C5}">
      <dgm:prSet/>
      <dgm:spPr/>
      <dgm:t>
        <a:bodyPr/>
        <a:lstStyle/>
        <a:p>
          <a:endParaRPr lang="en-US"/>
        </a:p>
      </dgm:t>
    </dgm:pt>
    <dgm:pt modelId="{4F3D2510-3F09-4D5A-B8FD-C373109B693F}" type="sibTrans" cxnId="{E38376F6-3053-44B7-8985-BA84553BE9C5}">
      <dgm:prSet/>
      <dgm:spPr/>
      <dgm:t>
        <a:bodyPr/>
        <a:lstStyle/>
        <a:p>
          <a:endParaRPr lang="en-US"/>
        </a:p>
      </dgm:t>
    </dgm:pt>
    <dgm:pt modelId="{E6EB1FEA-7465-47B0-A2AE-217BD325B245}" type="pres">
      <dgm:prSet presAssocID="{09142E2B-11EB-49B8-B2C3-3EA4D214FF71}" presName="diagram" presStyleCnt="0">
        <dgm:presLayoutVars>
          <dgm:dir/>
          <dgm:resizeHandles val="exact"/>
        </dgm:presLayoutVars>
      </dgm:prSet>
      <dgm:spPr/>
    </dgm:pt>
    <dgm:pt modelId="{3E6C2BAD-FBA0-4FB6-998F-C2D30C4FA912}" type="pres">
      <dgm:prSet presAssocID="{66FCA2D0-B23A-4EB8-BD00-5B3016A876B3}" presName="node" presStyleLbl="node1" presStyleIdx="0" presStyleCnt="9">
        <dgm:presLayoutVars>
          <dgm:bulletEnabled val="1"/>
        </dgm:presLayoutVars>
      </dgm:prSet>
      <dgm:spPr/>
    </dgm:pt>
    <dgm:pt modelId="{DE3732E2-7E0F-4855-9C2B-061284F6EF4D}" type="pres">
      <dgm:prSet presAssocID="{C1D9AC4A-BE96-4F23-A92D-45D304A58054}" presName="sibTrans" presStyleCnt="0"/>
      <dgm:spPr/>
    </dgm:pt>
    <dgm:pt modelId="{EAFCC957-9F66-44BB-916F-3C1060A21A7B}" type="pres">
      <dgm:prSet presAssocID="{6C97AE57-47C0-4F7E-8CD2-75061745E342}" presName="node" presStyleLbl="node1" presStyleIdx="1" presStyleCnt="9">
        <dgm:presLayoutVars>
          <dgm:bulletEnabled val="1"/>
        </dgm:presLayoutVars>
      </dgm:prSet>
      <dgm:spPr/>
    </dgm:pt>
    <dgm:pt modelId="{6B738BD2-50BB-4D4C-B9E2-C6D49228E359}" type="pres">
      <dgm:prSet presAssocID="{4135A767-8666-4E4A-B7E1-4F1E25DC4729}" presName="sibTrans" presStyleCnt="0"/>
      <dgm:spPr/>
    </dgm:pt>
    <dgm:pt modelId="{23E963E9-9987-40FE-9FED-CD62B64C6849}" type="pres">
      <dgm:prSet presAssocID="{39D9C9E3-8FD7-413E-B291-EF2AE806CCAF}" presName="node" presStyleLbl="node1" presStyleIdx="2" presStyleCnt="9">
        <dgm:presLayoutVars>
          <dgm:bulletEnabled val="1"/>
        </dgm:presLayoutVars>
      </dgm:prSet>
      <dgm:spPr/>
    </dgm:pt>
    <dgm:pt modelId="{861BA4BE-2D5D-4E23-982E-3201370B5189}" type="pres">
      <dgm:prSet presAssocID="{53BB3987-462F-44BD-8CD1-F8C58E0CC9B9}" presName="sibTrans" presStyleCnt="0"/>
      <dgm:spPr/>
    </dgm:pt>
    <dgm:pt modelId="{C3DA1D2C-B9DA-473D-8027-440F9388A69F}" type="pres">
      <dgm:prSet presAssocID="{5762A179-DB72-4BF5-9F59-DF1E9223A138}" presName="node" presStyleLbl="node1" presStyleIdx="3" presStyleCnt="9">
        <dgm:presLayoutVars>
          <dgm:bulletEnabled val="1"/>
        </dgm:presLayoutVars>
      </dgm:prSet>
      <dgm:spPr/>
    </dgm:pt>
    <dgm:pt modelId="{3D27CF77-8CAE-4ACF-9C9E-B82A3BD24DBC}" type="pres">
      <dgm:prSet presAssocID="{DF75CC14-381E-408D-BC79-A2F64E399444}" presName="sibTrans" presStyleCnt="0"/>
      <dgm:spPr/>
    </dgm:pt>
    <dgm:pt modelId="{7DE006BE-C0AE-4DD4-8C26-49AB82B510CB}" type="pres">
      <dgm:prSet presAssocID="{898CD226-A96F-4FCC-BE87-FD58C94A8FDA}" presName="node" presStyleLbl="node1" presStyleIdx="4" presStyleCnt="9">
        <dgm:presLayoutVars>
          <dgm:bulletEnabled val="1"/>
        </dgm:presLayoutVars>
      </dgm:prSet>
      <dgm:spPr/>
    </dgm:pt>
    <dgm:pt modelId="{69D75A65-18E7-4B7B-833F-1127A9D539AD}" type="pres">
      <dgm:prSet presAssocID="{325240AC-123C-4607-9FD9-27BFB1872D36}" presName="sibTrans" presStyleCnt="0"/>
      <dgm:spPr/>
    </dgm:pt>
    <dgm:pt modelId="{0F9D2517-1B22-4ADC-B785-F12B4C9A5C69}" type="pres">
      <dgm:prSet presAssocID="{369703AB-F2AE-43C4-8C15-667C7A39CFE2}" presName="node" presStyleLbl="node1" presStyleIdx="5" presStyleCnt="9">
        <dgm:presLayoutVars>
          <dgm:bulletEnabled val="1"/>
        </dgm:presLayoutVars>
      </dgm:prSet>
      <dgm:spPr/>
    </dgm:pt>
    <dgm:pt modelId="{48735216-1369-4B9D-8953-6AE9360E9846}" type="pres">
      <dgm:prSet presAssocID="{B6DE3C52-3885-4A39-B30D-EFA975200552}" presName="sibTrans" presStyleCnt="0"/>
      <dgm:spPr/>
    </dgm:pt>
    <dgm:pt modelId="{EB69E8E1-68B7-41B8-AA23-98A21804E062}" type="pres">
      <dgm:prSet presAssocID="{24754D8E-7A38-4CC8-8B46-6D4904832D03}" presName="node" presStyleLbl="node1" presStyleIdx="6" presStyleCnt="9">
        <dgm:presLayoutVars>
          <dgm:bulletEnabled val="1"/>
        </dgm:presLayoutVars>
      </dgm:prSet>
      <dgm:spPr/>
    </dgm:pt>
    <dgm:pt modelId="{01F46BD8-1324-4DA2-A8F6-73C9609C644D}" type="pres">
      <dgm:prSet presAssocID="{0EFF3E57-CA1C-42DA-A4D0-D00884E114D8}" presName="sibTrans" presStyleCnt="0"/>
      <dgm:spPr/>
    </dgm:pt>
    <dgm:pt modelId="{D6F2CEB6-9683-4D63-BA88-18FAFECA6D74}" type="pres">
      <dgm:prSet presAssocID="{7D7FF38E-CA08-4A75-B27B-0BFF630EECF2}" presName="node" presStyleLbl="node1" presStyleIdx="7" presStyleCnt="9">
        <dgm:presLayoutVars>
          <dgm:bulletEnabled val="1"/>
        </dgm:presLayoutVars>
      </dgm:prSet>
      <dgm:spPr/>
    </dgm:pt>
    <dgm:pt modelId="{2328176B-1F9D-4269-A178-B6911C2A8C21}" type="pres">
      <dgm:prSet presAssocID="{F4CEEC0A-1302-4EE9-8EE2-2B3CA479357D}" presName="sibTrans" presStyleCnt="0"/>
      <dgm:spPr/>
    </dgm:pt>
    <dgm:pt modelId="{3264F7B6-6B1E-41B2-B1F2-0AF27A3F75DB}" type="pres">
      <dgm:prSet presAssocID="{AD0A322C-0485-4297-9836-12B4F0E215E6}" presName="node" presStyleLbl="node1" presStyleIdx="8" presStyleCnt="9">
        <dgm:presLayoutVars>
          <dgm:bulletEnabled val="1"/>
        </dgm:presLayoutVars>
      </dgm:prSet>
      <dgm:spPr/>
    </dgm:pt>
  </dgm:ptLst>
  <dgm:cxnLst>
    <dgm:cxn modelId="{23B95F02-8AB6-46AE-A66D-A6DC0E29AF4A}" type="presOf" srcId="{66FCA2D0-B23A-4EB8-BD00-5B3016A876B3}" destId="{3E6C2BAD-FBA0-4FB6-998F-C2D30C4FA912}" srcOrd="0" destOrd="0" presId="urn:microsoft.com/office/officeart/2005/8/layout/default"/>
    <dgm:cxn modelId="{84365B22-44B0-4D98-9AE9-56F434088920}" type="presOf" srcId="{7D7FF38E-CA08-4A75-B27B-0BFF630EECF2}" destId="{D6F2CEB6-9683-4D63-BA88-18FAFECA6D74}" srcOrd="0" destOrd="0" presId="urn:microsoft.com/office/officeart/2005/8/layout/default"/>
    <dgm:cxn modelId="{C8132B31-010F-47D3-B853-6589BC3EBBA3}" type="presOf" srcId="{39D9C9E3-8FD7-413E-B291-EF2AE806CCAF}" destId="{23E963E9-9987-40FE-9FED-CD62B64C6849}" srcOrd="0" destOrd="0" presId="urn:microsoft.com/office/officeart/2005/8/layout/default"/>
    <dgm:cxn modelId="{BDFD0A3A-0FA7-4851-8183-C81899056769}" srcId="{09142E2B-11EB-49B8-B2C3-3EA4D214FF71}" destId="{66FCA2D0-B23A-4EB8-BD00-5B3016A876B3}" srcOrd="0" destOrd="0" parTransId="{AF410070-89BF-4878-A6A4-0DE1B0CCBB67}" sibTransId="{C1D9AC4A-BE96-4F23-A92D-45D304A58054}"/>
    <dgm:cxn modelId="{0DFA7A3D-7ECB-4C66-8983-D85D7149AAC3}" srcId="{09142E2B-11EB-49B8-B2C3-3EA4D214FF71}" destId="{6C97AE57-47C0-4F7E-8CD2-75061745E342}" srcOrd="1" destOrd="0" parTransId="{46C878CB-1544-4784-9D70-A075622CC9AC}" sibTransId="{4135A767-8666-4E4A-B7E1-4F1E25DC4729}"/>
    <dgm:cxn modelId="{5A96BD5D-9F09-4CC0-8A6B-BB873FBE003A}" srcId="{09142E2B-11EB-49B8-B2C3-3EA4D214FF71}" destId="{39D9C9E3-8FD7-413E-B291-EF2AE806CCAF}" srcOrd="2" destOrd="0" parTransId="{79F34799-5401-495D-AC22-C49381D0C51C}" sibTransId="{53BB3987-462F-44BD-8CD1-F8C58E0CC9B9}"/>
    <dgm:cxn modelId="{FD940C47-1125-4459-913D-88E97BCC01EA}" type="presOf" srcId="{24754D8E-7A38-4CC8-8B46-6D4904832D03}" destId="{EB69E8E1-68B7-41B8-AA23-98A21804E062}" srcOrd="0" destOrd="0" presId="urn:microsoft.com/office/officeart/2005/8/layout/default"/>
    <dgm:cxn modelId="{ED050A4D-F4D6-40C3-A85A-680880B82DC4}" srcId="{09142E2B-11EB-49B8-B2C3-3EA4D214FF71}" destId="{24754D8E-7A38-4CC8-8B46-6D4904832D03}" srcOrd="6" destOrd="0" parTransId="{E46DC82B-BA2E-4906-9870-224B9FA1EA46}" sibTransId="{0EFF3E57-CA1C-42DA-A4D0-D00884E114D8}"/>
    <dgm:cxn modelId="{C3500273-163B-47E6-BE83-D3292E10D4CE}" type="presOf" srcId="{898CD226-A96F-4FCC-BE87-FD58C94A8FDA}" destId="{7DE006BE-C0AE-4DD4-8C26-49AB82B510CB}" srcOrd="0" destOrd="0" presId="urn:microsoft.com/office/officeart/2005/8/layout/default"/>
    <dgm:cxn modelId="{653EBA86-5F22-4DDF-A857-6E21BDAB8E7B}" type="presOf" srcId="{6C97AE57-47C0-4F7E-8CD2-75061745E342}" destId="{EAFCC957-9F66-44BB-916F-3C1060A21A7B}" srcOrd="0" destOrd="0" presId="urn:microsoft.com/office/officeart/2005/8/layout/default"/>
    <dgm:cxn modelId="{2BE97390-696F-4404-9C6B-015398D2B428}" srcId="{09142E2B-11EB-49B8-B2C3-3EA4D214FF71}" destId="{7D7FF38E-CA08-4A75-B27B-0BFF630EECF2}" srcOrd="7" destOrd="0" parTransId="{70937C32-B00D-45F4-9389-0E67A7D35B5E}" sibTransId="{F4CEEC0A-1302-4EE9-8EE2-2B3CA479357D}"/>
    <dgm:cxn modelId="{58BEFF93-83AA-4865-A238-AFFB10DB5C2E}" srcId="{09142E2B-11EB-49B8-B2C3-3EA4D214FF71}" destId="{898CD226-A96F-4FCC-BE87-FD58C94A8FDA}" srcOrd="4" destOrd="0" parTransId="{FEFF8B5A-6FB6-4746-8C99-A99F96DE52C0}" sibTransId="{325240AC-123C-4607-9FD9-27BFB1872D36}"/>
    <dgm:cxn modelId="{E1B30997-8326-4DA8-B0F9-15C326E823DC}" type="presOf" srcId="{09142E2B-11EB-49B8-B2C3-3EA4D214FF71}" destId="{E6EB1FEA-7465-47B0-A2AE-217BD325B245}" srcOrd="0" destOrd="0" presId="urn:microsoft.com/office/officeart/2005/8/layout/default"/>
    <dgm:cxn modelId="{4FD76BA1-2CE5-4D13-AEA6-18CDF0370294}" srcId="{09142E2B-11EB-49B8-B2C3-3EA4D214FF71}" destId="{369703AB-F2AE-43C4-8C15-667C7A39CFE2}" srcOrd="5" destOrd="0" parTransId="{C3EA5889-7488-4028-A03B-EA30A226A484}" sibTransId="{B6DE3C52-3885-4A39-B30D-EFA975200552}"/>
    <dgm:cxn modelId="{AE0539A8-32B6-4E91-A65D-DA8BF6BA18FB}" type="presOf" srcId="{AD0A322C-0485-4297-9836-12B4F0E215E6}" destId="{3264F7B6-6B1E-41B2-B1F2-0AF27A3F75DB}" srcOrd="0" destOrd="0" presId="urn:microsoft.com/office/officeart/2005/8/layout/default"/>
    <dgm:cxn modelId="{0A3B14AC-CDCF-416F-B0DD-3D69699AF9E6}" type="presOf" srcId="{5762A179-DB72-4BF5-9F59-DF1E9223A138}" destId="{C3DA1D2C-B9DA-473D-8027-440F9388A69F}" srcOrd="0" destOrd="0" presId="urn:microsoft.com/office/officeart/2005/8/layout/default"/>
    <dgm:cxn modelId="{3CB1F6B3-3658-4705-9EC1-3D76A0EF0310}" srcId="{09142E2B-11EB-49B8-B2C3-3EA4D214FF71}" destId="{5762A179-DB72-4BF5-9F59-DF1E9223A138}" srcOrd="3" destOrd="0" parTransId="{2B54748D-B122-4D87-97EF-B3E721432E79}" sibTransId="{DF75CC14-381E-408D-BC79-A2F64E399444}"/>
    <dgm:cxn modelId="{13BD72E3-3B14-4FE6-8291-B5558CCB3267}" type="presOf" srcId="{369703AB-F2AE-43C4-8C15-667C7A39CFE2}" destId="{0F9D2517-1B22-4ADC-B785-F12B4C9A5C69}" srcOrd="0" destOrd="0" presId="urn:microsoft.com/office/officeart/2005/8/layout/default"/>
    <dgm:cxn modelId="{E38376F6-3053-44B7-8985-BA84553BE9C5}" srcId="{09142E2B-11EB-49B8-B2C3-3EA4D214FF71}" destId="{AD0A322C-0485-4297-9836-12B4F0E215E6}" srcOrd="8" destOrd="0" parTransId="{DA3E4E3A-2229-4500-B7CE-7F80BEFB2437}" sibTransId="{4F3D2510-3F09-4D5A-B8FD-C373109B693F}"/>
    <dgm:cxn modelId="{A4FA9233-ED90-4743-86E0-4E4221F6CDAF}" type="presParOf" srcId="{E6EB1FEA-7465-47B0-A2AE-217BD325B245}" destId="{3E6C2BAD-FBA0-4FB6-998F-C2D30C4FA912}" srcOrd="0" destOrd="0" presId="urn:microsoft.com/office/officeart/2005/8/layout/default"/>
    <dgm:cxn modelId="{6E87663A-9E06-4833-A415-8D3303FA2792}" type="presParOf" srcId="{E6EB1FEA-7465-47B0-A2AE-217BD325B245}" destId="{DE3732E2-7E0F-4855-9C2B-061284F6EF4D}" srcOrd="1" destOrd="0" presId="urn:microsoft.com/office/officeart/2005/8/layout/default"/>
    <dgm:cxn modelId="{32F7CBDD-CE93-4D73-AEC9-23DE29DCC7E4}" type="presParOf" srcId="{E6EB1FEA-7465-47B0-A2AE-217BD325B245}" destId="{EAFCC957-9F66-44BB-916F-3C1060A21A7B}" srcOrd="2" destOrd="0" presId="urn:microsoft.com/office/officeart/2005/8/layout/default"/>
    <dgm:cxn modelId="{E8612CC5-7B7F-4010-91F5-CD9CED438EAA}" type="presParOf" srcId="{E6EB1FEA-7465-47B0-A2AE-217BD325B245}" destId="{6B738BD2-50BB-4D4C-B9E2-C6D49228E359}" srcOrd="3" destOrd="0" presId="urn:microsoft.com/office/officeart/2005/8/layout/default"/>
    <dgm:cxn modelId="{41AF037E-0C88-4321-8F27-6E84A24DC113}" type="presParOf" srcId="{E6EB1FEA-7465-47B0-A2AE-217BD325B245}" destId="{23E963E9-9987-40FE-9FED-CD62B64C6849}" srcOrd="4" destOrd="0" presId="urn:microsoft.com/office/officeart/2005/8/layout/default"/>
    <dgm:cxn modelId="{C2177882-B201-4B20-91B0-E6D80F3DBDA4}" type="presParOf" srcId="{E6EB1FEA-7465-47B0-A2AE-217BD325B245}" destId="{861BA4BE-2D5D-4E23-982E-3201370B5189}" srcOrd="5" destOrd="0" presId="urn:microsoft.com/office/officeart/2005/8/layout/default"/>
    <dgm:cxn modelId="{34C77FA9-79A9-4168-835C-10F85B286671}" type="presParOf" srcId="{E6EB1FEA-7465-47B0-A2AE-217BD325B245}" destId="{C3DA1D2C-B9DA-473D-8027-440F9388A69F}" srcOrd="6" destOrd="0" presId="urn:microsoft.com/office/officeart/2005/8/layout/default"/>
    <dgm:cxn modelId="{C91E42E8-42FE-4B84-83DE-2E24889DFA78}" type="presParOf" srcId="{E6EB1FEA-7465-47B0-A2AE-217BD325B245}" destId="{3D27CF77-8CAE-4ACF-9C9E-B82A3BD24DBC}" srcOrd="7" destOrd="0" presId="urn:microsoft.com/office/officeart/2005/8/layout/default"/>
    <dgm:cxn modelId="{21EF5786-F30A-4CC0-ADF4-CB3E16335365}" type="presParOf" srcId="{E6EB1FEA-7465-47B0-A2AE-217BD325B245}" destId="{7DE006BE-C0AE-4DD4-8C26-49AB82B510CB}" srcOrd="8" destOrd="0" presId="urn:microsoft.com/office/officeart/2005/8/layout/default"/>
    <dgm:cxn modelId="{C4A52716-56CF-47BA-BDD6-39C59A090A12}" type="presParOf" srcId="{E6EB1FEA-7465-47B0-A2AE-217BD325B245}" destId="{69D75A65-18E7-4B7B-833F-1127A9D539AD}" srcOrd="9" destOrd="0" presId="urn:microsoft.com/office/officeart/2005/8/layout/default"/>
    <dgm:cxn modelId="{45FB6FAA-9F99-4C65-A2DF-BB8BD21FED26}" type="presParOf" srcId="{E6EB1FEA-7465-47B0-A2AE-217BD325B245}" destId="{0F9D2517-1B22-4ADC-B785-F12B4C9A5C69}" srcOrd="10" destOrd="0" presId="urn:microsoft.com/office/officeart/2005/8/layout/default"/>
    <dgm:cxn modelId="{07F4D5EC-5F73-4FF0-A348-CB77B43F692B}" type="presParOf" srcId="{E6EB1FEA-7465-47B0-A2AE-217BD325B245}" destId="{48735216-1369-4B9D-8953-6AE9360E9846}" srcOrd="11" destOrd="0" presId="urn:microsoft.com/office/officeart/2005/8/layout/default"/>
    <dgm:cxn modelId="{12DB555E-1439-4B02-AA98-41DEC39F39D4}" type="presParOf" srcId="{E6EB1FEA-7465-47B0-A2AE-217BD325B245}" destId="{EB69E8E1-68B7-41B8-AA23-98A21804E062}" srcOrd="12" destOrd="0" presId="urn:microsoft.com/office/officeart/2005/8/layout/default"/>
    <dgm:cxn modelId="{DAAA3531-D44D-4DDC-BB8D-1F39F39B49B8}" type="presParOf" srcId="{E6EB1FEA-7465-47B0-A2AE-217BD325B245}" destId="{01F46BD8-1324-4DA2-A8F6-73C9609C644D}" srcOrd="13" destOrd="0" presId="urn:microsoft.com/office/officeart/2005/8/layout/default"/>
    <dgm:cxn modelId="{356F15F3-7B79-4BF4-9412-B3203A4703C4}" type="presParOf" srcId="{E6EB1FEA-7465-47B0-A2AE-217BD325B245}" destId="{D6F2CEB6-9683-4D63-BA88-18FAFECA6D74}" srcOrd="14" destOrd="0" presId="urn:microsoft.com/office/officeart/2005/8/layout/default"/>
    <dgm:cxn modelId="{6EE91BFB-C700-43DA-8C4C-2078E01AB01D}" type="presParOf" srcId="{E6EB1FEA-7465-47B0-A2AE-217BD325B245}" destId="{2328176B-1F9D-4269-A178-B6911C2A8C21}" srcOrd="15" destOrd="0" presId="urn:microsoft.com/office/officeart/2005/8/layout/default"/>
    <dgm:cxn modelId="{BE702840-757E-4E7F-8132-E29BA58A9CF8}" type="presParOf" srcId="{E6EB1FEA-7465-47B0-A2AE-217BD325B245}" destId="{3264F7B6-6B1E-41B2-B1F2-0AF27A3F75DB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6C2BAD-FBA0-4FB6-998F-C2D30C4FA912}">
      <dsp:nvSpPr>
        <dsp:cNvPr id="0" name=""/>
        <dsp:cNvSpPr/>
      </dsp:nvSpPr>
      <dsp:spPr>
        <a:xfrm>
          <a:off x="1013179" y="195"/>
          <a:ext cx="1974242" cy="11845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900" b="1" kern="1200"/>
            <a:t>Teachers:</a:t>
          </a:r>
          <a:endParaRPr lang="en-US" sz="1900" kern="1200"/>
        </a:p>
      </dsp:txBody>
      <dsp:txXfrm>
        <a:off x="1013179" y="195"/>
        <a:ext cx="1974242" cy="1184545"/>
      </dsp:txXfrm>
    </dsp:sp>
    <dsp:sp modelId="{EAFCC957-9F66-44BB-916F-3C1060A21A7B}">
      <dsp:nvSpPr>
        <dsp:cNvPr id="0" name=""/>
        <dsp:cNvSpPr/>
      </dsp:nvSpPr>
      <dsp:spPr>
        <a:xfrm>
          <a:off x="3184845" y="195"/>
          <a:ext cx="1974242" cy="118454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900" i="1" kern="1200"/>
            <a:t>What are you teaching?</a:t>
          </a:r>
          <a:endParaRPr lang="en-US" sz="1900" kern="1200"/>
        </a:p>
      </dsp:txBody>
      <dsp:txXfrm>
        <a:off x="3184845" y="195"/>
        <a:ext cx="1974242" cy="1184545"/>
      </dsp:txXfrm>
    </dsp:sp>
    <dsp:sp modelId="{23E963E9-9987-40FE-9FED-CD62B64C6849}">
      <dsp:nvSpPr>
        <dsp:cNvPr id="0" name=""/>
        <dsp:cNvSpPr/>
      </dsp:nvSpPr>
      <dsp:spPr>
        <a:xfrm>
          <a:off x="5356512" y="195"/>
          <a:ext cx="1974242" cy="118454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900" i="1" kern="1200"/>
            <a:t>How do you know the students are learning?</a:t>
          </a:r>
          <a:endParaRPr lang="en-US" sz="1900" kern="1200"/>
        </a:p>
      </dsp:txBody>
      <dsp:txXfrm>
        <a:off x="5356512" y="195"/>
        <a:ext cx="1974242" cy="1184545"/>
      </dsp:txXfrm>
    </dsp:sp>
    <dsp:sp modelId="{C3DA1D2C-B9DA-473D-8027-440F9388A69F}">
      <dsp:nvSpPr>
        <dsp:cNvPr id="0" name=""/>
        <dsp:cNvSpPr/>
      </dsp:nvSpPr>
      <dsp:spPr>
        <a:xfrm>
          <a:off x="7528178" y="195"/>
          <a:ext cx="1974242" cy="118454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900" i="1" kern="1200"/>
            <a:t>How can you improve?</a:t>
          </a:r>
          <a:endParaRPr lang="en-US" sz="1900" kern="1200"/>
        </a:p>
      </dsp:txBody>
      <dsp:txXfrm>
        <a:off x="7528178" y="195"/>
        <a:ext cx="1974242" cy="1184545"/>
      </dsp:txXfrm>
    </dsp:sp>
    <dsp:sp modelId="{7DE006BE-C0AE-4DD4-8C26-49AB82B510CB}">
      <dsp:nvSpPr>
        <dsp:cNvPr id="0" name=""/>
        <dsp:cNvSpPr/>
      </dsp:nvSpPr>
      <dsp:spPr>
        <a:xfrm>
          <a:off x="1013179" y="1382165"/>
          <a:ext cx="1974242" cy="118454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900" b="1" kern="1200"/>
            <a:t>Students:</a:t>
          </a:r>
          <a:endParaRPr lang="en-US" sz="1900" kern="1200"/>
        </a:p>
      </dsp:txBody>
      <dsp:txXfrm>
        <a:off x="1013179" y="1382165"/>
        <a:ext cx="1974242" cy="1184545"/>
      </dsp:txXfrm>
    </dsp:sp>
    <dsp:sp modelId="{0F9D2517-1B22-4ADC-B785-F12B4C9A5C69}">
      <dsp:nvSpPr>
        <dsp:cNvPr id="0" name=""/>
        <dsp:cNvSpPr/>
      </dsp:nvSpPr>
      <dsp:spPr>
        <a:xfrm>
          <a:off x="3184845" y="1382165"/>
          <a:ext cx="1974242" cy="11845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900" i="1" kern="1200"/>
            <a:t>What are you learning?</a:t>
          </a:r>
          <a:endParaRPr lang="en-US" sz="1900" kern="1200"/>
        </a:p>
      </dsp:txBody>
      <dsp:txXfrm>
        <a:off x="3184845" y="1382165"/>
        <a:ext cx="1974242" cy="1184545"/>
      </dsp:txXfrm>
    </dsp:sp>
    <dsp:sp modelId="{EB69E8E1-68B7-41B8-AA23-98A21804E062}">
      <dsp:nvSpPr>
        <dsp:cNvPr id="0" name=""/>
        <dsp:cNvSpPr/>
      </dsp:nvSpPr>
      <dsp:spPr>
        <a:xfrm>
          <a:off x="5356512" y="1382165"/>
          <a:ext cx="1974242" cy="118454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900" i="1" kern="1200"/>
            <a:t>How are you going?</a:t>
          </a:r>
          <a:endParaRPr lang="en-US" sz="1900" kern="1200"/>
        </a:p>
      </dsp:txBody>
      <dsp:txXfrm>
        <a:off x="5356512" y="1382165"/>
        <a:ext cx="1974242" cy="1184545"/>
      </dsp:txXfrm>
    </dsp:sp>
    <dsp:sp modelId="{D6F2CEB6-9683-4D63-BA88-18FAFECA6D74}">
      <dsp:nvSpPr>
        <dsp:cNvPr id="0" name=""/>
        <dsp:cNvSpPr/>
      </dsp:nvSpPr>
      <dsp:spPr>
        <a:xfrm>
          <a:off x="7528178" y="1382165"/>
          <a:ext cx="1974242" cy="118454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900" i="1" kern="1200"/>
            <a:t>How do you know if you are making progress?</a:t>
          </a:r>
          <a:endParaRPr lang="en-US" sz="1900" kern="1200"/>
        </a:p>
      </dsp:txBody>
      <dsp:txXfrm>
        <a:off x="7528178" y="1382165"/>
        <a:ext cx="1974242" cy="1184545"/>
      </dsp:txXfrm>
    </dsp:sp>
    <dsp:sp modelId="{3264F7B6-6B1E-41B2-B1F2-0AF27A3F75DB}">
      <dsp:nvSpPr>
        <dsp:cNvPr id="0" name=""/>
        <dsp:cNvSpPr/>
      </dsp:nvSpPr>
      <dsp:spPr>
        <a:xfrm>
          <a:off x="4270678" y="2764134"/>
          <a:ext cx="1974242" cy="118454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900" i="1" kern="1200"/>
            <a:t>How can you improve?</a:t>
          </a:r>
          <a:endParaRPr lang="en-US" sz="1900" kern="1200"/>
        </a:p>
      </dsp:txBody>
      <dsp:txXfrm>
        <a:off x="4270678" y="2764134"/>
        <a:ext cx="1974242" cy="11845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FB39-6F8F-7994-8088-D85749108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120C1C-53EF-5BDD-8564-7B05458C54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5089E-521E-74D1-F87A-4B1922A9D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78A7B-F98D-49DD-9AF3-58AE5D5C1F54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D7757-BE45-4B54-EBBA-A867130D5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53A8F4-0B0B-BD45-4D78-0B8DB0432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571A8-4CED-4F87-947A-7666998697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328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E9E2C-E66C-8E70-4125-316D4F124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3AFD13-3AF7-FB33-22A1-B5A5EF0938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C4C42-1F9D-011A-03B4-C01A07C4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78A7B-F98D-49DD-9AF3-58AE5D5C1F54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25A06-2DE6-5638-E429-EF1721778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EEE30-C3B2-1533-6DAA-B7BCA04F9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571A8-4CED-4F87-947A-7666998697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533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4CA93B-8A11-EA7E-0425-06E6CDD8BA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F65860-9F1F-84E6-33E3-DD4A88BE60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D70A96-7598-5EB5-5C90-83F33464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78A7B-F98D-49DD-9AF3-58AE5D5C1F54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E3824-2FA9-CDDE-5749-0C1018926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8441D-5919-59AD-329E-18F9F2509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571A8-4CED-4F87-947A-7666998697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70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B13D4-4B4D-1570-836F-7E3260624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20AA3-3B17-43DF-0C88-B91750F2F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D5E68-9F1B-DCC3-7CB9-7BCDC03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78A7B-F98D-49DD-9AF3-58AE5D5C1F54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DAA11-4BA7-0D4E-374D-6942FFC03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F3A91-78D1-A3AF-FC38-F1CD693F2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571A8-4CED-4F87-947A-7666998697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4428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A242C-417E-64B3-E1F5-0257A11D7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E14FA-04B8-8129-4D5D-B5BE65DE3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A8813F-E711-A0FB-2AB2-C9D2A26ED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78A7B-F98D-49DD-9AF3-58AE5D5C1F54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78283-A957-E886-F51F-45377A78E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5B8B8-F53D-E95C-F0BF-4ED79E55D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571A8-4CED-4F87-947A-7666998697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7840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5FA9A-DBD6-A501-33E3-0C7709597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28110-0C08-9711-081D-FDAAD04B3D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A261A9-1A59-D988-7B71-662F599639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2CFFD1-BD8B-8535-3610-2770F07E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78A7B-F98D-49DD-9AF3-58AE5D5C1F54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194E4F-E721-BB26-86CC-4526C7015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424B7A-9410-2C18-78CA-0E6A08207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571A8-4CED-4F87-947A-7666998697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6178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1DBE2-6D1F-1CFE-EEBC-C0838A4B2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C39DB8-AD26-57B3-987D-9A427E7DB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BB4610-047F-2B05-E6F6-08AF97E82B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89EC65-F952-6771-0E83-9A7A047C77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2D1CF7-5755-80FF-8368-4463C49D6C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0883D5-F73E-A5DD-733D-ACC7ED39F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78A7B-F98D-49DD-9AF3-58AE5D5C1F54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F87025-3CA2-E201-8DD5-B76E9C7A4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55EF3B-55EC-D36E-4227-9CD583D28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571A8-4CED-4F87-947A-7666998697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8839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86BAE-B2C1-EA16-F5B3-8525E11D8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350E30-5D7F-FF38-89A1-FE67BB443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78A7B-F98D-49DD-9AF3-58AE5D5C1F54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A7CE75-A341-386A-F9C2-BF69C3482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019C58-0B69-F38E-A852-860CC716F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571A8-4CED-4F87-947A-7666998697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8872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7EE72A-D64D-AC1D-E4C0-FA3E153D1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78A7B-F98D-49DD-9AF3-58AE5D5C1F54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F761B1-B9C1-291F-36C4-A36D4EF44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5A5E36-F15A-D30E-40FE-989172FD2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571A8-4CED-4F87-947A-7666998697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917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C8F70-C42A-0A62-DB47-7CB2913B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0B8F3-60C6-C2B2-1876-28FA2B5B8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4ED449-FC54-A4C9-8232-2D48953323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63511F-6DA9-1EAE-E5A3-FAC969CA7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78A7B-F98D-49DD-9AF3-58AE5D5C1F54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91EA42-B0FB-2299-77A3-0CB8B40B1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1C6189-AEE9-3D53-627C-BF63E8533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571A8-4CED-4F87-947A-7666998697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4378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8C448-1290-7F1F-00BC-05C835C98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A62136-2C38-3593-7ED0-E66AF0B9CE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FD75CE-713C-90B6-75A9-9F165D4C6B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B62C73-DE6D-6D9B-6D47-773A792CD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78A7B-F98D-49DD-9AF3-58AE5D5C1F54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8EA827-3AC9-7F86-0008-4BD287E24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58CB75-3864-AA2C-91B4-5A604C6F6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571A8-4CED-4F87-947A-7666998697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0695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8B1450-F5D4-8FB2-9EF2-78DB339A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631568-140E-AF76-02BB-A9A8CD311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3A567-4B06-293F-A9E1-D135ECF16C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A78A7B-F98D-49DD-9AF3-58AE5D5C1F54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B45E8-7956-3488-150E-5A60318BA8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7F502-CACA-1607-FBB1-775884773D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2571A8-4CED-4F87-947A-7666998697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4768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C57D0-0F3F-FB5E-AFEB-BF8DA17E8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200" b="1" i="1"/>
              <a:t>How Do We Know We Are Making A Difference?</a:t>
            </a:r>
            <a:endParaRPr lang="en-AU" sz="4200" b="1" i="1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630C235-45F7-F849-2942-95DAFA20C9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7513936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1445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58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How Do We Know We Are Making A Difference?</vt:lpstr>
    </vt:vector>
  </TitlesOfParts>
  <Company>Department of Education and Training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Fern Brisbane</dc:creator>
  <cp:lastModifiedBy>Amanda Briginshaw</cp:lastModifiedBy>
  <cp:revision>2</cp:revision>
  <dcterms:created xsi:type="dcterms:W3CDTF">2025-02-08T22:28:54Z</dcterms:created>
  <dcterms:modified xsi:type="dcterms:W3CDTF">2025-02-11T01:58:13Z</dcterms:modified>
</cp:coreProperties>
</file>