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5330825" cy="7562850"/>
  <p:notesSz cx="4565650" cy="6797675"/>
  <p:defaultTextStyle>
    <a:defPPr>
      <a:defRPr lang="en-US"/>
    </a:defPPr>
    <a:lvl1pPr marL="0" algn="l" defTabSz="73669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68349" algn="l" defTabSz="73669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36699" algn="l" defTabSz="73669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05049" algn="l" defTabSz="73669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473399" algn="l" defTabSz="73669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841748" algn="l" defTabSz="73669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10098" algn="l" defTabSz="73669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578448" algn="l" defTabSz="73669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2946797" algn="l" defTabSz="73669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1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D8D767-B5FC-4682-8225-E7451AFCCC3E}" v="8" dt="2022-06-21T03:30:34.4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3336" y="90"/>
      </p:cViewPr>
      <p:guideLst>
        <p:guide orient="horz" pos="2382"/>
        <p:guide pos="1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nia Pires" userId="e371a6e61c138d2a" providerId="LiveId" clId="{0125440F-CE7B-4580-9141-D96C0209B1ED}"/>
    <pc:docChg chg="modSld">
      <pc:chgData name="Sonia Pires" userId="e371a6e61c138d2a" providerId="LiveId" clId="{0125440F-CE7B-4580-9141-D96C0209B1ED}" dt="2021-06-23T06:58:54.703" v="24" actId="20577"/>
      <pc:docMkLst>
        <pc:docMk/>
      </pc:docMkLst>
      <pc:sldChg chg="modSp mod">
        <pc:chgData name="Sonia Pires" userId="e371a6e61c138d2a" providerId="LiveId" clId="{0125440F-CE7B-4580-9141-D96C0209B1ED}" dt="2021-06-23T06:58:54.703" v="24" actId="20577"/>
        <pc:sldMkLst>
          <pc:docMk/>
          <pc:sldMk cId="3202052387" sldId="261"/>
        </pc:sldMkLst>
        <pc:spChg chg="mod">
          <ac:chgData name="Sonia Pires" userId="e371a6e61c138d2a" providerId="LiveId" clId="{0125440F-CE7B-4580-9141-D96C0209B1ED}" dt="2021-06-23T06:58:54.703" v="24" actId="20577"/>
          <ac:spMkLst>
            <pc:docMk/>
            <pc:sldMk cId="3202052387" sldId="261"/>
            <ac:spMk id="5" creationId="{00000000-0000-0000-0000-000000000000}"/>
          </ac:spMkLst>
        </pc:spChg>
        <pc:spChg chg="mod">
          <ac:chgData name="Sonia Pires" userId="e371a6e61c138d2a" providerId="LiveId" clId="{0125440F-CE7B-4580-9141-D96C0209B1ED}" dt="2021-06-23T06:58:30.959" v="14" actId="20577"/>
          <ac:spMkLst>
            <pc:docMk/>
            <pc:sldMk cId="3202052387" sldId="261"/>
            <ac:spMk id="18" creationId="{00000000-0000-0000-0000-000000000000}"/>
          </ac:spMkLst>
        </pc:spChg>
      </pc:sldChg>
    </pc:docChg>
  </pc:docChgLst>
  <pc:docChgLst>
    <pc:chgData name="Sonia Pires" userId="e371a6e61c138d2a" providerId="LiveId" clId="{12D8D767-B5FC-4682-8225-E7451AFCCC3E}"/>
    <pc:docChg chg="undo custSel modSld">
      <pc:chgData name="Sonia Pires" userId="e371a6e61c138d2a" providerId="LiveId" clId="{12D8D767-B5FC-4682-8225-E7451AFCCC3E}" dt="2022-09-15T04:33:20.773" v="669" actId="20577"/>
      <pc:docMkLst>
        <pc:docMk/>
      </pc:docMkLst>
      <pc:sldChg chg="modSp mod">
        <pc:chgData name="Sonia Pires" userId="e371a6e61c138d2a" providerId="LiveId" clId="{12D8D767-B5FC-4682-8225-E7451AFCCC3E}" dt="2022-09-15T04:33:20.773" v="669" actId="20577"/>
        <pc:sldMkLst>
          <pc:docMk/>
          <pc:sldMk cId="3202052387" sldId="261"/>
        </pc:sldMkLst>
        <pc:spChg chg="mod">
          <ac:chgData name="Sonia Pires" userId="e371a6e61c138d2a" providerId="LiveId" clId="{12D8D767-B5FC-4682-8225-E7451AFCCC3E}" dt="2022-09-15T04:33:20.773" v="669" actId="20577"/>
          <ac:spMkLst>
            <pc:docMk/>
            <pc:sldMk cId="3202052387" sldId="261"/>
            <ac:spMk id="5" creationId="{00000000-0000-0000-0000-000000000000}"/>
          </ac:spMkLst>
        </pc:spChg>
        <pc:spChg chg="mod">
          <ac:chgData name="Sonia Pires" userId="e371a6e61c138d2a" providerId="LiveId" clId="{12D8D767-B5FC-4682-8225-E7451AFCCC3E}" dt="2022-02-15T01:10:32.252" v="368" actId="20577"/>
          <ac:spMkLst>
            <pc:docMk/>
            <pc:sldMk cId="3202052387" sldId="261"/>
            <ac:spMk id="6" creationId="{00000000-0000-0000-0000-000000000000}"/>
          </ac:spMkLst>
        </pc:spChg>
        <pc:spChg chg="mod">
          <ac:chgData name="Sonia Pires" userId="e371a6e61c138d2a" providerId="LiveId" clId="{12D8D767-B5FC-4682-8225-E7451AFCCC3E}" dt="2022-09-15T04:33:07.204" v="667" actId="20577"/>
          <ac:spMkLst>
            <pc:docMk/>
            <pc:sldMk cId="3202052387" sldId="261"/>
            <ac:spMk id="1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78946" cy="340265"/>
          </a:xfrm>
          <a:prstGeom prst="rect">
            <a:avLst/>
          </a:prstGeom>
        </p:spPr>
        <p:txBody>
          <a:bodyPr vert="horz" lIns="62124" tIns="31062" rIns="62124" bIns="31062" rtlCol="0"/>
          <a:lstStyle>
            <a:lvl1pPr algn="l">
              <a:defRPr sz="8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585638" y="0"/>
            <a:ext cx="1978946" cy="340265"/>
          </a:xfrm>
          <a:prstGeom prst="rect">
            <a:avLst/>
          </a:prstGeom>
        </p:spPr>
        <p:txBody>
          <a:bodyPr vert="horz" lIns="62124" tIns="31062" rIns="62124" bIns="31062" rtlCol="0"/>
          <a:lstStyle>
            <a:lvl1pPr algn="r">
              <a:defRPr sz="800"/>
            </a:lvl1pPr>
          </a:lstStyle>
          <a:p>
            <a:fld id="{4F271D78-2428-417A-B229-E0A67515DF10}" type="datetimeFigureOut">
              <a:rPr lang="en-AU" smtClean="0"/>
              <a:t>15/09/2022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76375" y="850900"/>
            <a:ext cx="1612900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124" tIns="31062" rIns="62124" bIns="31062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56352" y="3271103"/>
            <a:ext cx="3652946" cy="2676455"/>
          </a:xfrm>
          <a:prstGeom prst="rect">
            <a:avLst/>
          </a:prstGeom>
        </p:spPr>
        <p:txBody>
          <a:bodyPr vert="horz" lIns="62124" tIns="31062" rIns="62124" bIns="310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7410"/>
            <a:ext cx="1978946" cy="340265"/>
          </a:xfrm>
          <a:prstGeom prst="rect">
            <a:avLst/>
          </a:prstGeom>
        </p:spPr>
        <p:txBody>
          <a:bodyPr vert="horz" lIns="62124" tIns="31062" rIns="62124" bIns="31062" rtlCol="0" anchor="b"/>
          <a:lstStyle>
            <a:lvl1pPr algn="l">
              <a:defRPr sz="8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585638" y="6457410"/>
            <a:ext cx="1978946" cy="340265"/>
          </a:xfrm>
          <a:prstGeom prst="rect">
            <a:avLst/>
          </a:prstGeom>
        </p:spPr>
        <p:txBody>
          <a:bodyPr vert="horz" lIns="62124" tIns="31062" rIns="62124" bIns="31062" rtlCol="0" anchor="b"/>
          <a:lstStyle>
            <a:lvl1pPr algn="r">
              <a:defRPr sz="800"/>
            </a:lvl1pPr>
          </a:lstStyle>
          <a:p>
            <a:fld id="{B5735D18-096D-454C-BB4B-EEFA570821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3529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99813" y="2349388"/>
            <a:ext cx="4531201" cy="162111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799625" y="4285615"/>
            <a:ext cx="3731578" cy="19327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8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8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FBC9-119F-4A53-A5E2-85C3DD2EA454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E329-2875-4277-A703-61B6846448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25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FBC9-119F-4A53-A5E2-85C3DD2EA454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E329-2875-4277-A703-61B6846448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26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3864849" y="302867"/>
            <a:ext cx="1199436" cy="6452931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266541" y="302867"/>
            <a:ext cx="3509461" cy="6452931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FBC9-119F-4A53-A5E2-85C3DD2EA454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E329-2875-4277-A703-61B6846448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5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FBC9-119F-4A53-A5E2-85C3DD2EA454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E329-2875-4277-A703-61B6846448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17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21100" y="4859832"/>
            <a:ext cx="4531201" cy="150206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21100" y="3205460"/>
            <a:ext cx="4531201" cy="1654373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83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3669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0504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7339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417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21009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784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4679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FBC9-119F-4A53-A5E2-85C3DD2EA454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E329-2875-4277-A703-61B6846448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2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266541" y="1764666"/>
            <a:ext cx="2354448" cy="4991131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2709836" y="1764666"/>
            <a:ext cx="2354448" cy="4991131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FBC9-119F-4A53-A5E2-85C3DD2EA454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E329-2875-4277-A703-61B6846448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9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66541" y="1692888"/>
            <a:ext cx="2355373" cy="70551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8349" indent="0">
              <a:buNone/>
              <a:defRPr sz="1600" b="1"/>
            </a:lvl2pPr>
            <a:lvl3pPr marL="736699" indent="0">
              <a:buNone/>
              <a:defRPr sz="1500" b="1"/>
            </a:lvl3pPr>
            <a:lvl4pPr marL="1105049" indent="0">
              <a:buNone/>
              <a:defRPr sz="1300" b="1"/>
            </a:lvl4pPr>
            <a:lvl5pPr marL="1473399" indent="0">
              <a:buNone/>
              <a:defRPr sz="1300" b="1"/>
            </a:lvl5pPr>
            <a:lvl6pPr marL="1841748" indent="0">
              <a:buNone/>
              <a:defRPr sz="1300" b="1"/>
            </a:lvl6pPr>
            <a:lvl7pPr marL="2210098" indent="0">
              <a:buNone/>
              <a:defRPr sz="1300" b="1"/>
            </a:lvl7pPr>
            <a:lvl8pPr marL="2578448" indent="0">
              <a:buNone/>
              <a:defRPr sz="1300" b="1"/>
            </a:lvl8pPr>
            <a:lvl9pPr marL="2946797" indent="0">
              <a:buNone/>
              <a:defRPr sz="13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266541" y="2398403"/>
            <a:ext cx="2355373" cy="4357393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2707987" y="1692888"/>
            <a:ext cx="2356298" cy="70551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8349" indent="0">
              <a:buNone/>
              <a:defRPr sz="1600" b="1"/>
            </a:lvl2pPr>
            <a:lvl3pPr marL="736699" indent="0">
              <a:buNone/>
              <a:defRPr sz="1500" b="1"/>
            </a:lvl3pPr>
            <a:lvl4pPr marL="1105049" indent="0">
              <a:buNone/>
              <a:defRPr sz="1300" b="1"/>
            </a:lvl4pPr>
            <a:lvl5pPr marL="1473399" indent="0">
              <a:buNone/>
              <a:defRPr sz="1300" b="1"/>
            </a:lvl5pPr>
            <a:lvl6pPr marL="1841748" indent="0">
              <a:buNone/>
              <a:defRPr sz="1300" b="1"/>
            </a:lvl6pPr>
            <a:lvl7pPr marL="2210098" indent="0">
              <a:buNone/>
              <a:defRPr sz="1300" b="1"/>
            </a:lvl7pPr>
            <a:lvl8pPr marL="2578448" indent="0">
              <a:buNone/>
              <a:defRPr sz="1300" b="1"/>
            </a:lvl8pPr>
            <a:lvl9pPr marL="2946797" indent="0">
              <a:buNone/>
              <a:defRPr sz="13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2707987" y="2398403"/>
            <a:ext cx="2356298" cy="4357393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FBC9-119F-4A53-A5E2-85C3DD2EA454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E329-2875-4277-A703-61B6846448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73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FBC9-119F-4A53-A5E2-85C3DD2EA454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E329-2875-4277-A703-61B6846448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29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FBC9-119F-4A53-A5E2-85C3DD2EA454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E329-2875-4277-A703-61B6846448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92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66543" y="301114"/>
            <a:ext cx="1753804" cy="1281483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084205" y="301116"/>
            <a:ext cx="2980079" cy="6454682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266543" y="1582598"/>
            <a:ext cx="1753804" cy="5173200"/>
          </a:xfrm>
        </p:spPr>
        <p:txBody>
          <a:bodyPr/>
          <a:lstStyle>
            <a:lvl1pPr marL="0" indent="0">
              <a:buNone/>
              <a:defRPr sz="1100"/>
            </a:lvl1pPr>
            <a:lvl2pPr marL="368349" indent="0">
              <a:buNone/>
              <a:defRPr sz="1000"/>
            </a:lvl2pPr>
            <a:lvl3pPr marL="736699" indent="0">
              <a:buNone/>
              <a:defRPr sz="800"/>
            </a:lvl3pPr>
            <a:lvl4pPr marL="1105049" indent="0">
              <a:buNone/>
              <a:defRPr sz="800"/>
            </a:lvl4pPr>
            <a:lvl5pPr marL="1473399" indent="0">
              <a:buNone/>
              <a:defRPr sz="800"/>
            </a:lvl5pPr>
            <a:lvl6pPr marL="1841748" indent="0">
              <a:buNone/>
              <a:defRPr sz="800"/>
            </a:lvl6pPr>
            <a:lvl7pPr marL="2210098" indent="0">
              <a:buNone/>
              <a:defRPr sz="800"/>
            </a:lvl7pPr>
            <a:lvl8pPr marL="2578448" indent="0">
              <a:buNone/>
              <a:defRPr sz="800"/>
            </a:lvl8pPr>
            <a:lvl9pPr marL="2946797" indent="0">
              <a:buNone/>
              <a:defRPr sz="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FBC9-119F-4A53-A5E2-85C3DD2EA454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E329-2875-4277-A703-61B6846448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65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44880" y="5293996"/>
            <a:ext cx="3198495" cy="624986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044880" y="675754"/>
            <a:ext cx="3198495" cy="4537710"/>
          </a:xfrm>
        </p:spPr>
        <p:txBody>
          <a:bodyPr/>
          <a:lstStyle>
            <a:lvl1pPr marL="0" indent="0">
              <a:buNone/>
              <a:defRPr sz="2600"/>
            </a:lvl1pPr>
            <a:lvl2pPr marL="368349" indent="0">
              <a:buNone/>
              <a:defRPr sz="2300"/>
            </a:lvl2pPr>
            <a:lvl3pPr marL="736699" indent="0">
              <a:buNone/>
              <a:defRPr sz="1900"/>
            </a:lvl3pPr>
            <a:lvl4pPr marL="1105049" indent="0">
              <a:buNone/>
              <a:defRPr sz="1600"/>
            </a:lvl4pPr>
            <a:lvl5pPr marL="1473399" indent="0">
              <a:buNone/>
              <a:defRPr sz="1600"/>
            </a:lvl5pPr>
            <a:lvl6pPr marL="1841748" indent="0">
              <a:buNone/>
              <a:defRPr sz="1600"/>
            </a:lvl6pPr>
            <a:lvl7pPr marL="2210098" indent="0">
              <a:buNone/>
              <a:defRPr sz="1600"/>
            </a:lvl7pPr>
            <a:lvl8pPr marL="2578448" indent="0">
              <a:buNone/>
              <a:defRPr sz="1600"/>
            </a:lvl8pPr>
            <a:lvl9pPr marL="2946797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044880" y="5918982"/>
            <a:ext cx="3198495" cy="887584"/>
          </a:xfrm>
        </p:spPr>
        <p:txBody>
          <a:bodyPr/>
          <a:lstStyle>
            <a:lvl1pPr marL="0" indent="0">
              <a:buNone/>
              <a:defRPr sz="1100"/>
            </a:lvl1pPr>
            <a:lvl2pPr marL="368349" indent="0">
              <a:buNone/>
              <a:defRPr sz="1000"/>
            </a:lvl2pPr>
            <a:lvl3pPr marL="736699" indent="0">
              <a:buNone/>
              <a:defRPr sz="800"/>
            </a:lvl3pPr>
            <a:lvl4pPr marL="1105049" indent="0">
              <a:buNone/>
              <a:defRPr sz="800"/>
            </a:lvl4pPr>
            <a:lvl5pPr marL="1473399" indent="0">
              <a:buNone/>
              <a:defRPr sz="800"/>
            </a:lvl5pPr>
            <a:lvl6pPr marL="1841748" indent="0">
              <a:buNone/>
              <a:defRPr sz="800"/>
            </a:lvl6pPr>
            <a:lvl7pPr marL="2210098" indent="0">
              <a:buNone/>
              <a:defRPr sz="800"/>
            </a:lvl7pPr>
            <a:lvl8pPr marL="2578448" indent="0">
              <a:buNone/>
              <a:defRPr sz="800"/>
            </a:lvl8pPr>
            <a:lvl9pPr marL="2946797" indent="0">
              <a:buNone/>
              <a:defRPr sz="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FBC9-119F-4A53-A5E2-85C3DD2EA454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E329-2875-4277-A703-61B6846448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87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266541" y="302865"/>
            <a:ext cx="4797743" cy="1260475"/>
          </a:xfrm>
          <a:prstGeom prst="rect">
            <a:avLst/>
          </a:prstGeom>
        </p:spPr>
        <p:txBody>
          <a:bodyPr vert="horz" lIns="73670" tIns="36835" rIns="73670" bIns="36835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66541" y="1764666"/>
            <a:ext cx="4797743" cy="4991131"/>
          </a:xfrm>
          <a:prstGeom prst="rect">
            <a:avLst/>
          </a:prstGeom>
        </p:spPr>
        <p:txBody>
          <a:bodyPr vert="horz" lIns="73670" tIns="36835" rIns="73670" bIns="36835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266542" y="7009644"/>
            <a:ext cx="1243859" cy="402651"/>
          </a:xfrm>
          <a:prstGeom prst="rect">
            <a:avLst/>
          </a:prstGeom>
        </p:spPr>
        <p:txBody>
          <a:bodyPr vert="horz" lIns="73670" tIns="36835" rIns="73670" bIns="36835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8FBC9-119F-4A53-A5E2-85C3DD2EA454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1821366" y="7009644"/>
            <a:ext cx="1688095" cy="402651"/>
          </a:xfrm>
          <a:prstGeom prst="rect">
            <a:avLst/>
          </a:prstGeom>
        </p:spPr>
        <p:txBody>
          <a:bodyPr vert="horz" lIns="73670" tIns="36835" rIns="73670" bIns="36835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3820425" y="7009644"/>
            <a:ext cx="1243859" cy="402651"/>
          </a:xfrm>
          <a:prstGeom prst="rect">
            <a:avLst/>
          </a:prstGeom>
        </p:spPr>
        <p:txBody>
          <a:bodyPr vert="horz" lIns="73670" tIns="36835" rIns="73670" bIns="36835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DE329-2875-4277-A703-61B6846448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81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6699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6262" indent="-276262" algn="l" defTabSz="73669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98568" indent="-230219" algn="l" defTabSz="736699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20875" indent="-184175" algn="l" defTabSz="736699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89224" indent="-184175" algn="l" defTabSz="736699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7573" indent="-184175" algn="l" defTabSz="736699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5923" indent="-184175" algn="l" defTabSz="736699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4273" indent="-184175" algn="l" defTabSz="736699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623" indent="-184175" algn="l" defTabSz="736699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972" indent="-184175" algn="l" defTabSz="736699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69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68349" algn="l" defTabSz="73669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36699" algn="l" defTabSz="73669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05049" algn="l" defTabSz="73669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399" algn="l" defTabSz="73669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748" algn="l" defTabSz="73669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10098" algn="l" defTabSz="73669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8448" algn="l" defTabSz="73669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797" algn="l" defTabSz="73669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onia@young-engineers.com.a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rybooking.com/CAPF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תמונה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8" y="762"/>
            <a:ext cx="5330952" cy="756208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48006" y="1252560"/>
            <a:ext cx="4421858" cy="243667"/>
          </a:xfrm>
          <a:prstGeom prst="rect">
            <a:avLst/>
          </a:prstGeom>
          <a:noFill/>
        </p:spPr>
        <p:txBody>
          <a:bodyPr wrap="square" lIns="73670" tIns="36835" rIns="73670" bIns="36835" rtlCol="0">
            <a:spAutoFit/>
          </a:bodyPr>
          <a:lstStyle/>
          <a:p>
            <a:endParaRPr lang="en-US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74613" y="-104775"/>
            <a:ext cx="4571999" cy="1182385"/>
          </a:xfrm>
          <a:prstGeom prst="rect">
            <a:avLst/>
          </a:prstGeom>
          <a:noFill/>
        </p:spPr>
        <p:txBody>
          <a:bodyPr wrap="square" lIns="73670" tIns="36835" rIns="73670" bIns="36835" rtlCol="0">
            <a:spAutoFit/>
          </a:bodyPr>
          <a:lstStyle/>
          <a:p>
            <a:pPr algn="ctr"/>
            <a:r>
              <a:rPr lang="en-US" sz="2400" dirty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STEM &amp; Coding LEGO Club</a:t>
            </a:r>
            <a:br>
              <a:rPr lang="en-US" sz="2400" dirty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2400" dirty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@ Our Lady of the Assumption P S Term 4 2022.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2361" y="4673079"/>
            <a:ext cx="5098463" cy="2844378"/>
          </a:xfrm>
          <a:prstGeom prst="rect">
            <a:avLst/>
          </a:prstGeom>
          <a:noFill/>
        </p:spPr>
        <p:txBody>
          <a:bodyPr wrap="square" lIns="73670" tIns="36835" rIns="73670" bIns="36835" rtlCol="0">
            <a:spAutoFit/>
          </a:bodyPr>
          <a:lstStyle/>
          <a:p>
            <a:pPr fontAlgn="base"/>
            <a:r>
              <a:rPr lang="en-AU" b="1" cap="all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Dates: 10</a:t>
            </a:r>
            <a:r>
              <a:rPr lang="en-AU" b="1" cap="all" baseline="300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th</a:t>
            </a:r>
            <a:r>
              <a:rPr lang="en-AU" b="1" cap="all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oct to 12</a:t>
            </a:r>
            <a:r>
              <a:rPr lang="en-AU" b="1" cap="all" baseline="300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th</a:t>
            </a:r>
            <a:r>
              <a:rPr lang="en-AU" b="1" cap="all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Dec 2022. (every Monday)</a:t>
            </a:r>
            <a:endParaRPr lang="en-AU" dirty="0"/>
          </a:p>
          <a:p>
            <a:pPr fontAlgn="base"/>
            <a:r>
              <a:rPr lang="en-AU" b="1" cap="all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Timing: </a:t>
            </a:r>
            <a:r>
              <a:rPr lang="en-AU" sz="1400" dirty="0"/>
              <a:t>3:25pm to 4:45pm</a:t>
            </a:r>
            <a:endParaRPr lang="en-AU" dirty="0"/>
          </a:p>
          <a:p>
            <a:pPr fontAlgn="base"/>
            <a:r>
              <a:rPr lang="en-AU" b="1" cap="all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venue:</a:t>
            </a:r>
            <a:r>
              <a:rPr lang="en-AU" cap="all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Grade 4 classroom</a:t>
            </a:r>
            <a:endParaRPr lang="en-AU" dirty="0"/>
          </a:p>
          <a:p>
            <a:pPr fontAlgn="base"/>
            <a:r>
              <a:rPr lang="en-AU" b="1" cap="all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Registration:</a:t>
            </a:r>
          </a:p>
          <a:p>
            <a:pPr fontAlgn="base"/>
            <a:r>
              <a:rPr lang="en-AU" dirty="0"/>
              <a:t>All students can register their interest for Term 4 classes now. Email </a:t>
            </a:r>
            <a:r>
              <a:rPr lang="en-AU" dirty="0">
                <a:hlinkClick r:id="rId3"/>
              </a:rPr>
              <a:t>sonia@young-engineers.com.au</a:t>
            </a:r>
            <a:r>
              <a:rPr lang="en-AU" dirty="0"/>
              <a:t> or SMS/Call 0439993433.</a:t>
            </a:r>
            <a:br>
              <a:rPr lang="en-AU" dirty="0"/>
            </a:br>
            <a:br>
              <a:rPr lang="en-AU" sz="1000" dirty="0"/>
            </a:br>
            <a:endParaRPr lang="en-AU" sz="1000" dirty="0"/>
          </a:p>
          <a:p>
            <a:pPr fontAlgn="base"/>
            <a:endParaRPr lang="en-AU" sz="1000" dirty="0"/>
          </a:p>
          <a:p>
            <a:pPr fontAlgn="base"/>
            <a:r>
              <a:rPr lang="en-AU" dirty="0"/>
              <a:t>Booking Bricks Challenge :https://www.trybooking.com/CCVCQ</a:t>
            </a:r>
          </a:p>
          <a:p>
            <a:pPr fontAlgn="base"/>
            <a:r>
              <a:rPr lang="en-AU" dirty="0"/>
              <a:t> </a:t>
            </a:r>
            <a:r>
              <a:rPr lang="en-AU" dirty="0">
                <a:hlinkClick r:id="rId4"/>
              </a:rPr>
              <a:t>https://www.trybooking.com/CAPFT</a:t>
            </a:r>
            <a:endParaRPr lang="en-AU" dirty="0"/>
          </a:p>
          <a:p>
            <a:pPr fontAlgn="base"/>
            <a:r>
              <a:rPr lang="en-AU" dirty="0"/>
              <a:t> Have fun learning about STEM building LEGO models.</a:t>
            </a:r>
            <a:endParaRPr lang="en-AU" b="1" cap="all" dirty="0"/>
          </a:p>
        </p:txBody>
      </p:sp>
      <p:sp>
        <p:nvSpPr>
          <p:cNvPr id="6" name="TextBox 5"/>
          <p:cNvSpPr txBox="1"/>
          <p:nvPr/>
        </p:nvSpPr>
        <p:spPr>
          <a:xfrm>
            <a:off x="2902755" y="4889430"/>
            <a:ext cx="2454298" cy="982330"/>
          </a:xfrm>
          <a:prstGeom prst="rect">
            <a:avLst/>
          </a:prstGeom>
          <a:noFill/>
        </p:spPr>
        <p:txBody>
          <a:bodyPr wrap="square" lIns="73670" tIns="36835" rIns="73670" bIns="36835" rtlCol="0">
            <a:spAutoFit/>
          </a:bodyPr>
          <a:lstStyle/>
          <a:p>
            <a:pPr algn="ctr" fontAlgn="base"/>
            <a:r>
              <a:rPr lang="en-AU" sz="1600" dirty="0">
                <a:ln>
                  <a:solidFill>
                    <a:srgbClr val="FFFF00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highlight>
                  <a:srgbClr val="FF0000"/>
                </a:highlight>
              </a:rPr>
              <a:t>BRICKS CHALLENGE: Prep to Gr 2</a:t>
            </a:r>
          </a:p>
          <a:p>
            <a:pPr algn="ctr" fontAlgn="base"/>
            <a:r>
              <a:rPr lang="en-AU" sz="1600" dirty="0">
                <a:ln>
                  <a:solidFill>
                    <a:srgbClr val="FFFF00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highlight>
                  <a:srgbClr val="FF0000"/>
                </a:highlight>
              </a:rPr>
              <a:t>CODING: Gr 3&amp;4</a:t>
            </a:r>
          </a:p>
          <a:p>
            <a:pPr algn="r" rtl="1"/>
            <a:endParaRPr lang="en-US" sz="1100" dirty="0">
              <a:ln>
                <a:solidFill>
                  <a:srgbClr val="FFFF0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205238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1956</TotalTime>
  <Words>115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t&amp;y</dc:creator>
  <cp:lastModifiedBy>Sonia Pires</cp:lastModifiedBy>
  <cp:revision>48</cp:revision>
  <cp:lastPrinted>2017-05-31T02:35:43Z</cp:lastPrinted>
  <dcterms:created xsi:type="dcterms:W3CDTF">2014-03-18T11:08:41Z</dcterms:created>
  <dcterms:modified xsi:type="dcterms:W3CDTF">2022-09-15T04:33:25Z</dcterms:modified>
</cp:coreProperties>
</file>