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495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139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40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697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077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671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573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332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000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104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844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41A3-79A3-4D5E-A141-AA4957C7A401}" type="datetimeFigureOut">
              <a:rPr lang="en-AU" smtClean="0"/>
              <a:t>1/05/2026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D569C-1741-47D8-8C50-D28FB3BF1C1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3870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pheida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KitKat" TargetMode="External"/><Relationship Id="rId4" Type="http://schemas.openxmlformats.org/officeDocument/2006/relationships/hyperlink" Target="https://en.wikipedia.org/wiki/Lem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et the Feisty Pistol Shrimp That ...">
            <a:extLst>
              <a:ext uri="{FF2B5EF4-FFF2-40B4-BE49-F238E27FC236}">
                <a16:creationId xmlns:a16="http://schemas.microsoft.com/office/drawing/2014/main" id="{CFDD94DD-A2C8-4B3C-B913-00603183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53" y="-5427"/>
            <a:ext cx="10313894" cy="686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6B543-3FC3-4EB4-AFBE-C5A0538EF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Pistol shrimp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1BC67-25D2-4ED7-98D9-BBED224E3D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By Lachie 🔫🦐</a:t>
            </a:r>
          </a:p>
        </p:txBody>
      </p:sp>
    </p:spTree>
    <p:extLst>
      <p:ext uri="{BB962C8B-B14F-4D97-AF65-F5344CB8AC3E}">
        <p14:creationId xmlns:p14="http://schemas.microsoft.com/office/powerpoint/2010/main" val="36917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8F8F-4868-425E-A11A-B37540657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                               the end.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27772-C649-483D-AF8F-72014E508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0D80F0-F90D-47D2-9BFA-F5D25318C366}"/>
              </a:ext>
            </a:extLst>
          </p:cNvPr>
          <p:cNvGrpSpPr/>
          <p:nvPr/>
        </p:nvGrpSpPr>
        <p:grpSpPr>
          <a:xfrm>
            <a:off x="0" y="2078831"/>
            <a:ext cx="12192000" cy="4779169"/>
            <a:chOff x="0" y="2078831"/>
            <a:chExt cx="12192000" cy="477916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278CB75-0F44-4FF3-A299-896E4E9A40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8550" y="2078831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0BEB63E-1DB7-4565-A3F3-88BEA2102E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78831"/>
              <a:ext cx="6372225" cy="4779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90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36 0.04398 L -0.14036 0.04398 C -0.14818 0.04467 -0.15599 0.04421 -0.1638 0.04606 C -0.16549 0.04629 -0.16784 0.04722 -0.16849 0.05023 C -0.17005 0.0581 -0.16927 0.0669 -0.16966 0.07523 C -0.16745 0.12523 -0.17708 0.18102 -0.15091 0.21273 C -0.14427 0.2206 -0.13607 0.22245 -0.12865 0.22731 C -0.12161 0.22384 -0.11315 0.225 -0.10755 0.2169 C -0.08594 0.18588 -0.08828 0.1368 -0.09583 0.09398 C -0.09896 0.07592 -0.10729 0.06204 -0.11458 0.04815 C -0.11732 0.04282 -0.12161 0.0412 -0.12513 0.03773 C -0.1263 0.05717 -0.13047 0.07662 -0.12865 0.09606 C -0.12357 0.14629 -0.11042 0.18565 -0.08294 0.2044 C -0.07187 0.2118 -0.05951 0.20856 -0.04779 0.21065 C -0.04115 0.2044 -0.03099 0.20393 -0.02786 0.1919 C -0.00221 0.09606 -0.01419 0.09028 -0.0349 0.00856 C -0.05404 0.01134 -0.07591 -0.00116 -0.09232 0.0169 C -0.16536 0.09792 -0.16055 0.13565 -0.17669 0.25231 C -0.16419 0.28287 -0.15846 0.32824 -0.13919 0.34398 C -0.02331 0.43727 0.00742 0.34421 0.11042 0.24398 C 0.12096 0.19745 0.14688 0.1537 0.14206 0.1044 C 0.1263 -0.06181 -0.00495 -0.03796 -0.05833 -0.05185 C -0.09466 -0.01366 -0.14141 0.00324 -0.16732 0.06273 C -0.21185 0.16504 -0.21576 0.40139 -0.13919 0.47731 C -0.09414 0.52176 -0.03607 0.48148 0.01549 0.48356 C 0.05625 0.41504 0.22826 0.23287 0.18073 0.03981 C 0.1668 -0.01736 0.12292 -0.03102 0.09401 -0.06644 C 0.01263 -0.05996 -0.06029 -0.1 -0.10755 0.0544 C -0.12096 0.09838 -0.11146 0.1544 -0.11341 0.2044 C -0.04479 0.34329 -0.03294 0.4375 0.09635 0.3794 C 0.13112 0.36366 0.15182 0.29884 0.17956 0.25856 C 0.17917 0.19884 0.19349 0.13264 0.17839 0.0794 C 0.1138 -0.14908 0.06849 -0.09306 -0.04544 -0.08727 C -0.11641 0.06528 -0.20885 0.17708 -0.1556 0.4169 C -0.13815 0.49467 -0.08294 0.52384 -0.04661 0.57708 C 0.01471 0.575 0.08008 0.60949 0.13737 0.57083 C 0.21367 0.51991 0.32409 0.34051 0.24635 0.17315 C 0.20781 0.09004 0.14401 0.05787 0.09284 0.00023 C 0.03073 0.00717 -0.03711 -0.02616 -0.09349 0.02106 C -0.17305 0.0875 -0.28568 0.32963 -0.2224 0.51481 C -0.19701 0.58889 -0.13724 0.5993 -0.09466 0.64167 C -0.02396 0.6 0.05911 0.59884 0.11745 0.5169 C 0.20117 0.39907 0.34557 0.0669 0.22292 -0.14769 C 0.17513 -0.23125 0.09635 -0.22662 0.03307 -0.26621 C -0.11888 -0.16875 -0.24935 -0.17917 -0.28919 0.15023 C -0.29635 0.20972 -0.27578 0.28379 -0.24701 0.3169 C -0.19414 0.37731 -0.12591 0.37662 -0.06536 0.40648 C -0.00716 0.38426 0.05677 0.38958 0.10924 0.33981 C 0.18138 0.27106 0.22383 0.11852 0.14557 0.01273 C 0.09948 -0.04977 0.03854 -0.06644 -0.01497 -0.10602 C -0.0556 -0.0963 -0.10182 -0.11505 -0.13685 -0.07685 C -0.16042 -0.05116 -0.17292 0.01227 -0.16732 0.06065 C -0.13177 0.36736 -0.07617 0.34838 0.0612 0.4669 C 0.10807 0.42662 0.16966 0.41875 0.20182 0.34606 C 0.31706 0.08611 0.24349 0.00463 0.17135 -0.20371 C 0.10924 -0.19884 0.04049 -0.23912 -0.01497 -0.18912 C -0.22331 -0.00185 -0.19714 0.1044 -0.22005 0.4169 C -0.17747 0.44398 -0.13698 0.50949 -0.09232 0.49815 C 0.13307 0.43981 0.1349 0.25347 0.23346 -0.06019 C 0.2112 -0.14491 0.21341 -0.27107 0.16667 -0.31412 C -0.01315 -0.48056 -0.15013 -0.21806 -0.27982 -0.0706 C -0.30013 0.0294 -0.34596 0.12338 -0.34076 0.2294 C -0.32422 0.56458 -0.13698 0.45 -0.02786 0.44815 C 0.0931 0.27963 0.33776 0.0662 0.3237 -0.30579 C 0.32044 -0.39167 0.25182 -0.42107 0.21589 -0.47871 C 0.14831 -0.45162 0.0694 -0.46968 0.01315 -0.39746 C -0.05365 -0.31158 -0.24909 0.12824 -0.13216 0.34606 C -0.08333 0.43657 0.00768 0.3794 0.0776 0.39606 C 0.1944 0.23495 0.32526 0.10162 0.42799 -0.08727 C 0.46628 -0.15741 0.54388 -0.36621 0.48893 -0.35996 C 0.3457 -0.34375 0.21745 -0.18357 0.09518 -0.04977 C -0.01576 0.07153 -0.31615 0.51458 -0.20365 0.39815 C 0.07708 0.10764 0.89297 -0.83333 0.6026 -0.57454 C 0.4569 -0.44468 0.30664 -0.33009 0.16549 -0.18496 C 0.0112 -0.02639 -0.1694 0.08981 -0.28216 0.33565 C -0.37057 0.52847 -0.03333 0.10694 0.08815 -0.01644 C 0.26523 -0.1963 0.45794 -0.33958 0.61315 -0.57454 C 0.68698 -0.68611 0.42604 -0.47685 0.3401 -0.39746 C 0.17188 -0.2419 0.01589 -0.04769 -0.14622 0.12731 C 0.03307 0.49143 -0.06237 0.33958 0.52995 -0.24537 C 0.59674 -0.31134 0.74089 -0.58357 0.66471 -0.57454 C 0.5388 -0.55972 -0.1125 -0.02431 -0.20013 0.26273 C -0.2418 0.3993 -0.02904 0.19352 0.05299 0.13981 C 0.18359 0.05417 0.30508 -0.07176 0.4362 -0.15371 C 0.50677 -0.19792 0.30104 -0.04005 0.23581 0.02523 C 0.18789 0.07315 0.05039 0.23588 0.09753 0.18565 C 0.21354 0.06204 0.55573 -0.32477 0.44557 -0.18496 C 0.27826 0.02731 -0.25495 0.58032 -0.07474 0.4044 C 0.13073 0.2037 0.73281 -0.43889 0.54167 -0.19746 C 0.32031 0.08171 0.2125 0.22315 -0.11107 0.51898 C -0.15872 0.5625 -0.03672 0.38079 0.00495 0.32106 C 0.1944 0.04861 0.41693 -0.15764 0.58151 -0.47662 C 0.64635 -0.60232 0.39974 -0.36296 0.31549 -0.28079 C 0.1013 -0.07222 -0.43151 0.01574 -0.31146 0.39398 C -0.18997 0.77639 0.38229 -0.0706 0.38229 -0.0706 C 0.43698 -0.15371 0.54792 -0.19236 0.54635 -0.32037 C 0.54297 -0.60509 0.28099 -0.56482 0.20534 -0.57037 C 0.12409 -0.28449 0.09102 -0.22708 0.12799 0.21481 C 0.14167 0.37639 0.20299 0.51342 0.24049 0.6625 C 0.40273 0.46736 0.62109 0.31157 0.50651 -0.21412 C 0.47721 -0.34908 0.34557 -0.25579 0.2651 -0.27662 C 0.15143 -0.07338 0.01576 0.09745 -0.07591 0.33356 C -0.09648 0.3868 0.00638 0.36481 0.03307 0.32106 C 0.16081 0.11088 0.25495 -0.15509 0.36589 -0.39329 C 0.28307 -0.39884 0.1957 -0.45857 0.11745 -0.40996 C -0.02396 -0.32222 -0.15091 -0.16574 -0.2681 0.00023 C -0.30443 0.05185 -0.17747 -0.03727 -0.13216 -0.05602 C 0.03268 -0.21621 0.49023 -0.78195 0.36237 -0.53704 C 0.16628 -0.16134 -0.10872 0.05417 -0.34427 0.35023 L -0.41458 0.43981 L 0.08581 -0.17454 C 0.28828 0.275 -0.08021 -0.59259 -0.3724 0.88958 C -0.43724 1.21898 -0.07422 0.43403 0.06237 0.18356 C 0.52643 -0.6669 0.67305 -0.6125 0.26042 -0.53287 C 0.10495 -0.32107 -0.53464 0.2956 -0.41341 0.9625 C -0.38034 1.14421 -0.19935 0.99305 -0.09232 1.00833 C -0.04701 0.96273 0.80625 0.37014 0.65534 -0.25162 C 0.60417 -0.46273 0.40456 -0.36273 0.27917 -0.41829 C 0.22669 -0.35857 -0.50117 0.17569 -0.2681 0.75833 C -0.19727 0.93518 -0.02747 0.83055 0.09284 0.86667 C 0.2487 0.63194 0.44935 0.46736 0.56042 0.16273 C 0.62214 -0.00648 0.65729 -0.3132 0.56979 -0.44121 C 0.47122 -0.58565 0.3151 -0.40232 0.18776 -0.38287 C 0.08151 -0.1463 -0.075 0.0412 -0.13099 0.32731 C -0.16263 0.48958 -0.14297 0.79143 -0.04779 0.82083 C 0.11328 0.87083 0.25534 0.60278 0.4069 0.49398 C 0.4944 0.18148 0.65456 -0.0956 0.6694 -0.44329 C 0.67526 -0.57871 0.52773 -0.59884 0.4526 -0.57454 C 0.26888 -0.51528 0.10573 -0.32871 -0.06771 -0.20579 C -0.14857 0.0412 -0.29831 0.25046 -0.31029 0.53565 C -0.31667 0.68842 -0.19687 0.84514 -0.11107 0.82917 C 0.07305 0.79537 0.22331 0.54745 0.39049 0.40648 C 0.46784 0.15509 0.64232 -0.06343 0.62253 -0.34746 C 0.60924 -0.53889 0.42917 -0.60857 0.32253 -0.57246 C 0.12604 -0.50579 -0.02982 -0.23496 -0.20599 -0.06644 C -0.26927 0.16829 -0.41471 0.37963 -0.39583 0.6375 C -0.38451 0.79074 -0.22552 0.81991 -0.14505 0.7625 C 0.06029 0.61643 0.21432 0.3044 0.39401 0.07523 C 0.44948 -0.14144 0.64635 -0.39213 0.56042 -0.57454 C 0.46966 -0.76736 0.26836 -0.5713 0.14089 -0.46204 C -0.06471 -0.28565 -0.22708 0.01829 -0.41107 0.25856 C -0.44466 0.45856 -0.58411 0.69421 -0.51172 0.85833 C -0.28763 1.3669 0.3806 0.34421 0.41393 0.30648 C 0.44753 0.11204 0.57005 -0.09884 0.51471 -0.27662 C 0.32786 -0.87778 -0.06914 0.05741 -0.10755 0.12106 C -0.11341 0.31759 -0.20013 0.56597 -0.12513 0.71042 C 0.13802 1.21736 0.64036 0.05162 0.6694 0.0044 C 0.65573 -0.18843 0.71263 -0.45023 0.62839 -0.57454 C 0.38229 -0.93796 -0.06914 -0.00185 -0.12747 0.08565 C -0.1638 0.33356 -0.28581 0.58866 -0.23646 0.82917 C -0.20182 0.99815 -0.04232 1.02384 0.05534 0.97708 C 0.26107 0.87893 0.42721 0.60764 0.61315 0.42315 C 0.6319 0.16412 0.71576 -0.10625 0.6694 -0.35371 C 0.64089 -0.50695 0.51732 -0.59028 0.42682 -0.57454 C 0.23333 -0.54097 0.06198 -0.33565 -0.12044 -0.21621 C -0.24154 0.02731 -0.40117 0.22454 -0.48372 0.51481 C -0.5168 0.63194 -0.50846 0.86204 -0.43802 0.9 C -0.31029 0.96898 -0.17708 0.8 -0.04661 0.75 C 0.53099 -0.20046 0.38672 0.3044 0.55221 -0.57454 L -0.04544 -0.25162 C -0.14701 0.00393 -0.43919 0.44329 -0.11576 0.78542 C -0.00013 0.90764 0.15299 0.79792 0.28737 0.80417 C 0.42474 0.59768 0.8513 0.27292 0.61081 -0.23496 C 0.53919 -0.38658 0.40768 -0.39746 0.30612 -0.47871 C 0.09596 -0.31111 -0.1306 -0.29306 -0.04779 0.30023 C -0.02565 0.45833 0.0819 0.53079 0.14674 0.64583 C 0.25964 0.56944 0.39466 0.55833 0.48542 0.4169 C 0.66302 0.14004 0.70456 -0.275 0.45729 -0.47037 C 0.36198 -0.54583 0.2487 -0.48287 0.1444 -0.48912 C 0.09323 -0.43565 0.02813 -0.41111 -0.00911 -0.32871 C -0.02461 -0.29445 -0.00078 -0.23704 0.01549 -0.20371 C 0.03984 -0.1544 0.07552 -0.12801 0.1069 -0.09352 C 0.15495 -0.04097 0.14284 -0.06111 0.13385 -0.07685 L 0.12799 0.49815 L 0.07526 0.51065 C 0.06641 0.5125 0.05729 0.51273 0.04831 0.51481 C 0.04206 0.5162 0.03594 0.51921 0.02956 0.52106 C 0.02305 0.52268 0.01628 0.52315 0.00964 0.52523 C -0.08138 0.55254 -0.00156 0.53194 -0.04896 0.54398 L -0.07122 0.5419 L -0.07122 0.5419 C -0.09128 0.4831 -0.08724 0.50162 -0.10052 0.43148 C -0.10117 0.42731 -0.10052 0.42268 -0.10169 0.41898 C -0.10221 0.41667 -0.10521 0.41481 -0.10521 0.41481 L -0.18724 0.49606 L -0.06068 0.45648 C -0.05755 0.45926 -0.05456 0.46273 -0.0513 0.46481 C -0.03346 0.47592 -0.01471 0.48264 0.0026 0.49606 C 0.01523 0.50555 0.02643 0.52014 0.03776 0.53356 C 0.04245 0.53889 0.04622 0.54629 0.05065 0.55231 C 0.05208 0.55393 0.05391 0.55486 0.05534 0.55648 C 0.0599 0.56088 0.05729 0.56042 0.06003 0.56042 L 0.13034 0.54398 C 0.15443 0.48704 0.19674 0.41504 0.08229 0.37731 C 0.04036 0.36342 0.00026 0.41898 -0.04076 0.43981 C -0.03529 0.5 -0.03672 0.54537 0.00846 0.57708 C 0.02617 0.58958 0.04596 0.56736 0.06471 0.5625 C 0.0737 0.51898 0.09349 0.47778 0.09167 0.43148 C 0.0862 0.29004 0.02005 0.31319 -0.03372 0.29815 C -0.07214 0.35208 -0.22057 0.50139 -0.2224 0.65625 C -0.22266 0.68657 -0.19505 0.69236 -0.18138 0.71042 C -0.0401 0.70393 -0.00443 0.73981 0.11979 0.53356 C 0.15352 0.47754 0.16354 0.38912 0.18542 0.3169 C 0.17682 0.28079 0.175 0.23657 0.15964 0.20856 C 0.11185 0.12083 0.09596 0.12268 0.04831 0.10856 C 0.01641 0.24074 -0.03958 0.43403 -0.04076 0.58542 C -0.04089 0.61319 -0.02122 0.62847 -0.01146 0.65 C 0.11432 0.60393 0.16862 0.60949 0.27565 0.46481 C 0.28867 0.44722 0.28737 0.41065 0.29323 0.38356 C 0.25885 0.33426 0.23021 0.26852 0.1901 0.23565 C 0.03542 0.10787 0.01042 0.14028 -0.13685 0.16273 C -0.1599 0.18194 -0.16302 0.17037 -0.15091 0.22106 C -0.09049 0.47129 -0.12318 0.39537 -0.0349 0.53356 C 0.03294 0.52592 0.06536 0.54907 0.10924 0.42523 C 0.12018 0.39444 0.11315 0.35301 0.1151 0.3169 C 0.09831 0.2669 0.0888 0.20625 0.06471 0.1669 C -0.02083 0.02639 -0.05391 0.04329 -0.1556 0.01898 C -0.18255 0.03773 -0.21068 0.05162 -0.23646 0.07523 C -0.30612 0.13866 -0.27865 0.13426 -0.33138 0.20231 C -0.33841 0.21134 -0.34766 0.21412 -0.35482 0.22315 C -0.39297 0.27129 -0.38906 0.26296 -0.42279 0.31898 C -0.425 0.32268 -0.4263 0.32778 -0.42865 0.33148 C -0.43112 0.33542 -0.43372 0.33935 -0.43685 0.3419 C -0.46003 0.36088 -0.48229 0.38565 -0.50703 0.39606 L -0.52695 0.4044 C -0.51719 0.41204 -0.50768 0.42106 -0.49779 0.42731 C -0.41211 0.48009 -0.3151 0.49143 -0.23997 0.58125 C -0.20169 0.62708 -0.16094 0.66713 -0.12513 0.71875 C -0.09609 0.76065 -0.0737 0.81504 -0.04661 0.86042 C -0.03763 0.87546 -0.02708 0.8868 -0.01732 0.9 C -0.01615 0.90555 -0.01458 0.91111 -0.0138 0.91667 C -0.01146 0.93217 -0.01315 0.94398 -0.0138 0.96042 C -0.03216 0.92708 -0.05156 0.8956 -0.06888 0.86042 C -0.10716 0.78241 -0.14661 0.70579 -0.18021 0.62083 C -0.24401 0.45949 -0.25495 0.40717 -0.28451 0.24606 C -0.2862 0.23657 -0.28685 0.22662 -0.28802 0.2169 C -0.28685 0.2044 -0.28763 0.19074 -0.28451 0.1794 C -0.28151 0.16875 -0.27552 0.1618 -0.27044 0.1544 C -0.26185 0.1419 -0.2582 0.14097 -0.24818 0.13773 C -0.24115 0.13542 -0.23411 0.13241 -0.22708 0.13148 C -0.21146 0.12893 -0.19583 0.1287 -0.18021 0.12731 C -0.10924 0.11134 -0.08359 0.09977 -0.01146 0.10648 C 0.0138 0.10879 0.03854 0.11759 0.06354 0.12315 L 0.17721 0.1794 C 0.19622 0.18866 0.23203 0.20486 0.25221 0.2169 C 0.25807 0.22037 0.26406 0.22338 0.26979 0.22731 C 0.27461 0.23032 0.27904 0.23472 0.28385 0.23773 C 0.28737 0.23958 0.29102 0.24028 0.2944 0.2419 C 0.29844 0.24375 0.30234 0.24583 0.30612 0.24815 C 0.40156 0.30347 0.32266 0.25579 0.38932 0.30231 C 0.42526 0.32731 0.41094 0.31227 0.44323 0.3419 C 0.46432 0.36088 0.49466 0.39699 0.51003 0.4169 L 0.61081 0.54606 C 0.6724 0.80879 0.68737 0.75254 0.65182 1.01667 C 0.65078 1.02454 0.64323 1.02083 0.63893 1.02292 C 0.61081 1.00417 0.5819 0.98912 0.55456 0.96667 C 0.50716 0.92801 0.4526 0.87754 0.40924 0.81875 C 0.38763 0.78958 0.36419 0.76319 0.34596 0.72708 C 0.33542 0.70625 0.32435 0.68634 0.31432 0.66458 C 0.29102 0.61389 0.25456 0.51782 0.22174 0.46898 C 0.2099 0.45116 0.19701 0.43542 0.18307 0.42315 C 0.16823 0.40972 0.15247 0.39884 0.1362 0.3919 C 0.1151 0.38264 0.09349 0.37778 0.07174 0.37523 C 0.04297 0.37153 0.01393 0.37384 -0.01497 0.37315 C -0.04974 0.38426 -0.08568 0.38634 -0.11927 0.40648 C -0.16979 0.43657 -0.1901 0.46551 -0.22474 0.51065 C -0.22279 0.5162 -0.22174 0.52315 -0.21888 0.52731 C -0.09492 0.70509 -0.15312 0.64028 0.04596 0.65417 C 0.12096 0.59792 0.26341 0.54491 0.3026 0.37106 C 0.31393 0.32129 0.31536 0.25417 0.29792 0.21065 C 0.27122 0.14329 0.22135 0.11759 0.18307 0.07106 C 0.03737 0.13194 -0.09505 0.11967 -0.17786 0.38565 C -0.19479 0.43981 -0.19115 0.52569 -0.16732 0.57083 C -0.11953 0.66134 -0.04544 0.69167 0.01549 0.75208 C 0.22734 0.64143 0.58073 0.58773 0.62956 0.03565 C 0.64336 -0.11945 0.51706 -0.20579 0.46081 -0.32662 C 0.30182 -0.25509 0.1276 -0.25232 -0.01615 -0.11227 C -0.09297 -0.03727 -0.19297 0.13449 -0.16029 0.2794 C -0.12604 0.43032 0.01549 0.37106 0.10339 0.4169 C 0.27682 0.30023 0.47083 0.25347 0.6237 0.0669 C 0.66211 0.01991 0.63216 -0.18681 0.5862 -0.17246 C 0.39232 -0.11273 0.22526 0.10648 0.04479 0.24606 C -0.00951 0.33356 -0.18581 0.45903 -0.1181 0.50856 C -0.03398 0.56991 0.0526 0.3919 0.13034 0.30856 C 0.20521 0.22824 0.41068 0.10347 0.33659 0.02106 C 0.27891 -0.04329 -0.1276 0.43565 -0.16146 0.5044 C -0.19245 0.56736 -0.06901 0.45926 -0.02904 0.41481 C 0.07344 0.30046 0.16549 0.15926 0.26276 0.03148 C 0.0194 -0.02963 0.13906 -0.03171 -0.26107 0.4919 C -0.28672 0.52546 -0.33464 0.66227 -0.30443 0.64375 C -0.12214 0.53264 0.04609 0.3581 0.21706 0.20023 C 0.27813 0.14375 0.45391 -0.04491 0.39049 0.00231 C 0.2457 0.11018 0.10677 0.24305 -0.02904 0.38356 C -0.11172 0.46921 -0.35573 0.63379 -0.26341 0.67917 C -0.15651 0.73194 -0.06328 0.50833 0.03424 0.41481 C 0.18125 0.27361 0.32487 0.12176 0.47018 -0.02477 C 0.45807 -0.04144 0.44922 -0.07639 0.43385 -0.07477 C 0.13945 -0.04421 0.16172 -0.01806 -0.06771 0.1919 C -0.0681 0.22454 -0.07852 0.26204 -0.06888 0.28981 C 0.02773 0.56481 0.16094 0.28704 0.2944 0.18773 C 0.28307 0.11342 0.29036 0.02037 0.26042 -0.03519 C 0.15443 -0.23218 0.0237 -0.1088 -0.09466 -0.06435 C -0.11146 -0.00671 -0.14297 0.04375 -0.14505 0.10856 C -0.15156 0.31458 -0.08177 0.32129 -0.00208 0.38981 C 0.11406 0.27129 0.26276 0.20833 0.22878 -0.12685 C 0.21732 -0.24074 0.14518 -0.3044 0.10339 -0.39329 C 0.03151 -0.38634 -0.04974 -0.43588 -0.11224 -0.37246 C -0.22956 -0.25324 -0.27799 0.10694 -0.23177 0.3169 C -0.2168 0.38426 -0.16302 0.39467 -0.12865 0.43356 C 0.00391 0.28403 0.06628 0.27662 0.0694 -0.0956 C 0.07031 -0.20301 0.02253 -0.29398 -0.00091 -0.39329 C -0.05716 -0.38843 -0.12148 -0.43079 -0.16966 -0.37871 C -0.38437 -0.14653 -0.38503 0.07986 -0.45208 0.45648 C -0.43841 0.50648 -0.44206 0.5993 -0.41107 0.60625 C -0.25664 0.6419 -0.12487 0.11782 -0.09115 0.0294 C -0.0849 -0.06713 -0.05781 -0.16644 -0.0724 -0.25996 C -0.07839 -0.29861 -0.12083 -0.30208 -0.13919 -0.27871 C -0.19284 -0.21065 -0.22513 -0.10116 -0.2681 -0.01227 C -0.28724 0.1169 -0.31615 0.24259 -0.32552 0.37523 C -0.33776 0.55069 -0.32422 0.53079 -0.28568 0.51065 C -0.27591 0.4169 -0.25885 0.32454 -0.25638 0.2294 C -0.25495 0.17685 -0.2569 0.03217 -0.27396 0.07523 C -0.30885 0.16389 -0.30443 0.28495 -0.31966 0.38981 C -0.31237 0.23194 -0.31042 0.23125 -0.31732 0.0169 C -0.31758 0.00741 -0.32201 0.00023 -0.32435 -0.0081 C -0.33607 0.06829 -0.34883 0.14398 -0.35951 0.22106 C -0.40352 0.53958 -0.37305 0.41065 -0.39818 0.51481 C -0.38685 0.34676 -0.34102 -0.15347 -0.36419 0.01065 C -0.39727 0.24583 -0.35872 -0.02222 -0.47083 0.58542 C -0.47669 0.61759 -0.48607 0.71736 -0.48607 0.68333 C -0.48607 0.63542 -0.47643 0.58889 -0.47083 0.5419 C -0.45495 0.41157 -0.43711 0.28241 -0.42161 0.15231 C -0.41914 0.13241 -0.41328 0.07245 -0.41693 0.0919 C -0.4388 0.20949 -0.50313 0.5625 -0.47669 0.44815 C -0.42826 0.23981 -0.25677 -0.35903 -0.33138 -0.17662 C -0.33763 -0.16134 -0.34505 -0.14769 -0.35013 -0.13102 C -0.4388 0.16065 -0.36263 -0.0669 -0.39232 0.02106 C -0.40573 0.01018 -0.41758 0.00278 -0.42747 -0.0206 C -0.42865 -0.02338 -0.42995 -0.02616 -0.43099 -0.02894 C -0.43464 -0.03958 -0.43568 -0.05301 -0.43802 -0.06435 C -0.43932 -0.07153 -0.44115 -0.07824 -0.44271 -0.08519 C -0.44349 -0.08935 -0.44401 -0.09375 -0.44505 -0.09769 C -0.44557 -0.1 -0.44674 -0.10185 -0.4474 -0.10394 C -0.44831 -0.10741 -0.44922 -0.11551 -0.44974 -0.11852 C -0.45 -0.1206 -0.45052 -0.12269 -0.45091 -0.12477 C -0.4599 -0.12408 -0.46888 -0.12384 -0.47786 -0.12269 C -0.4806 -0.12246 -0.49232 -0.11945 -0.49544 -0.11852 C -0.49896 -0.11505 -0.50247 -0.11204 -0.50586 -0.1081 C -0.50716 -0.10648 -0.50833 -0.10417 -0.50938 -0.10185 C -0.51615 -0.08681 -0.52214 -0.0706 -0.5293 -0.05602 C -0.55299 -0.00764 -0.55781 0.00092 -0.57383 0.0294 L -0.57383 0.0294 L -0.59844 0.09398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B301C-14E5-4B88-9853-21AE4D95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479" y="65084"/>
            <a:ext cx="7234647" cy="963614"/>
          </a:xfrm>
        </p:spPr>
        <p:txBody>
          <a:bodyPr/>
          <a:lstStyle/>
          <a:p>
            <a:r>
              <a:rPr lang="en-AU" dirty="0"/>
              <a:t>                   Gif jump scar.   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391572-7B2C-4F06-BACE-1381B097B9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397"/>
            <a:ext cx="7376835" cy="69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9683E6E-D339-4246-93B2-F0F4A0DADF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028699"/>
            <a:ext cx="2297776" cy="207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F10D6D78-98DB-4332-8293-CDF21EB5B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4138198"/>
            <a:ext cx="2691226" cy="26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557F2691-EA76-4635-8A60-902BF30FA7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379" y="1028698"/>
            <a:ext cx="2069693" cy="28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09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eet the Feisty Pistol Shrimp That ...">
            <a:extLst>
              <a:ext uri="{FF2B5EF4-FFF2-40B4-BE49-F238E27FC236}">
                <a16:creationId xmlns:a16="http://schemas.microsoft.com/office/drawing/2014/main" id="{098CC658-ECE0-4211-8BF2-E7C6EF36C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" y="0"/>
            <a:ext cx="11936506" cy="686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B83905-78D4-4729-870C-8A25644D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E7E0D-D7C6-4552-816F-B8F35D944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072"/>
            <a:ext cx="10515600" cy="4351338"/>
          </a:xfrm>
        </p:spPr>
        <p:txBody>
          <a:bodyPr/>
          <a:lstStyle/>
          <a:p>
            <a:r>
              <a:rPr lang="en-AU" dirty="0"/>
              <a:t>1 What is a pistol shrimp </a:t>
            </a:r>
          </a:p>
          <a:p>
            <a:r>
              <a:rPr lang="en-AU" dirty="0"/>
              <a:t>2 attack strategy</a:t>
            </a:r>
          </a:p>
          <a:p>
            <a:r>
              <a:rPr lang="en-AU" dirty="0"/>
              <a:t>3 diet </a:t>
            </a:r>
          </a:p>
          <a:p>
            <a:r>
              <a:rPr lang="en-AU" dirty="0"/>
              <a:t>4 habitat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98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eet the Pistol Shrimp say hi">
            <a:extLst>
              <a:ext uri="{FF2B5EF4-FFF2-40B4-BE49-F238E27FC236}">
                <a16:creationId xmlns:a16="http://schemas.microsoft.com/office/drawing/2014/main" id="{65C0AE16-FB67-46AE-A619-8A4C599CED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920748" cy="39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EEB280-6FD3-460A-83B2-8A915223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a pistol shrimp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80B0B-81FA-4AA7-A42D-022402045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Pistol shrimp File                                          meet the pistol shrimp say hi</a:t>
            </a:r>
          </a:p>
          <a:p>
            <a:pPr marL="0" indent="0">
              <a:buNone/>
            </a:pPr>
            <a:r>
              <a:rPr lang="en-AU" dirty="0"/>
              <a:t>Other name Alphidae  </a:t>
            </a:r>
          </a:p>
          <a:p>
            <a:pPr marL="0" indent="0">
              <a:buNone/>
            </a:pPr>
            <a:r>
              <a:rPr lang="en-AU" dirty="0"/>
              <a:t>Size 3 to 5 cm </a:t>
            </a:r>
          </a:p>
          <a:p>
            <a:pPr marL="0" indent="0">
              <a:buNone/>
            </a:pPr>
            <a:r>
              <a:rPr lang="en-AU" dirty="0"/>
              <a:t>Appearance one big claw and </a:t>
            </a:r>
          </a:p>
          <a:p>
            <a:pPr marL="0" indent="0">
              <a:buNone/>
            </a:pPr>
            <a:r>
              <a:rPr lang="en-AU" dirty="0"/>
              <a:t>one small one       </a:t>
            </a:r>
          </a:p>
          <a:p>
            <a:pPr marL="0" indent="0">
              <a:buNone/>
            </a:pPr>
            <a:r>
              <a:rPr lang="en-AU" dirty="0"/>
              <a:t>Is very territorial.</a:t>
            </a:r>
          </a:p>
          <a:p>
            <a:pPr marL="0" indent="0">
              <a:buNone/>
            </a:pP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AU" dirty="0"/>
              <a:t>                                                                                         hi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2581108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7C096-07D2-4DBE-81D8-CDA0DE34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attack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DE23-95DD-41E1-BF46-6E64BCA6C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81718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Uses it’s big claw to make a compressed are bubble and then shoots it at 93 kph an hour and as hot as the surface of the sun.   </a:t>
            </a:r>
          </a:p>
        </p:txBody>
      </p:sp>
      <p:pic>
        <p:nvPicPr>
          <p:cNvPr id="3076" name="Picture 4" descr="The pistol shrimp may be tiny, but it ...">
            <a:extLst>
              <a:ext uri="{FF2B5EF4-FFF2-40B4-BE49-F238E27FC236}">
                <a16:creationId xmlns:a16="http://schemas.microsoft.com/office/drawing/2014/main" id="{3C8EF204-9EB8-46E3-8109-F9F6D5C5A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10" y="167294"/>
            <a:ext cx="4905625" cy="61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3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98A6-00EB-4019-A7A0-5C105AB96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5810"/>
            <a:ext cx="9144000" cy="2387600"/>
          </a:xfrm>
        </p:spPr>
        <p:txBody>
          <a:bodyPr/>
          <a:lstStyle/>
          <a:p>
            <a:r>
              <a:rPr lang="en-AU" dirty="0"/>
              <a:t>🗿                                 🔫🦐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DBC47-3F73-4704-8C2B-862DC5DA1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5440" y="2862450"/>
            <a:ext cx="345141" cy="351397"/>
          </a:xfrm>
        </p:spPr>
        <p:txBody>
          <a:bodyPr>
            <a:normAutofit fontScale="70000" lnSpcReduction="20000"/>
          </a:bodyPr>
          <a:lstStyle/>
          <a:p>
            <a:r>
              <a:rPr lang="en-AU" sz="3200" dirty="0"/>
              <a:t>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6FCD3-6F4C-4C99-91AD-4587F30DAF33}"/>
              </a:ext>
            </a:extLst>
          </p:cNvPr>
          <p:cNvSpPr txBox="1"/>
          <p:nvPr/>
        </p:nvSpPr>
        <p:spPr>
          <a:xfrm>
            <a:off x="4410635" y="1108916"/>
            <a:ext cx="372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Cannon  event.   </a:t>
            </a:r>
          </a:p>
        </p:txBody>
      </p:sp>
    </p:spTree>
    <p:extLst>
      <p:ext uri="{BB962C8B-B14F-4D97-AF65-F5344CB8AC3E}">
        <p14:creationId xmlns:p14="http://schemas.microsoft.com/office/powerpoint/2010/main" val="400424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53451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3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s shrimp has a GUN - YouTube">
            <a:extLst>
              <a:ext uri="{FF2B5EF4-FFF2-40B4-BE49-F238E27FC236}">
                <a16:creationId xmlns:a16="http://schemas.microsoft.com/office/drawing/2014/main" id="{D9ED32F3-BA5D-4A37-AC2E-5F470954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453254"/>
            <a:ext cx="2262188" cy="403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DE6FC-99C2-4DC7-9065-A58ED785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0A47E-7582-4F53-9287-A3272961B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Schlep mussels and other shrimp. </a:t>
            </a:r>
          </a:p>
        </p:txBody>
      </p:sp>
      <p:pic>
        <p:nvPicPr>
          <p:cNvPr id="5" name="Picture 2" descr="Meet the Pistol Shrimp say hi">
            <a:extLst>
              <a:ext uri="{FF2B5EF4-FFF2-40B4-BE49-F238E27FC236}">
                <a16:creationId xmlns:a16="http://schemas.microsoft.com/office/drawing/2014/main" id="{94113DFA-3373-4C97-B6FF-690D206CF4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2138083"/>
            <a:ext cx="5920748" cy="39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90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C3BF-FEB1-4E37-B163-B433D79D2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Habitat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4FC73-78CC-4310-8EC5-B5D05D328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69776" cy="4351338"/>
          </a:xfrm>
        </p:spPr>
        <p:txBody>
          <a:bodyPr/>
          <a:lstStyle/>
          <a:p>
            <a:pPr marL="0" indent="0">
              <a:buNone/>
            </a:pPr>
            <a:r>
              <a:rPr lang="en-AU" b="0" i="0" dirty="0">
                <a:solidFill>
                  <a:srgbClr val="FFFFFF"/>
                </a:solidFill>
                <a:effectLst/>
                <a:latin typeface="Google Sans"/>
              </a:rPr>
              <a:t>coral reefs to temperate kelp forests to sponge dominated and rocky bottom. </a:t>
            </a:r>
            <a:endParaRPr lang="en-AU" dirty="0"/>
          </a:p>
        </p:txBody>
      </p:sp>
      <p:pic>
        <p:nvPicPr>
          <p:cNvPr id="1026" name="Picture 2" descr="Habitat - Mantis Shrimp">
            <a:extLst>
              <a:ext uri="{FF2B5EF4-FFF2-40B4-BE49-F238E27FC236}">
                <a16:creationId xmlns:a16="http://schemas.microsoft.com/office/drawing/2014/main" id="{62DDF530-4FE9-42F4-B179-F835FE39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50" y="1825625"/>
            <a:ext cx="8177609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8593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998CAC44-BC04-45CF-AC9C-A2C74246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8365" y="365125"/>
            <a:ext cx="905434" cy="5739840"/>
          </a:xfrm>
        </p:spPr>
        <p:txBody>
          <a:bodyPr>
            <a:normAutofit/>
          </a:bodyPr>
          <a:lstStyle/>
          <a:p>
            <a:r>
              <a:rPr lang="en-AU" dirty="0"/>
              <a:t>🔫🔫🔫🔫🦐🔫🔫🔫🔫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3CF763-7F3E-4A88-8916-59304631336D}"/>
              </a:ext>
            </a:extLst>
          </p:cNvPr>
          <p:cNvSpPr txBox="1"/>
          <p:nvPr/>
        </p:nvSpPr>
        <p:spPr>
          <a:xfrm rot="5400000">
            <a:off x="7521355" y="3101170"/>
            <a:ext cx="625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💥💥💥 💥    💥💥💥💥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3A9B3-5660-4961-93BE-44ECB1A80875}"/>
              </a:ext>
            </a:extLst>
          </p:cNvPr>
          <p:cNvSpPr txBox="1"/>
          <p:nvPr/>
        </p:nvSpPr>
        <p:spPr>
          <a:xfrm>
            <a:off x="1218983" y="1896034"/>
            <a:ext cx="163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600" dirty="0"/>
              <a:t>🗿</a:t>
            </a:r>
          </a:p>
        </p:txBody>
      </p:sp>
    </p:spTree>
    <p:extLst>
      <p:ext uri="{BB962C8B-B14F-4D97-AF65-F5344CB8AC3E}">
        <p14:creationId xmlns:p14="http://schemas.microsoft.com/office/powerpoint/2010/main" val="39451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4.44444E-6 L -0.9043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8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s shrimp has a GUN - YouTube">
            <a:extLst>
              <a:ext uri="{FF2B5EF4-FFF2-40B4-BE49-F238E27FC236}">
                <a16:creationId xmlns:a16="http://schemas.microsoft.com/office/drawing/2014/main" id="{D8F990AF-79AD-44AE-8CA1-62DD120D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68450"/>
            <a:ext cx="281813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3949AB-257F-4D1C-B096-4B64FD00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                               w Links.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D9A3E-B24B-4164-A0DF-DDF78A498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950" y="14684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                             </a:t>
            </a:r>
            <a:r>
              <a:rPr lang="en-AU" dirty="0">
                <a:hlinkClick r:id="rId3"/>
              </a:rPr>
              <a:t>https://en.wikipedia.org/wiki/Alpheidae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                             🍋🍋🍋🍋🍋🍋🍋🍋🍋🍋🍋🍋</a:t>
            </a:r>
          </a:p>
          <a:p>
            <a:pPr marL="0" indent="0">
              <a:buNone/>
            </a:pPr>
            <a:r>
              <a:rPr lang="en-AU" dirty="0"/>
              <a:t>                               </a:t>
            </a:r>
            <a:r>
              <a:rPr lang="en-AU" dirty="0">
                <a:hlinkClick r:id="rId4"/>
              </a:rPr>
              <a:t>https://en.wikipedia.org/wiki/Lemon</a:t>
            </a:r>
            <a:endParaRPr lang="en-AU" dirty="0"/>
          </a:p>
          <a:p>
            <a:pPr marL="0" indent="0">
              <a:buNone/>
            </a:pPr>
            <a:r>
              <a:rPr lang="en-AU" dirty="0"/>
              <a:t>                               🍫🍫🍫🍫🍫🍫🍫🍫🍫🍫🍫</a:t>
            </a:r>
          </a:p>
          <a:p>
            <a:pPr marL="0" indent="0">
              <a:buNone/>
            </a:pPr>
            <a:r>
              <a:rPr lang="en-AU" dirty="0"/>
              <a:t>                                 </a:t>
            </a:r>
            <a:r>
              <a:rPr lang="en-AU" dirty="0">
                <a:hlinkClick r:id="rId5"/>
              </a:rPr>
              <a:t>https://en.wikipedia.org/wiki/KitKat</a:t>
            </a: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982411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172</Words>
  <Application>Microsoft Office PowerPoint</Application>
  <PresentationFormat>Widescreen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Google Sans</vt:lpstr>
      <vt:lpstr>Office Theme</vt:lpstr>
      <vt:lpstr>Pistol shrimp </vt:lpstr>
      <vt:lpstr>Contents </vt:lpstr>
      <vt:lpstr>What is a pistol shrimp</vt:lpstr>
      <vt:lpstr>attack strategy</vt:lpstr>
      <vt:lpstr>🗿                                 🔫🦐</vt:lpstr>
      <vt:lpstr>Diet </vt:lpstr>
      <vt:lpstr>Habitat </vt:lpstr>
      <vt:lpstr>🔫🔫🔫🔫🦐🔫🔫🔫🔫</vt:lpstr>
      <vt:lpstr>                               w Links. </vt:lpstr>
      <vt:lpstr>                               the end.</vt:lpstr>
      <vt:lpstr>                   Gif jump scar.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Pistol shrimp</dc:title>
  <dc:creator>Lachlan BUDD</dc:creator>
  <cp:lastModifiedBy>Lachlan BUDD</cp:lastModifiedBy>
  <cp:revision>18</cp:revision>
  <dcterms:created xsi:type="dcterms:W3CDTF">2026-04-28T01:29:01Z</dcterms:created>
  <dcterms:modified xsi:type="dcterms:W3CDTF">2026-05-01T03:06:25Z</dcterms:modified>
</cp:coreProperties>
</file>