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2.xml" ContentType="application/vnd.openxmlformats-officedocument.presentationml.notesSlide+xml"/>
  <Override PartName="/ppt/ink/ink1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10"/>
  </p:notesMasterIdLst>
  <p:sldIdLst>
    <p:sldId id="256" r:id="rId2"/>
    <p:sldId id="258" r:id="rId3"/>
    <p:sldId id="259" r:id="rId4"/>
    <p:sldId id="260" r:id="rId5"/>
    <p:sldId id="261" r:id="rId6"/>
    <p:sldId id="262" r:id="rId7"/>
    <p:sldId id="263" r:id="rId8"/>
    <p:sldId id="257"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64202" autoAdjust="0"/>
  </p:normalViewPr>
  <p:slideViewPr>
    <p:cSldViewPr snapToGrid="0">
      <p:cViewPr varScale="1">
        <p:scale>
          <a:sx n="69" d="100"/>
          <a:sy n="69" d="100"/>
        </p:scale>
        <p:origin x="780" y="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8T22:17:16.376"/>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8T22:17:28.438"/>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8T22:17:30.388"/>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trace contextRef="#ctx0" brushRef="#br0" timeOffset="528.858">0 1,'0'0</inkml:trace>
  <inkml:trace contextRef="#ctx0" brushRef="#br0" timeOffset="702.653">0 1,'0'0</inkml:trace>
  <inkml:trace contextRef="#ctx0" brushRef="#br0" timeOffset="895.333">0 1,'0'0</inkml:trace>
  <inkml:trace contextRef="#ctx0" brushRef="#br0" timeOffset="1077.812">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8T22:17:29.266"/>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38 1,'0'0</inkml:trace>
  <inkml:trace contextRef="#ctx0" brushRef="#br0" timeOffset="15128.093">0 40,'0'0</inkml:trace>
  <inkml:trace contextRef="#ctx0" brushRef="#br0" timeOffset="15395.191">0 40,'0'0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8T22:17:45.206"/>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8T22:48:13.568"/>
    </inkml:context>
    <inkml:brush xml:id="br0">
      <inkml:brushProperty name="width" value="0.1" units="cm"/>
      <inkml:brushProperty name="height" value="0.6" units="cm"/>
      <inkml:brushProperty name="color" value="#849398"/>
      <inkml:brushProperty name="inkEffects" value="pencil"/>
    </inkml:brush>
  </inkml:definitions>
  <inkml:trace contextRef="#ctx0" brushRef="#br0">1 32 3505,'0'-13'696,"1"-5"-4897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8T22:48:14.402"/>
    </inkml:context>
    <inkml:brush xml:id="br0">
      <inkml:brushProperty name="width" value="0.1" units="cm"/>
      <inkml:brushProperty name="height" value="0.6" units="cm"/>
      <inkml:brushProperty name="color" value="#849398"/>
      <inkml:brushProperty name="inkEffects" value="pencil"/>
    </inkml:brush>
  </inkml:definitions>
  <inkml:trace contextRef="#ctx0" brushRef="#br0">14 6 3657,'2'1'1592,"-3"-3"-648,-3-2-968,-2 4-312,1 5-120,5 8-464,10 9 568,4-1-3753</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8T22:48:16.519"/>
    </inkml:context>
    <inkml:brush xml:id="br0">
      <inkml:brushProperty name="width" value="0.1" units="cm"/>
      <inkml:brushProperty name="height" value="0.6" units="cm"/>
      <inkml:brushProperty name="color" value="#849398"/>
      <inkml:brushProperty name="inkEffects" value="pencil"/>
    </inkml:brush>
  </inkml:definitions>
  <inkml:trace contextRef="#ctx0" brushRef="#br0">8 2 11682,'0'1'3809,"-1"-1"-3449,-1-1-2096,0 1 440,1-1 352,0 1 487,0 0 361,2-1 56,0 1 56,0 0 184,1 0 25,0 0-25,0 0-80,-2 1-304,1-1-473,-1 5 425,-1 1-10738</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8T22:48:14.803"/>
    </inkml:context>
    <inkml:brush xml:id="br0">
      <inkml:brushProperty name="width" value="0.1" units="cm"/>
      <inkml:brushProperty name="height" value="0.6" units="cm"/>
      <inkml:brushProperty name="color" value="#849398"/>
      <inkml:brushProperty name="inkEffects" value="pencil"/>
    </inkml:brush>
  </inkml:definitions>
  <inkml:trace contextRef="#ctx0" brushRef="#br0">167 212 6169,'-4'-7'2345,"-8"-9"-1609,-7-6-704,-3-1-72,-2 5-408,1 6-240,3 9-593,3 8-31,2 10 800,5 2-4489</inkml:trace>
  <inkml:trace contextRef="#ctx0" brushRef="#br0" timeOffset="1249.607">52 238 11178,'2'-1'4089,"1"-2"-2624,2-4-3778,2-5 241,5-4-537,5-5 377,4-4 671,2 0 257,-2 0 1032,-4 0 344,-5 2 64,-5 2-288,-4 2 48,-2 5-4217</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8T22:48:20.436"/>
    </inkml:context>
    <inkml:brush xml:id="br0">
      <inkml:brushProperty name="width" value="0.1" units="cm"/>
      <inkml:brushProperty name="height" value="0.6" units="cm"/>
      <inkml:brushProperty name="color" value="#849398"/>
      <inkml:brushProperty name="inkEffects" value="pencil"/>
    </inkml:brush>
  </inkml:definitions>
  <inkml:trace contextRef="#ctx0" brushRef="#br0">0 1 13755,'5'13'5033,"-2"3"-3713,-2-1-2544,1-1-944,3 0 63,5 0-623,7 3-273,4 1 1929,-2-2-6738</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8T22:48:20.734"/>
    </inkml:context>
    <inkml:brush xml:id="br0">
      <inkml:brushProperty name="width" value="0.1" units="cm"/>
      <inkml:brushProperty name="height" value="0.6" units="cm"/>
      <inkml:brushProperty name="color" value="#849398"/>
      <inkml:brushProperty name="inkEffects" value="pencil"/>
    </inkml:brush>
  </inkml:definitions>
  <inkml:trace contextRef="#ctx0" brushRef="#br0">25 9 16620,'-3'-2'4905,"-4"-2"-6626,-1 1-639,2 10-489,6 13-552,6 23 2297,3 2-8986</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8T22:48:20.933"/>
    </inkml:context>
    <inkml:brush xml:id="br0">
      <inkml:brushProperty name="width" value="0.1" units="cm"/>
      <inkml:brushProperty name="height" value="0.6" units="cm"/>
      <inkml:brushProperty name="color" value="#849398"/>
      <inkml:brushProperty name="inkEffects" value="pencil"/>
    </inkml:brush>
  </inkml:definitions>
  <inkml:trace contextRef="#ctx0" brushRef="#br0">0 1 12795,'14'18'5153,"1"9"-2529,-5 3-2656,-7 1-56,-4 1-216,-5 2-344,0 6-952,-2 9-793,-1 16 1417,2-5-13555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0T04:13:00.321"/>
    </inkml:context>
    <inkml:brush xml:id="br0">
      <inkml:brushProperty name="width" value="0.05" units="cm"/>
      <inkml:brushProperty name="height" value="0.05" units="cm"/>
      <inkml:brushProperty name="color" value="#E71224"/>
    </inkml:brush>
  </inkml:definitions>
  <inkml:trace contextRef="#ctx0" brushRef="#br0">16980 5145 2825,'-4'24'1760,"-3"-15"-160,12-5-647,1-12-273,-6 6-288,0-1-120,2 1-792,31-8 416</inkml:trace>
  <inkml:trace contextRef="#ctx0" brushRef="#br0" timeOffset="5320.746">12920 9867 1696</inkml:trace>
</inkml:ink>
</file>

<file path=ppt/ink/ink14.xml><?xml version="1.0" encoding="utf-8"?>
<inkml:ink xmlns:inkml="http://www.w3.org/2003/InkML">
  <inkml:definitions>
    <inkml:context xml:id="ctx0">
      <inkml:inkSource xml:id="inkSrc0">
        <inkml:traceFormat>
          <inkml:channel name="X" type="integer" max="25613" units="cm"/>
          <inkml:channel name="Y" type="integer" max="14400" units="cm"/>
          <inkml:channel name="F" type="integer" max="4095" units="dev"/>
          <inkml:channel name="T" type="integer" max="2.14748E9" units="dev"/>
        </inkml:traceFormat>
        <inkml:channelProperties>
          <inkml:channelProperty channel="X" name="resolution" value="1000.11713" units="1/cm"/>
          <inkml:channelProperty channel="Y" name="resolution" value="1000" units="1/cm"/>
          <inkml:channelProperty channel="F" name="resolution" value="0" units="1/dev"/>
          <inkml:channelProperty channel="T" name="resolution" value="1" units="1/dev"/>
        </inkml:channelProperties>
      </inkml:inkSource>
      <inkml:timestamp xml:id="ts0" timeString="2022-10-20T22:30:46.957"/>
    </inkml:context>
    <inkml:brush xml:id="br0">
      <inkml:brushProperty name="width" value="0.05292" units="cm"/>
      <inkml:brushProperty name="height" value="0.05292" units="cm"/>
      <inkml:brushProperty name="color" value="#FF0000"/>
    </inkml:brush>
  </inkml:definitions>
  <inkml:trace contextRef="#ctx0" brushRef="#br0">28473 12932 1534 0,'9'27'470'0,"-12"-25"-551"16,11-5-228-16,3-14 189 15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0T04:18:32.327"/>
    </inkml:context>
    <inkml:brush xml:id="br0">
      <inkml:brushProperty name="width" value="0.05" units="cm"/>
      <inkml:brushProperty name="height" value="0.05" units="cm"/>
      <inkml:brushProperty name="color" value="#E71224"/>
    </inkml:brush>
  </inkml:definitions>
  <inkml:trace contextRef="#ctx0" brushRef="#br0">32675 6069 10426</inkml:trace>
  <inkml:trace contextRef="#ctx0" brushRef="#br0" timeOffset="83544.088">11262 8508 17394,'-180'96'0</inkml:trace>
  <inkml:trace contextRef="#ctx0" brushRef="#br0" timeOffset="83542.088">10899 8716 17191,'-51'33'-60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C1F320-9372-431B-8FD9-BD157E368805}" type="datetimeFigureOut">
              <a:rPr lang="en-AU" smtClean="0"/>
              <a:t>21/10/2022</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4A8627-7D58-42F7-9C96-3683DB9B1287}" type="slidenum">
              <a:rPr lang="en-AU" smtClean="0"/>
              <a:t>‹#›</a:t>
            </a:fld>
            <a:endParaRPr lang="en-AU"/>
          </a:p>
        </p:txBody>
      </p:sp>
    </p:spTree>
    <p:extLst>
      <p:ext uri="{BB962C8B-B14F-4D97-AF65-F5344CB8AC3E}">
        <p14:creationId xmlns:p14="http://schemas.microsoft.com/office/powerpoint/2010/main" val="945937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24A8627-7D58-42F7-9C96-3683DB9B1287}" type="slidenum">
              <a:rPr lang="en-AU" smtClean="0"/>
              <a:t>1</a:t>
            </a:fld>
            <a:endParaRPr lang="en-AU"/>
          </a:p>
        </p:txBody>
      </p:sp>
    </p:spTree>
    <p:extLst>
      <p:ext uri="{BB962C8B-B14F-4D97-AF65-F5344CB8AC3E}">
        <p14:creationId xmlns:p14="http://schemas.microsoft.com/office/powerpoint/2010/main" val="1002114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 </a:t>
            </a:r>
          </a:p>
        </p:txBody>
      </p:sp>
      <p:sp>
        <p:nvSpPr>
          <p:cNvPr id="4" name="Slide Number Placeholder 3"/>
          <p:cNvSpPr>
            <a:spLocks noGrp="1"/>
          </p:cNvSpPr>
          <p:nvPr>
            <p:ph type="sldNum" sz="quarter" idx="5"/>
          </p:nvPr>
        </p:nvSpPr>
        <p:spPr/>
        <p:txBody>
          <a:bodyPr/>
          <a:lstStyle/>
          <a:p>
            <a:fld id="{324A8627-7D58-42F7-9C96-3683DB9B1287}" type="slidenum">
              <a:rPr lang="en-AU" smtClean="0"/>
              <a:t>5</a:t>
            </a:fld>
            <a:endParaRPr lang="en-AU"/>
          </a:p>
        </p:txBody>
      </p:sp>
    </p:spTree>
    <p:extLst>
      <p:ext uri="{BB962C8B-B14F-4D97-AF65-F5344CB8AC3E}">
        <p14:creationId xmlns:p14="http://schemas.microsoft.com/office/powerpoint/2010/main" val="210960430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59FC0F-F14D-46F9-8C7A-F770280D30B5}" type="datetimeFigureOut">
              <a:rPr lang="en-AU" smtClean="0"/>
              <a:t>21/10/2022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F28D455F-1BC5-4AD8-B186-22FE5C1F4DF1}" type="slidenum">
              <a:rPr lang="en-AU" smtClean="0"/>
              <a:t>‹#›</a:t>
            </a:fld>
            <a:endParaRPr lang="en-AU"/>
          </a:p>
        </p:txBody>
      </p:sp>
    </p:spTree>
    <p:extLst>
      <p:ext uri="{BB962C8B-B14F-4D97-AF65-F5344CB8AC3E}">
        <p14:creationId xmlns:p14="http://schemas.microsoft.com/office/powerpoint/2010/main" val="1788847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59FC0F-F14D-46F9-8C7A-F770280D30B5}" type="datetimeFigureOut">
              <a:rPr lang="en-AU" smtClean="0"/>
              <a:t>21/10/2022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28D455F-1BC5-4AD8-B186-22FE5C1F4DF1}" type="slidenum">
              <a:rPr lang="en-AU" smtClean="0"/>
              <a:t>‹#›</a:t>
            </a:fld>
            <a:endParaRPr lang="en-AU"/>
          </a:p>
        </p:txBody>
      </p:sp>
    </p:spTree>
    <p:extLst>
      <p:ext uri="{BB962C8B-B14F-4D97-AF65-F5344CB8AC3E}">
        <p14:creationId xmlns:p14="http://schemas.microsoft.com/office/powerpoint/2010/main" val="1148336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8159FC0F-F14D-46F9-8C7A-F770280D30B5}" type="datetimeFigureOut">
              <a:rPr lang="en-AU" smtClean="0"/>
              <a:t>21/10/2022</a:t>
            </a:fld>
            <a:endParaRPr lang="en-AU"/>
          </a:p>
        </p:txBody>
      </p:sp>
      <p:sp>
        <p:nvSpPr>
          <p:cNvPr id="5" name="Footer Placeholder 4"/>
          <p:cNvSpPr>
            <a:spLocks noGrp="1"/>
          </p:cNvSpPr>
          <p:nvPr>
            <p:ph type="ftr" sz="quarter" idx="11"/>
          </p:nvPr>
        </p:nvSpPr>
        <p:spPr>
          <a:xfrm>
            <a:off x="2182708" y="6272784"/>
            <a:ext cx="6327648" cy="365125"/>
          </a:xfrm>
        </p:spPr>
        <p:txBody>
          <a:bodyPr/>
          <a:lstStyle/>
          <a:p>
            <a:endParaRPr lang="en-AU"/>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F28D455F-1BC5-4AD8-B186-22FE5C1F4DF1}" type="slidenum">
              <a:rPr lang="en-AU" smtClean="0"/>
              <a:t>‹#›</a:t>
            </a:fld>
            <a:endParaRPr lang="en-AU"/>
          </a:p>
        </p:txBody>
      </p:sp>
    </p:spTree>
    <p:extLst>
      <p:ext uri="{BB962C8B-B14F-4D97-AF65-F5344CB8AC3E}">
        <p14:creationId xmlns:p14="http://schemas.microsoft.com/office/powerpoint/2010/main" val="4163972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59FC0F-F14D-46F9-8C7A-F770280D30B5}" type="datetimeFigureOut">
              <a:rPr lang="en-AU" smtClean="0"/>
              <a:t>21/10/2022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28D455F-1BC5-4AD8-B186-22FE5C1F4DF1}" type="slidenum">
              <a:rPr lang="en-AU" smtClean="0"/>
              <a:t>‹#›</a:t>
            </a:fld>
            <a:endParaRPr lang="en-AU"/>
          </a:p>
        </p:txBody>
      </p:sp>
    </p:spTree>
    <p:extLst>
      <p:ext uri="{BB962C8B-B14F-4D97-AF65-F5344CB8AC3E}">
        <p14:creationId xmlns:p14="http://schemas.microsoft.com/office/powerpoint/2010/main" val="397891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59FC0F-F14D-46F9-8C7A-F770280D30B5}" type="datetimeFigureOut">
              <a:rPr lang="en-AU" smtClean="0"/>
              <a:t>21/10/2022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28D455F-1BC5-4AD8-B186-22FE5C1F4DF1}" type="slidenum">
              <a:rPr lang="en-AU" smtClean="0"/>
              <a:t>‹#›</a:t>
            </a:fld>
            <a:endParaRPr lang="en-AU"/>
          </a:p>
        </p:txBody>
      </p:sp>
    </p:spTree>
    <p:extLst>
      <p:ext uri="{BB962C8B-B14F-4D97-AF65-F5344CB8AC3E}">
        <p14:creationId xmlns:p14="http://schemas.microsoft.com/office/powerpoint/2010/main" val="2267909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59FC0F-F14D-46F9-8C7A-F770280D30B5}" type="datetimeFigureOut">
              <a:rPr lang="en-AU" smtClean="0"/>
              <a:t>21/10/2022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28D455F-1BC5-4AD8-B186-22FE5C1F4DF1}" type="slidenum">
              <a:rPr lang="en-AU" smtClean="0"/>
              <a:t>‹#›</a:t>
            </a:fld>
            <a:endParaRPr lang="en-AU"/>
          </a:p>
        </p:txBody>
      </p:sp>
    </p:spTree>
    <p:extLst>
      <p:ext uri="{BB962C8B-B14F-4D97-AF65-F5344CB8AC3E}">
        <p14:creationId xmlns:p14="http://schemas.microsoft.com/office/powerpoint/2010/main" val="1477116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59FC0F-F14D-46F9-8C7A-F770280D30B5}" type="datetimeFigureOut">
              <a:rPr lang="en-AU" smtClean="0"/>
              <a:t>21/10/2022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28D455F-1BC5-4AD8-B186-22FE5C1F4DF1}" type="slidenum">
              <a:rPr lang="en-AU" smtClean="0"/>
              <a:t>‹#›</a:t>
            </a:fld>
            <a:endParaRPr lang="en-AU"/>
          </a:p>
        </p:txBody>
      </p:sp>
    </p:spTree>
    <p:extLst>
      <p:ext uri="{BB962C8B-B14F-4D97-AF65-F5344CB8AC3E}">
        <p14:creationId xmlns:p14="http://schemas.microsoft.com/office/powerpoint/2010/main" val="1693706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159FC0F-F14D-46F9-8C7A-F770280D30B5}" type="datetimeFigureOut">
              <a:rPr lang="en-AU" smtClean="0"/>
              <a:t>21/10/2022</a:t>
            </a:fld>
            <a:endParaRPr lang="en-AU"/>
          </a:p>
        </p:txBody>
      </p:sp>
      <p:sp>
        <p:nvSpPr>
          <p:cNvPr id="6" name="Footer Placeholder 5"/>
          <p:cNvSpPr>
            <a:spLocks noGrp="1"/>
          </p:cNvSpPr>
          <p:nvPr>
            <p:ph type="ftr" sz="quarter" idx="11"/>
          </p:nvPr>
        </p:nvSpPr>
        <p:spPr/>
        <p:txBody>
          <a:bodyPr/>
          <a:lstStyle/>
          <a:p>
            <a:endParaRPr lang="en-AU"/>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F28D455F-1BC5-4AD8-B186-22FE5C1F4DF1}" type="slidenum">
              <a:rPr lang="en-AU" smtClean="0"/>
              <a:t>‹#›</a:t>
            </a:fld>
            <a:endParaRPr lang="en-AU"/>
          </a:p>
        </p:txBody>
      </p:sp>
    </p:spTree>
    <p:extLst>
      <p:ext uri="{BB962C8B-B14F-4D97-AF65-F5344CB8AC3E}">
        <p14:creationId xmlns:p14="http://schemas.microsoft.com/office/powerpoint/2010/main" val="2053256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159FC0F-F14D-46F9-8C7A-F770280D30B5}" type="datetimeFigureOut">
              <a:rPr lang="en-AU" smtClean="0"/>
              <a:t>21/10/2022</a:t>
            </a:fld>
            <a:endParaRPr lang="en-AU"/>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F28D455F-1BC5-4AD8-B186-22FE5C1F4DF1}" type="slidenum">
              <a:rPr lang="en-AU" smtClean="0"/>
              <a:t>‹#›</a:t>
            </a:fld>
            <a:endParaRPr lang="en-AU"/>
          </a:p>
        </p:txBody>
      </p:sp>
    </p:spTree>
    <p:extLst>
      <p:ext uri="{BB962C8B-B14F-4D97-AF65-F5344CB8AC3E}">
        <p14:creationId xmlns:p14="http://schemas.microsoft.com/office/powerpoint/2010/main" val="2501095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59FC0F-F14D-46F9-8C7A-F770280D30B5}" type="datetimeFigureOut">
              <a:rPr lang="en-AU" smtClean="0"/>
              <a:t>21/10/2022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28D455F-1BC5-4AD8-B186-22FE5C1F4DF1}" type="slidenum">
              <a:rPr lang="en-AU" smtClean="0"/>
              <a:t>‹#›</a:t>
            </a:fld>
            <a:endParaRPr lang="en-AU"/>
          </a:p>
        </p:txBody>
      </p:sp>
    </p:spTree>
    <p:extLst>
      <p:ext uri="{BB962C8B-B14F-4D97-AF65-F5344CB8AC3E}">
        <p14:creationId xmlns:p14="http://schemas.microsoft.com/office/powerpoint/2010/main" val="1866451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59FC0F-F14D-46F9-8C7A-F770280D30B5}" type="datetimeFigureOut">
              <a:rPr lang="en-AU" smtClean="0"/>
              <a:t>21/10/2022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28D455F-1BC5-4AD8-B186-22FE5C1F4DF1}" type="slidenum">
              <a:rPr lang="en-AU" smtClean="0"/>
              <a:t>‹#›</a:t>
            </a:fld>
            <a:endParaRPr lang="en-AU"/>
          </a:p>
        </p:txBody>
      </p:sp>
    </p:spTree>
    <p:extLst>
      <p:ext uri="{BB962C8B-B14F-4D97-AF65-F5344CB8AC3E}">
        <p14:creationId xmlns:p14="http://schemas.microsoft.com/office/powerpoint/2010/main" val="4202523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159FC0F-F14D-46F9-8C7A-F770280D30B5}" type="datetimeFigureOut">
              <a:rPr lang="en-AU" smtClean="0"/>
              <a:t>21/10/2022</a:t>
            </a:fld>
            <a:endParaRPr lang="en-AU"/>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AU"/>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F28D455F-1BC5-4AD8-B186-22FE5C1F4DF1}" type="slidenum">
              <a:rPr lang="en-AU" smtClean="0"/>
              <a:t>‹#›</a:t>
            </a:fld>
            <a:endParaRPr lang="en-AU"/>
          </a:p>
        </p:txBody>
      </p:sp>
    </p:spTree>
    <p:extLst>
      <p:ext uri="{BB962C8B-B14F-4D97-AF65-F5344CB8AC3E}">
        <p14:creationId xmlns:p14="http://schemas.microsoft.com/office/powerpoint/2010/main" val="3197761554"/>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hyperlink" Target="https://www.flickr.com/photos/jackoscage/15853877842/" TargetMode="External"/><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image" Target="../media/image5.jp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hyperlink" Target="https://www.flickr.com/photos/chengang1029/14137875856"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customXml" Target="../ink/ink10.xml"/><Relationship Id="rId18" Type="http://schemas.openxmlformats.org/officeDocument/2006/relationships/image" Target="../media/image17.png"/><Relationship Id="rId3" Type="http://schemas.openxmlformats.org/officeDocument/2006/relationships/slideLayout" Target="../slideLayouts/slideLayout2.xml"/><Relationship Id="rId21" Type="http://schemas.openxmlformats.org/officeDocument/2006/relationships/image" Target="../media/image19.png"/><Relationship Id="rId7" Type="http://schemas.openxmlformats.org/officeDocument/2006/relationships/customXml" Target="../ink/ink7.xml"/><Relationship Id="rId12" Type="http://schemas.openxmlformats.org/officeDocument/2006/relationships/image" Target="../media/image14.png"/><Relationship Id="rId17" Type="http://schemas.openxmlformats.org/officeDocument/2006/relationships/customXml" Target="../ink/ink12.xml"/><Relationship Id="rId2" Type="http://schemas.openxmlformats.org/officeDocument/2006/relationships/audio" Target="../media/media1.m4a"/><Relationship Id="rId16" Type="http://schemas.openxmlformats.org/officeDocument/2006/relationships/image" Target="../media/image16.png"/><Relationship Id="rId20" Type="http://schemas.openxmlformats.org/officeDocument/2006/relationships/image" Target="../media/image18.png"/><Relationship Id="rId1" Type="http://schemas.microsoft.com/office/2007/relationships/media" Target="../media/media1.m4a"/><Relationship Id="rId6" Type="http://schemas.openxmlformats.org/officeDocument/2006/relationships/image" Target="../media/image11.png"/><Relationship Id="rId11" Type="http://schemas.openxmlformats.org/officeDocument/2006/relationships/customXml" Target="../ink/ink9.xml"/><Relationship Id="rId5" Type="http://schemas.openxmlformats.org/officeDocument/2006/relationships/customXml" Target="../ink/ink6.xml"/><Relationship Id="rId15" Type="http://schemas.openxmlformats.org/officeDocument/2006/relationships/customXml" Target="../ink/ink11.xml"/><Relationship Id="rId23" Type="http://schemas.openxmlformats.org/officeDocument/2006/relationships/image" Target="../media/image20.png"/><Relationship Id="rId10" Type="http://schemas.openxmlformats.org/officeDocument/2006/relationships/image" Target="../media/image13.png"/><Relationship Id="rId19" Type="http://schemas.openxmlformats.org/officeDocument/2006/relationships/customXml" Target="../ink/ink13.xml"/><Relationship Id="rId4" Type="http://schemas.openxmlformats.org/officeDocument/2006/relationships/image" Target="../media/image10.png"/><Relationship Id="rId9" Type="http://schemas.openxmlformats.org/officeDocument/2006/relationships/customXml" Target="../ink/ink8.xml"/><Relationship Id="rId14" Type="http://schemas.openxmlformats.org/officeDocument/2006/relationships/image" Target="../media/image15.png"/><Relationship Id="rId22" Type="http://schemas.openxmlformats.org/officeDocument/2006/relationships/customXml" Target="../ink/ink14.xml"/></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customXml" Target="../ink/ink15.xml"/><Relationship Id="rId4" Type="http://schemas.openxmlformats.org/officeDocument/2006/relationships/hyperlink" Target="https://urixblog.com/en/2011/04/09/aus065/"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flickr.com/photos/dailylolpics/41434134961/" TargetMode="External"/><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animalia.bio/australian-sea-lion" TargetMode="External"/><Relationship Id="rId2" Type="http://schemas.openxmlformats.org/officeDocument/2006/relationships/hyperlink" Target="https://www.marineconservation.org.au/" TargetMode="External"/><Relationship Id="rId1" Type="http://schemas.openxmlformats.org/officeDocument/2006/relationships/slideLayout" Target="../slideLayouts/slideLayout2.xml"/><Relationship Id="rId5" Type="http://schemas.openxmlformats.org/officeDocument/2006/relationships/hyperlink" Target="https://www.parks.sa.gov.au/experiences/seal-bay/australian-sea-lion/frequently-asked-questions#:~:text=Sea%20lions%20are%20unique%20to,Kangaroo%20Island%20an" TargetMode="External"/><Relationship Id="rId4" Type="http://schemas.openxmlformats.org/officeDocument/2006/relationships/hyperlink" Target="https://australian.museum/learn/animals/mammals/australian-sea-l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B9D65-85F5-4347-B2C9-915DF26B67D9}"/>
              </a:ext>
            </a:extLst>
          </p:cNvPr>
          <p:cNvSpPr>
            <a:spLocks noGrp="1"/>
          </p:cNvSpPr>
          <p:nvPr>
            <p:ph type="ctrTitle"/>
          </p:nvPr>
        </p:nvSpPr>
        <p:spPr/>
        <p:txBody>
          <a:bodyPr/>
          <a:lstStyle/>
          <a:p>
            <a:r>
              <a:rPr lang="en-AU" sz="9600" dirty="0"/>
              <a:t>Australian sea lions</a:t>
            </a:r>
          </a:p>
        </p:txBody>
      </p:sp>
      <p:sp>
        <p:nvSpPr>
          <p:cNvPr id="3" name="Subtitle 2">
            <a:extLst>
              <a:ext uri="{FF2B5EF4-FFF2-40B4-BE49-F238E27FC236}">
                <a16:creationId xmlns:a16="http://schemas.microsoft.com/office/drawing/2014/main" id="{5DF5DE58-BFED-4373-8336-BE999C5B6ECE}"/>
              </a:ext>
            </a:extLst>
          </p:cNvPr>
          <p:cNvSpPr>
            <a:spLocks noGrp="1"/>
          </p:cNvSpPr>
          <p:nvPr>
            <p:ph type="subTitle" idx="1"/>
          </p:nvPr>
        </p:nvSpPr>
        <p:spPr/>
        <p:txBody>
          <a:bodyPr/>
          <a:lstStyle/>
          <a:p>
            <a:r>
              <a:rPr lang="en-AU" dirty="0"/>
              <a:t>By Pippa M</a:t>
            </a:r>
          </a:p>
        </p:txBody>
      </p:sp>
    </p:spTree>
    <p:extLst>
      <p:ext uri="{BB962C8B-B14F-4D97-AF65-F5344CB8AC3E}">
        <p14:creationId xmlns:p14="http://schemas.microsoft.com/office/powerpoint/2010/main" val="360142262"/>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FF6BC-CDA9-4902-9982-529C4B7CA625}"/>
              </a:ext>
            </a:extLst>
          </p:cNvPr>
          <p:cNvSpPr>
            <a:spLocks noGrp="1"/>
          </p:cNvSpPr>
          <p:nvPr>
            <p:ph type="title"/>
          </p:nvPr>
        </p:nvSpPr>
        <p:spPr/>
        <p:txBody>
          <a:bodyPr>
            <a:normAutofit/>
          </a:bodyPr>
          <a:lstStyle/>
          <a:p>
            <a:r>
              <a:rPr lang="en-AU" sz="7200" dirty="0"/>
              <a:t>Definition</a:t>
            </a:r>
          </a:p>
        </p:txBody>
      </p:sp>
      <p:sp>
        <p:nvSpPr>
          <p:cNvPr id="3" name="Content Placeholder 2">
            <a:extLst>
              <a:ext uri="{FF2B5EF4-FFF2-40B4-BE49-F238E27FC236}">
                <a16:creationId xmlns:a16="http://schemas.microsoft.com/office/drawing/2014/main" id="{BB156075-C9A1-4A01-95C4-5FDEE0A14E91}"/>
              </a:ext>
            </a:extLst>
          </p:cNvPr>
          <p:cNvSpPr>
            <a:spLocks noGrp="1"/>
          </p:cNvSpPr>
          <p:nvPr>
            <p:ph idx="1"/>
          </p:nvPr>
        </p:nvSpPr>
        <p:spPr/>
        <p:txBody>
          <a:bodyPr/>
          <a:lstStyle/>
          <a:p>
            <a:pPr marL="0" indent="0" algn="r">
              <a:buNone/>
            </a:pPr>
            <a:r>
              <a:rPr lang="en-AU" sz="3600" dirty="0"/>
              <a:t>Australian sea lions have big heads, long narrow muzzles and small ears. The female sea lion is sliver and the male and young sea lions are dark brown. Australian sea lions are a type of sea mammal ,they are endangered</a:t>
            </a:r>
            <a:r>
              <a:rPr lang="en-AU" dirty="0"/>
              <a:t>. </a:t>
            </a:r>
          </a:p>
          <a:p>
            <a:pPr marL="0" indent="0">
              <a:buNone/>
            </a:pPr>
            <a:endParaRPr lang="en-AU" dirty="0"/>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4" name="Ink 3">
                <a:extLst>
                  <a:ext uri="{FF2B5EF4-FFF2-40B4-BE49-F238E27FC236}">
                    <a16:creationId xmlns:a16="http://schemas.microsoft.com/office/drawing/2014/main" id="{E535C9ED-697E-45F2-BD3D-200A98A5469F}"/>
                  </a:ext>
                </a:extLst>
              </p14:cNvPr>
              <p14:cNvContentPartPr/>
              <p14:nvPr/>
            </p14:nvContentPartPr>
            <p14:xfrm>
              <a:off x="2645989" y="1357255"/>
              <a:ext cx="360" cy="360"/>
            </p14:xfrm>
          </p:contentPart>
        </mc:Choice>
        <mc:Fallback xmlns="">
          <p:pic>
            <p:nvPicPr>
              <p:cNvPr id="4" name="Ink 3">
                <a:extLst>
                  <a:ext uri="{FF2B5EF4-FFF2-40B4-BE49-F238E27FC236}">
                    <a16:creationId xmlns:a16="http://schemas.microsoft.com/office/drawing/2014/main" id="{E535C9ED-697E-45F2-BD3D-200A98A5469F}"/>
                  </a:ext>
                </a:extLst>
              </p:cNvPr>
              <p:cNvPicPr/>
              <p:nvPr/>
            </p:nvPicPr>
            <p:blipFill>
              <a:blip r:embed="rId3"/>
              <a:stretch>
                <a:fillRect/>
              </a:stretch>
            </p:blipFill>
            <p:spPr>
              <a:xfrm>
                <a:off x="2627989" y="124925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5" name="Ink 4">
                <a:extLst>
                  <a:ext uri="{FF2B5EF4-FFF2-40B4-BE49-F238E27FC236}">
                    <a16:creationId xmlns:a16="http://schemas.microsoft.com/office/drawing/2014/main" id="{EF1D4669-6DB1-42C6-95E9-DA0B24D49B83}"/>
                  </a:ext>
                </a:extLst>
              </p14:cNvPr>
              <p14:cNvContentPartPr/>
              <p14:nvPr/>
            </p14:nvContentPartPr>
            <p14:xfrm>
              <a:off x="11221909" y="2659375"/>
              <a:ext cx="360" cy="360"/>
            </p14:xfrm>
          </p:contentPart>
        </mc:Choice>
        <mc:Fallback xmlns="">
          <p:pic>
            <p:nvPicPr>
              <p:cNvPr id="5" name="Ink 4">
                <a:extLst>
                  <a:ext uri="{FF2B5EF4-FFF2-40B4-BE49-F238E27FC236}">
                    <a16:creationId xmlns:a16="http://schemas.microsoft.com/office/drawing/2014/main" id="{EF1D4669-6DB1-42C6-95E9-DA0B24D49B83}"/>
                  </a:ext>
                </a:extLst>
              </p:cNvPr>
              <p:cNvPicPr/>
              <p:nvPr/>
            </p:nvPicPr>
            <p:blipFill>
              <a:blip r:embed="rId5"/>
              <a:stretch>
                <a:fillRect/>
              </a:stretch>
            </p:blipFill>
            <p:spPr>
              <a:xfrm>
                <a:off x="11204269" y="255173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12" name="Ink 11">
                <a:extLst>
                  <a:ext uri="{FF2B5EF4-FFF2-40B4-BE49-F238E27FC236}">
                    <a16:creationId xmlns:a16="http://schemas.microsoft.com/office/drawing/2014/main" id="{20721C22-13CC-4DEB-864D-4747B4A63504}"/>
                  </a:ext>
                </a:extLst>
              </p14:cNvPr>
              <p14:cNvContentPartPr/>
              <p14:nvPr/>
            </p14:nvContentPartPr>
            <p14:xfrm>
              <a:off x="10986469" y="2465695"/>
              <a:ext cx="360" cy="360"/>
            </p14:xfrm>
          </p:contentPart>
        </mc:Choice>
        <mc:Fallback xmlns="">
          <p:pic>
            <p:nvPicPr>
              <p:cNvPr id="12" name="Ink 11">
                <a:extLst>
                  <a:ext uri="{FF2B5EF4-FFF2-40B4-BE49-F238E27FC236}">
                    <a16:creationId xmlns:a16="http://schemas.microsoft.com/office/drawing/2014/main" id="{20721C22-13CC-4DEB-864D-4747B4A63504}"/>
                  </a:ext>
                </a:extLst>
              </p:cNvPr>
              <p:cNvPicPr/>
              <p:nvPr/>
            </p:nvPicPr>
            <p:blipFill>
              <a:blip r:embed="rId7"/>
              <a:stretch>
                <a:fillRect/>
              </a:stretch>
            </p:blipFill>
            <p:spPr>
              <a:xfrm>
                <a:off x="10968469" y="235805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15" name="Ink 14">
                <a:extLst>
                  <a:ext uri="{FF2B5EF4-FFF2-40B4-BE49-F238E27FC236}">
                    <a16:creationId xmlns:a16="http://schemas.microsoft.com/office/drawing/2014/main" id="{0F11EEC4-6228-45D8-9DAB-F8CCF055F0D9}"/>
                  </a:ext>
                </a:extLst>
              </p14:cNvPr>
              <p14:cNvContentPartPr/>
              <p14:nvPr/>
            </p14:nvContentPartPr>
            <p14:xfrm>
              <a:off x="11069629" y="2562535"/>
              <a:ext cx="14040" cy="14400"/>
            </p14:xfrm>
          </p:contentPart>
        </mc:Choice>
        <mc:Fallback xmlns="">
          <p:pic>
            <p:nvPicPr>
              <p:cNvPr id="15" name="Ink 14">
                <a:extLst>
                  <a:ext uri="{FF2B5EF4-FFF2-40B4-BE49-F238E27FC236}">
                    <a16:creationId xmlns:a16="http://schemas.microsoft.com/office/drawing/2014/main" id="{0F11EEC4-6228-45D8-9DAB-F8CCF055F0D9}"/>
                  </a:ext>
                </a:extLst>
              </p:cNvPr>
              <p:cNvPicPr/>
              <p:nvPr/>
            </p:nvPicPr>
            <p:blipFill>
              <a:blip r:embed="rId9"/>
              <a:stretch>
                <a:fillRect/>
              </a:stretch>
            </p:blipFill>
            <p:spPr>
              <a:xfrm>
                <a:off x="11051629" y="2454895"/>
                <a:ext cx="49680" cy="2300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16" name="Ink 15">
                <a:extLst>
                  <a:ext uri="{FF2B5EF4-FFF2-40B4-BE49-F238E27FC236}">
                    <a16:creationId xmlns:a16="http://schemas.microsoft.com/office/drawing/2014/main" id="{056E8CE1-901D-4296-B1AD-66DC8BBFB880}"/>
                  </a:ext>
                </a:extLst>
              </p14:cNvPr>
              <p14:cNvContentPartPr/>
              <p14:nvPr/>
            </p14:nvContentPartPr>
            <p14:xfrm>
              <a:off x="11069629" y="2576575"/>
              <a:ext cx="360" cy="360"/>
            </p14:xfrm>
          </p:contentPart>
        </mc:Choice>
        <mc:Fallback xmlns="">
          <p:pic>
            <p:nvPicPr>
              <p:cNvPr id="16" name="Ink 15">
                <a:extLst>
                  <a:ext uri="{FF2B5EF4-FFF2-40B4-BE49-F238E27FC236}">
                    <a16:creationId xmlns:a16="http://schemas.microsoft.com/office/drawing/2014/main" id="{056E8CE1-901D-4296-B1AD-66DC8BBFB880}"/>
                  </a:ext>
                </a:extLst>
              </p:cNvPr>
              <p:cNvPicPr/>
              <p:nvPr/>
            </p:nvPicPr>
            <p:blipFill>
              <a:blip r:embed="rId11"/>
              <a:stretch>
                <a:fillRect/>
              </a:stretch>
            </p:blipFill>
            <p:spPr>
              <a:xfrm>
                <a:off x="11051629" y="2468935"/>
                <a:ext cx="36000" cy="216000"/>
              </a:xfrm>
              <a:prstGeom prst="rect">
                <a:avLst/>
              </a:prstGeom>
            </p:spPr>
          </p:pic>
        </mc:Fallback>
      </mc:AlternateContent>
      <p:pic>
        <p:nvPicPr>
          <p:cNvPr id="7" name="Picture 6">
            <a:extLst>
              <a:ext uri="{FF2B5EF4-FFF2-40B4-BE49-F238E27FC236}">
                <a16:creationId xmlns:a16="http://schemas.microsoft.com/office/drawing/2014/main" id="{397D2C00-99A6-4C77-8A87-876033E561BB}"/>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332509" y="4404288"/>
            <a:ext cx="3287766" cy="2192914"/>
          </a:xfrm>
          <a:prstGeom prst="rect">
            <a:avLst/>
          </a:prstGeom>
        </p:spPr>
      </p:pic>
    </p:spTree>
    <p:extLst>
      <p:ext uri="{BB962C8B-B14F-4D97-AF65-F5344CB8AC3E}">
        <p14:creationId xmlns:p14="http://schemas.microsoft.com/office/powerpoint/2010/main" val="31382320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EC9A9-BA8B-494B-85EA-3C5458239F98}"/>
              </a:ext>
            </a:extLst>
          </p:cNvPr>
          <p:cNvSpPr>
            <a:spLocks noGrp="1"/>
          </p:cNvSpPr>
          <p:nvPr>
            <p:ph type="title"/>
          </p:nvPr>
        </p:nvSpPr>
        <p:spPr/>
        <p:txBody>
          <a:bodyPr>
            <a:normAutofit/>
          </a:bodyPr>
          <a:lstStyle/>
          <a:p>
            <a:r>
              <a:rPr lang="en-AU" sz="7200" dirty="0"/>
              <a:t>Habitat</a:t>
            </a:r>
          </a:p>
        </p:txBody>
      </p:sp>
      <p:sp>
        <p:nvSpPr>
          <p:cNvPr id="3" name="Content Placeholder 2">
            <a:extLst>
              <a:ext uri="{FF2B5EF4-FFF2-40B4-BE49-F238E27FC236}">
                <a16:creationId xmlns:a16="http://schemas.microsoft.com/office/drawing/2014/main" id="{9B2D2282-373D-40AE-A8AA-1A5BB93D6C0A}"/>
              </a:ext>
            </a:extLst>
          </p:cNvPr>
          <p:cNvSpPr>
            <a:spLocks noGrp="1"/>
          </p:cNvSpPr>
          <p:nvPr>
            <p:ph idx="1"/>
          </p:nvPr>
        </p:nvSpPr>
        <p:spPr/>
        <p:txBody>
          <a:bodyPr>
            <a:normAutofit/>
          </a:bodyPr>
          <a:lstStyle/>
          <a:p>
            <a:pPr marL="0" indent="0" algn="just">
              <a:buNone/>
            </a:pPr>
            <a:r>
              <a:rPr lang="en-AU" sz="3600" dirty="0"/>
              <a:t>Australian sea lions live on the sandy beaches of South and Western Australia. Big groups of them live </a:t>
            </a:r>
            <a:r>
              <a:rPr lang="en-AU" sz="3600"/>
              <a:t>at Dangerous </a:t>
            </a:r>
            <a:r>
              <a:rPr lang="en-AU" sz="3600" dirty="0"/>
              <a:t>R</a:t>
            </a:r>
            <a:r>
              <a:rPr lang="en-AU" sz="3600"/>
              <a:t>eef </a:t>
            </a:r>
            <a:r>
              <a:rPr lang="en-AU" sz="3600" dirty="0"/>
              <a:t>in the Spencer Gulf and Seal Bay on Kangaroo Island. They eat octopus, cuttlefish ,small rays and rock lobster.</a:t>
            </a:r>
          </a:p>
        </p:txBody>
      </p:sp>
      <p:pic>
        <p:nvPicPr>
          <p:cNvPr id="14" name="Picture 13">
            <a:extLst>
              <a:ext uri="{FF2B5EF4-FFF2-40B4-BE49-F238E27FC236}">
                <a16:creationId xmlns:a16="http://schemas.microsoft.com/office/drawing/2014/main" id="{989A9635-6979-4A08-A507-A06018021D5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685310" y="4710546"/>
            <a:ext cx="4156365" cy="1990475"/>
          </a:xfrm>
          <a:prstGeom prst="rect">
            <a:avLst/>
          </a:prstGeom>
        </p:spPr>
      </p:pic>
    </p:spTree>
    <p:extLst>
      <p:ext uri="{BB962C8B-B14F-4D97-AF65-F5344CB8AC3E}">
        <p14:creationId xmlns:p14="http://schemas.microsoft.com/office/powerpoint/2010/main" val="16394624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65F16-81FE-48C0-B6BE-7DBC2EA2DBF8}"/>
              </a:ext>
            </a:extLst>
          </p:cNvPr>
          <p:cNvSpPr>
            <a:spLocks noGrp="1"/>
          </p:cNvSpPr>
          <p:nvPr>
            <p:ph type="title"/>
          </p:nvPr>
        </p:nvSpPr>
        <p:spPr/>
        <p:txBody>
          <a:bodyPr>
            <a:normAutofit/>
          </a:bodyPr>
          <a:lstStyle/>
          <a:p>
            <a:r>
              <a:rPr lang="en-AU" sz="7200" dirty="0"/>
              <a:t>Where they live</a:t>
            </a:r>
          </a:p>
        </p:txBody>
      </p:sp>
      <p:pic>
        <p:nvPicPr>
          <p:cNvPr id="16" name="Content Placeholder 15">
            <a:extLst>
              <a:ext uri="{FF2B5EF4-FFF2-40B4-BE49-F238E27FC236}">
                <a16:creationId xmlns:a16="http://schemas.microsoft.com/office/drawing/2014/main" id="{4FC2D398-1B42-40EB-A324-2DA05EC36EEA}"/>
              </a:ext>
            </a:extLst>
          </p:cNvPr>
          <p:cNvPicPr>
            <a:picLocks noGrp="1" noChangeAspect="1"/>
          </p:cNvPicPr>
          <p:nvPr>
            <p:ph idx="1"/>
          </p:nvPr>
        </p:nvPicPr>
        <p:blipFill>
          <a:blip r:embed="rId4"/>
          <a:stretch>
            <a:fillRect/>
          </a:stretch>
        </p:blipFill>
        <p:spPr>
          <a:xfrm>
            <a:off x="2232665" y="1954162"/>
            <a:ext cx="6022679" cy="4623218"/>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7" name="Ink 6">
                <a:extLst>
                  <a:ext uri="{FF2B5EF4-FFF2-40B4-BE49-F238E27FC236}">
                    <a16:creationId xmlns:a16="http://schemas.microsoft.com/office/drawing/2014/main" id="{CF7B7777-27E8-4AB4-AD30-FB086F7EE49C}"/>
                  </a:ext>
                </a:extLst>
              </p14:cNvPr>
              <p14:cNvContentPartPr/>
              <p14:nvPr/>
            </p14:nvContentPartPr>
            <p14:xfrm>
              <a:off x="3755149" y="2528335"/>
              <a:ext cx="1080" cy="11880"/>
            </p14:xfrm>
          </p:contentPart>
        </mc:Choice>
        <mc:Fallback xmlns="">
          <p:pic>
            <p:nvPicPr>
              <p:cNvPr id="7" name="Ink 6">
                <a:extLst>
                  <a:ext uri="{FF2B5EF4-FFF2-40B4-BE49-F238E27FC236}">
                    <a16:creationId xmlns:a16="http://schemas.microsoft.com/office/drawing/2014/main" id="{CF7B7777-27E8-4AB4-AD30-FB086F7EE49C}"/>
                  </a:ext>
                </a:extLst>
              </p:cNvPr>
              <p:cNvPicPr/>
              <p:nvPr/>
            </p:nvPicPr>
            <p:blipFill>
              <a:blip r:embed="rId6"/>
              <a:stretch>
                <a:fillRect/>
              </a:stretch>
            </p:blipFill>
            <p:spPr>
              <a:xfrm>
                <a:off x="3737509" y="2420695"/>
                <a:ext cx="36720" cy="2275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8" name="Ink 7">
                <a:extLst>
                  <a:ext uri="{FF2B5EF4-FFF2-40B4-BE49-F238E27FC236}">
                    <a16:creationId xmlns:a16="http://schemas.microsoft.com/office/drawing/2014/main" id="{98978061-E0B4-4770-9162-788B547D2A2B}"/>
                  </a:ext>
                </a:extLst>
              </p14:cNvPr>
              <p14:cNvContentPartPr/>
              <p14:nvPr/>
            </p14:nvContentPartPr>
            <p14:xfrm>
              <a:off x="3230989" y="2433655"/>
              <a:ext cx="9000" cy="22320"/>
            </p14:xfrm>
          </p:contentPart>
        </mc:Choice>
        <mc:Fallback xmlns="">
          <p:pic>
            <p:nvPicPr>
              <p:cNvPr id="8" name="Ink 7">
                <a:extLst>
                  <a:ext uri="{FF2B5EF4-FFF2-40B4-BE49-F238E27FC236}">
                    <a16:creationId xmlns:a16="http://schemas.microsoft.com/office/drawing/2014/main" id="{98978061-E0B4-4770-9162-788B547D2A2B}"/>
                  </a:ext>
                </a:extLst>
              </p:cNvPr>
              <p:cNvPicPr/>
              <p:nvPr/>
            </p:nvPicPr>
            <p:blipFill>
              <a:blip r:embed="rId8"/>
              <a:stretch>
                <a:fillRect/>
              </a:stretch>
            </p:blipFill>
            <p:spPr>
              <a:xfrm>
                <a:off x="3212989" y="2326015"/>
                <a:ext cx="44640" cy="237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11" name="Ink 10">
                <a:extLst>
                  <a:ext uri="{FF2B5EF4-FFF2-40B4-BE49-F238E27FC236}">
                    <a16:creationId xmlns:a16="http://schemas.microsoft.com/office/drawing/2014/main" id="{0C4A24BB-AC8F-414F-9458-43E4F0A45248}"/>
                  </a:ext>
                </a:extLst>
              </p14:cNvPr>
              <p14:cNvContentPartPr/>
              <p14:nvPr/>
            </p14:nvContentPartPr>
            <p14:xfrm>
              <a:off x="3278149" y="2355175"/>
              <a:ext cx="3960" cy="4680"/>
            </p14:xfrm>
          </p:contentPart>
        </mc:Choice>
        <mc:Fallback xmlns="">
          <p:pic>
            <p:nvPicPr>
              <p:cNvPr id="11" name="Ink 10">
                <a:extLst>
                  <a:ext uri="{FF2B5EF4-FFF2-40B4-BE49-F238E27FC236}">
                    <a16:creationId xmlns:a16="http://schemas.microsoft.com/office/drawing/2014/main" id="{0C4A24BB-AC8F-414F-9458-43E4F0A45248}"/>
                  </a:ext>
                </a:extLst>
              </p:cNvPr>
              <p:cNvPicPr/>
              <p:nvPr/>
            </p:nvPicPr>
            <p:blipFill>
              <a:blip r:embed="rId10"/>
              <a:stretch>
                <a:fillRect/>
              </a:stretch>
            </p:blipFill>
            <p:spPr>
              <a:xfrm>
                <a:off x="3260149" y="2247175"/>
                <a:ext cx="39600" cy="2203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12" name="Ink 11">
                <a:extLst>
                  <a:ext uri="{FF2B5EF4-FFF2-40B4-BE49-F238E27FC236}">
                    <a16:creationId xmlns:a16="http://schemas.microsoft.com/office/drawing/2014/main" id="{1E6B3566-EF00-4E45-B44E-3480C3188C03}"/>
                  </a:ext>
                </a:extLst>
              </p14:cNvPr>
              <p14:cNvContentPartPr/>
              <p14:nvPr/>
            </p14:nvContentPartPr>
            <p14:xfrm>
              <a:off x="3421069" y="2254015"/>
              <a:ext cx="73440" cy="85680"/>
            </p14:xfrm>
          </p:contentPart>
        </mc:Choice>
        <mc:Fallback xmlns="">
          <p:pic>
            <p:nvPicPr>
              <p:cNvPr id="12" name="Ink 11">
                <a:extLst>
                  <a:ext uri="{FF2B5EF4-FFF2-40B4-BE49-F238E27FC236}">
                    <a16:creationId xmlns:a16="http://schemas.microsoft.com/office/drawing/2014/main" id="{1E6B3566-EF00-4E45-B44E-3480C3188C03}"/>
                  </a:ext>
                </a:extLst>
              </p:cNvPr>
              <p:cNvPicPr/>
              <p:nvPr/>
            </p:nvPicPr>
            <p:blipFill>
              <a:blip r:embed="rId12"/>
              <a:stretch>
                <a:fillRect/>
              </a:stretch>
            </p:blipFill>
            <p:spPr>
              <a:xfrm>
                <a:off x="3403429" y="2146375"/>
                <a:ext cx="109080" cy="3013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13" name="Ink 12">
                <a:extLst>
                  <a:ext uri="{FF2B5EF4-FFF2-40B4-BE49-F238E27FC236}">
                    <a16:creationId xmlns:a16="http://schemas.microsoft.com/office/drawing/2014/main" id="{41238F75-D2B6-41CA-BFD3-F7E302A3F5C3}"/>
                  </a:ext>
                </a:extLst>
              </p14:cNvPr>
              <p14:cNvContentPartPr/>
              <p14:nvPr/>
            </p14:nvContentPartPr>
            <p14:xfrm>
              <a:off x="3441229" y="2603215"/>
              <a:ext cx="30240" cy="49680"/>
            </p14:xfrm>
          </p:contentPart>
        </mc:Choice>
        <mc:Fallback xmlns="">
          <p:pic>
            <p:nvPicPr>
              <p:cNvPr id="13" name="Ink 12">
                <a:extLst>
                  <a:ext uri="{FF2B5EF4-FFF2-40B4-BE49-F238E27FC236}">
                    <a16:creationId xmlns:a16="http://schemas.microsoft.com/office/drawing/2014/main" id="{41238F75-D2B6-41CA-BFD3-F7E302A3F5C3}"/>
                  </a:ext>
                </a:extLst>
              </p:cNvPr>
              <p:cNvPicPr/>
              <p:nvPr/>
            </p:nvPicPr>
            <p:blipFill>
              <a:blip r:embed="rId14"/>
              <a:stretch>
                <a:fillRect/>
              </a:stretch>
            </p:blipFill>
            <p:spPr>
              <a:xfrm>
                <a:off x="3423229" y="2495575"/>
                <a:ext cx="65880" cy="2653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5">
            <p14:nvContentPartPr>
              <p14:cNvPr id="14" name="Ink 13">
                <a:extLst>
                  <a:ext uri="{FF2B5EF4-FFF2-40B4-BE49-F238E27FC236}">
                    <a16:creationId xmlns:a16="http://schemas.microsoft.com/office/drawing/2014/main" id="{E02DE88A-AA2C-4DB6-BB77-014DD8DEE1A8}"/>
                  </a:ext>
                </a:extLst>
              </p14:cNvPr>
              <p14:cNvContentPartPr/>
              <p14:nvPr/>
            </p14:nvContentPartPr>
            <p14:xfrm>
              <a:off x="3584509" y="2495215"/>
              <a:ext cx="9000" cy="41760"/>
            </p14:xfrm>
          </p:contentPart>
        </mc:Choice>
        <mc:Fallback xmlns="">
          <p:pic>
            <p:nvPicPr>
              <p:cNvPr id="14" name="Ink 13">
                <a:extLst>
                  <a:ext uri="{FF2B5EF4-FFF2-40B4-BE49-F238E27FC236}">
                    <a16:creationId xmlns:a16="http://schemas.microsoft.com/office/drawing/2014/main" id="{E02DE88A-AA2C-4DB6-BB77-014DD8DEE1A8}"/>
                  </a:ext>
                </a:extLst>
              </p:cNvPr>
              <p:cNvPicPr/>
              <p:nvPr/>
            </p:nvPicPr>
            <p:blipFill>
              <a:blip r:embed="rId16"/>
              <a:stretch>
                <a:fillRect/>
              </a:stretch>
            </p:blipFill>
            <p:spPr>
              <a:xfrm>
                <a:off x="3566869" y="2387215"/>
                <a:ext cx="44640" cy="2574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7">
            <p14:nvContentPartPr>
              <p14:cNvPr id="15" name="Ink 14">
                <a:extLst>
                  <a:ext uri="{FF2B5EF4-FFF2-40B4-BE49-F238E27FC236}">
                    <a16:creationId xmlns:a16="http://schemas.microsoft.com/office/drawing/2014/main" id="{EF2538E1-69B1-4890-A8ED-2733D37AF211}"/>
                  </a:ext>
                </a:extLst>
              </p14:cNvPr>
              <p14:cNvContentPartPr/>
              <p14:nvPr/>
            </p14:nvContentPartPr>
            <p14:xfrm>
              <a:off x="3524029" y="2259055"/>
              <a:ext cx="15480" cy="139680"/>
            </p14:xfrm>
          </p:contentPart>
        </mc:Choice>
        <mc:Fallback xmlns="">
          <p:pic>
            <p:nvPicPr>
              <p:cNvPr id="15" name="Ink 14">
                <a:extLst>
                  <a:ext uri="{FF2B5EF4-FFF2-40B4-BE49-F238E27FC236}">
                    <a16:creationId xmlns:a16="http://schemas.microsoft.com/office/drawing/2014/main" id="{EF2538E1-69B1-4890-A8ED-2733D37AF211}"/>
                  </a:ext>
                </a:extLst>
              </p:cNvPr>
              <p:cNvPicPr/>
              <p:nvPr/>
            </p:nvPicPr>
            <p:blipFill>
              <a:blip r:embed="rId18"/>
              <a:stretch>
                <a:fillRect/>
              </a:stretch>
            </p:blipFill>
            <p:spPr>
              <a:xfrm>
                <a:off x="3506029" y="2151415"/>
                <a:ext cx="51120" cy="355320"/>
              </a:xfrm>
              <a:prstGeom prst="rect">
                <a:avLst/>
              </a:prstGeom>
            </p:spPr>
          </p:pic>
        </mc:Fallback>
      </mc:AlternateContent>
      <p:sp>
        <p:nvSpPr>
          <p:cNvPr id="5" name="TextBox 4">
            <a:extLst>
              <a:ext uri="{FF2B5EF4-FFF2-40B4-BE49-F238E27FC236}">
                <a16:creationId xmlns:a16="http://schemas.microsoft.com/office/drawing/2014/main" id="{4EBC2A1D-E299-46C0-92B4-BBFBE5C3B096}"/>
              </a:ext>
            </a:extLst>
          </p:cNvPr>
          <p:cNvSpPr txBox="1"/>
          <p:nvPr/>
        </p:nvSpPr>
        <p:spPr>
          <a:xfrm>
            <a:off x="9058391" y="2106808"/>
            <a:ext cx="2603088" cy="923330"/>
          </a:xfrm>
          <a:prstGeom prst="rect">
            <a:avLst/>
          </a:prstGeom>
          <a:noFill/>
        </p:spPr>
        <p:txBody>
          <a:bodyPr wrap="square" rtlCol="0">
            <a:spAutoFit/>
          </a:bodyPr>
          <a:lstStyle/>
          <a:p>
            <a:r>
              <a:rPr lang="en-AU" dirty="0"/>
              <a:t>The scientific name for the Australian sea lion is Neophoca cinerea</a:t>
            </a:r>
          </a:p>
        </p:txBody>
      </p:sp>
      <mc:AlternateContent xmlns:mc="http://schemas.openxmlformats.org/markup-compatibility/2006" xmlns:p14="http://schemas.microsoft.com/office/powerpoint/2010/main">
        <mc:Choice Requires="p14">
          <p:contentPart p14:bwMode="auto" r:id="rId19">
            <p14:nvContentPartPr>
              <p14:cNvPr id="107" name="Ink 106">
                <a:extLst>
                  <a:ext uri="{FF2B5EF4-FFF2-40B4-BE49-F238E27FC236}">
                    <a16:creationId xmlns:a16="http://schemas.microsoft.com/office/drawing/2014/main" id="{23503EDB-61FB-4ED1-AF21-2D25F4BB29E1}"/>
                  </a:ext>
                </a:extLst>
              </p14:cNvPr>
              <p14:cNvContentPartPr/>
              <p14:nvPr/>
            </p14:nvContentPartPr>
            <p14:xfrm>
              <a:off x="9541429" y="3415451"/>
              <a:ext cx="1474560" cy="1700640"/>
            </p14:xfrm>
          </p:contentPart>
        </mc:Choice>
        <mc:Fallback xmlns="">
          <p:pic>
            <p:nvPicPr>
              <p:cNvPr id="107" name="Ink 106">
                <a:extLst>
                  <a:ext uri="{FF2B5EF4-FFF2-40B4-BE49-F238E27FC236}">
                    <a16:creationId xmlns:a16="http://schemas.microsoft.com/office/drawing/2014/main" id="{23503EDB-61FB-4ED1-AF21-2D25F4BB29E1}"/>
                  </a:ext>
                </a:extLst>
              </p:cNvPr>
              <p:cNvPicPr/>
              <p:nvPr/>
            </p:nvPicPr>
            <p:blipFill>
              <a:blip r:embed="rId20"/>
              <a:stretch>
                <a:fillRect/>
              </a:stretch>
            </p:blipFill>
            <p:spPr>
              <a:xfrm>
                <a:off x="9532429" y="3406811"/>
                <a:ext cx="1492200" cy="1718280"/>
              </a:xfrm>
              <a:prstGeom prst="rect">
                <a:avLst/>
              </a:prstGeom>
            </p:spPr>
          </p:pic>
        </mc:Fallback>
      </mc:AlternateContent>
      <p:pic>
        <p:nvPicPr>
          <p:cNvPr id="109" name="Recorded Sound">
            <a:hlinkClick r:id="" action="ppaction://media"/>
            <a:extLst>
              <a:ext uri="{FF2B5EF4-FFF2-40B4-BE49-F238E27FC236}">
                <a16:creationId xmlns:a16="http://schemas.microsoft.com/office/drawing/2014/main" id="{574F7804-B218-4413-BD1F-730702653EEC}"/>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9905000" y="4186173"/>
            <a:ext cx="609600" cy="609600"/>
          </a:xfrm>
          <a:prstGeom prst="rect">
            <a:avLst/>
          </a:prstGeom>
        </p:spPr>
      </p:pic>
      <mc:AlternateContent xmlns:mc="http://schemas.openxmlformats.org/markup-compatibility/2006" xmlns:p14="http://schemas.microsoft.com/office/powerpoint/2010/main">
        <mc:Choice Requires="p14">
          <p:contentPart p14:bwMode="auto" r:id="rId22">
            <p14:nvContentPartPr>
              <p14:cNvPr id="6" name="Ink 5">
                <a:extLst>
                  <a:ext uri="{FF2B5EF4-FFF2-40B4-BE49-F238E27FC236}">
                    <a16:creationId xmlns:a16="http://schemas.microsoft.com/office/drawing/2014/main" id="{CFD73486-2F21-4286-9789-BD2B571A2FA6}"/>
                  </a:ext>
                </a:extLst>
              </p14:cNvPr>
              <p14:cNvContentPartPr/>
              <p14:nvPr/>
            </p14:nvContentPartPr>
            <p14:xfrm>
              <a:off x="10250280" y="4655520"/>
              <a:ext cx="9360" cy="10800"/>
            </p14:xfrm>
          </p:contentPart>
        </mc:Choice>
        <mc:Fallback xmlns="">
          <p:pic>
            <p:nvPicPr>
              <p:cNvPr id="6" name="Ink 5">
                <a:extLst>
                  <a:ext uri="{FF2B5EF4-FFF2-40B4-BE49-F238E27FC236}">
                    <a16:creationId xmlns:a16="http://schemas.microsoft.com/office/drawing/2014/main" id="{CFD73486-2F21-4286-9789-BD2B571A2FA6}"/>
                  </a:ext>
                </a:extLst>
              </p:cNvPr>
              <p:cNvPicPr/>
              <p:nvPr/>
            </p:nvPicPr>
            <p:blipFill>
              <a:blip r:embed="rId23"/>
              <a:stretch>
                <a:fillRect/>
              </a:stretch>
            </p:blipFill>
            <p:spPr>
              <a:xfrm>
                <a:off x="10240920" y="4646160"/>
                <a:ext cx="28080" cy="29520"/>
              </a:xfrm>
              <a:prstGeom prst="rect">
                <a:avLst/>
              </a:prstGeom>
            </p:spPr>
          </p:pic>
        </mc:Fallback>
      </mc:AlternateContent>
    </p:spTree>
    <p:extLst>
      <p:ext uri="{BB962C8B-B14F-4D97-AF65-F5344CB8AC3E}">
        <p14:creationId xmlns:p14="http://schemas.microsoft.com/office/powerpoint/2010/main" val="16294592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02" fill="hold"/>
                                        <p:tgtEl>
                                          <p:spTgt spid="10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78CB8-1D2D-4D34-A7B6-34A97835B7E4}"/>
              </a:ext>
            </a:extLst>
          </p:cNvPr>
          <p:cNvSpPr>
            <a:spLocks noGrp="1"/>
          </p:cNvSpPr>
          <p:nvPr>
            <p:ph type="title"/>
          </p:nvPr>
        </p:nvSpPr>
        <p:spPr/>
        <p:txBody>
          <a:bodyPr>
            <a:normAutofit/>
          </a:bodyPr>
          <a:lstStyle/>
          <a:p>
            <a:r>
              <a:rPr lang="en-AU" sz="7200" dirty="0"/>
              <a:t>Threats</a:t>
            </a:r>
          </a:p>
        </p:txBody>
      </p:sp>
      <p:sp>
        <p:nvSpPr>
          <p:cNvPr id="3" name="Content Placeholder 2">
            <a:extLst>
              <a:ext uri="{FF2B5EF4-FFF2-40B4-BE49-F238E27FC236}">
                <a16:creationId xmlns:a16="http://schemas.microsoft.com/office/drawing/2014/main" id="{D17AEC7B-AD15-4A27-A0BA-134BBB8E21EB}"/>
              </a:ext>
            </a:extLst>
          </p:cNvPr>
          <p:cNvSpPr>
            <a:spLocks noGrp="1"/>
          </p:cNvSpPr>
          <p:nvPr>
            <p:ph idx="1"/>
          </p:nvPr>
        </p:nvSpPr>
        <p:spPr/>
        <p:txBody>
          <a:bodyPr>
            <a:normAutofit/>
          </a:bodyPr>
          <a:lstStyle/>
          <a:p>
            <a:pPr marL="0" indent="0">
              <a:buNone/>
            </a:pPr>
            <a:r>
              <a:rPr lang="en-AU" sz="3600" dirty="0"/>
              <a:t>The threats to the Australian sea lion are fishing nets and rubbish dropped by people visiting the beach. Australian sea lions were heavily hunted in the 19</a:t>
            </a:r>
            <a:r>
              <a:rPr lang="en-AU" sz="3600" baseline="30000" dirty="0"/>
              <a:t>th</a:t>
            </a:r>
            <a:r>
              <a:rPr lang="en-AU" sz="3600" dirty="0"/>
              <a:t> century for their skin</a:t>
            </a:r>
          </a:p>
          <a:p>
            <a:pPr marL="0" indent="0">
              <a:buNone/>
            </a:pPr>
            <a:r>
              <a:rPr lang="en-AU" sz="3600" dirty="0"/>
              <a:t>and oil and the species never came back. </a:t>
            </a:r>
          </a:p>
        </p:txBody>
      </p:sp>
      <p:pic>
        <p:nvPicPr>
          <p:cNvPr id="5" name="Picture 4">
            <a:extLst>
              <a:ext uri="{FF2B5EF4-FFF2-40B4-BE49-F238E27FC236}">
                <a16:creationId xmlns:a16="http://schemas.microsoft.com/office/drawing/2014/main" id="{1ABCDEDF-344C-4D97-BF61-94888C1B5F3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795163" y="174567"/>
            <a:ext cx="2202874" cy="1745673"/>
          </a:xfrm>
          <a:prstGeom prst="rect">
            <a:avLst/>
          </a:prstGeom>
        </p:spPr>
      </p:pic>
      <mc:AlternateContent xmlns:mc="http://schemas.openxmlformats.org/markup-compatibility/2006" xmlns:p14="http://schemas.microsoft.com/office/powerpoint/2010/main">
        <mc:Choice Requires="p14">
          <p:contentPart p14:bwMode="auto" r:id="rId5">
            <p14:nvContentPartPr>
              <p14:cNvPr id="39" name="Ink 38">
                <a:extLst>
                  <a:ext uri="{FF2B5EF4-FFF2-40B4-BE49-F238E27FC236}">
                    <a16:creationId xmlns:a16="http://schemas.microsoft.com/office/drawing/2014/main" id="{2F2AB62B-1717-4CD5-8E37-41674F2D2381}"/>
                  </a:ext>
                </a:extLst>
              </p14:cNvPr>
              <p14:cNvContentPartPr/>
              <p14:nvPr/>
            </p14:nvContentPartPr>
            <p14:xfrm>
              <a:off x="2853709" y="1415291"/>
              <a:ext cx="7858080" cy="965160"/>
            </p14:xfrm>
          </p:contentPart>
        </mc:Choice>
        <mc:Fallback xmlns="">
          <p:pic>
            <p:nvPicPr>
              <p:cNvPr id="39" name="Ink 38">
                <a:extLst>
                  <a:ext uri="{FF2B5EF4-FFF2-40B4-BE49-F238E27FC236}">
                    <a16:creationId xmlns:a16="http://schemas.microsoft.com/office/drawing/2014/main" id="{2F2AB62B-1717-4CD5-8E37-41674F2D2381}"/>
                  </a:ext>
                </a:extLst>
              </p:cNvPr>
              <p:cNvPicPr/>
              <p:nvPr/>
            </p:nvPicPr>
            <p:blipFill>
              <a:blip r:embed="rId6"/>
              <a:stretch>
                <a:fillRect/>
              </a:stretch>
            </p:blipFill>
            <p:spPr>
              <a:xfrm>
                <a:off x="2845069" y="1406651"/>
                <a:ext cx="7875720" cy="982800"/>
              </a:xfrm>
              <a:prstGeom prst="rect">
                <a:avLst/>
              </a:prstGeom>
            </p:spPr>
          </p:pic>
        </mc:Fallback>
      </mc:AlternateContent>
    </p:spTree>
    <p:extLst>
      <p:ext uri="{BB962C8B-B14F-4D97-AF65-F5344CB8AC3E}">
        <p14:creationId xmlns:p14="http://schemas.microsoft.com/office/powerpoint/2010/main" val="4282318448"/>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3B96D-537E-46D4-B8E2-1C02811A436E}"/>
              </a:ext>
            </a:extLst>
          </p:cNvPr>
          <p:cNvSpPr>
            <a:spLocks noGrp="1"/>
          </p:cNvSpPr>
          <p:nvPr>
            <p:ph type="title"/>
          </p:nvPr>
        </p:nvSpPr>
        <p:spPr/>
        <p:txBody>
          <a:bodyPr>
            <a:normAutofit/>
          </a:bodyPr>
          <a:lstStyle/>
          <a:p>
            <a:r>
              <a:rPr lang="en-AU" sz="7200" dirty="0"/>
              <a:t>How to help </a:t>
            </a:r>
          </a:p>
        </p:txBody>
      </p:sp>
      <p:sp>
        <p:nvSpPr>
          <p:cNvPr id="3" name="Content Placeholder 2">
            <a:extLst>
              <a:ext uri="{FF2B5EF4-FFF2-40B4-BE49-F238E27FC236}">
                <a16:creationId xmlns:a16="http://schemas.microsoft.com/office/drawing/2014/main" id="{5968A79C-CBF9-48C4-B3C9-B2F5B4E6FAA4}"/>
              </a:ext>
            </a:extLst>
          </p:cNvPr>
          <p:cNvSpPr>
            <a:spLocks noGrp="1"/>
          </p:cNvSpPr>
          <p:nvPr>
            <p:ph idx="1"/>
          </p:nvPr>
        </p:nvSpPr>
        <p:spPr/>
        <p:txBody>
          <a:bodyPr>
            <a:normAutofit/>
          </a:bodyPr>
          <a:lstStyle/>
          <a:p>
            <a:pPr marL="0" indent="0" algn="ctr">
              <a:buNone/>
            </a:pPr>
            <a:r>
              <a:rPr lang="en-AU" sz="3600" dirty="0"/>
              <a:t>How to help the Australian sea lion is not littering and fishing with gillnets and share their story</a:t>
            </a:r>
          </a:p>
        </p:txBody>
      </p:sp>
      <p:pic>
        <p:nvPicPr>
          <p:cNvPr id="5" name="Picture 4">
            <a:extLst>
              <a:ext uri="{FF2B5EF4-FFF2-40B4-BE49-F238E27FC236}">
                <a16:creationId xmlns:a16="http://schemas.microsoft.com/office/drawing/2014/main" id="{3C6AC9AC-BF37-4FAC-8ED3-46619CC8703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32123" y="3308826"/>
            <a:ext cx="4047259" cy="3311236"/>
          </a:xfrm>
          <a:prstGeom prst="rect">
            <a:avLst/>
          </a:prstGeom>
        </p:spPr>
      </p:pic>
      <p:pic>
        <p:nvPicPr>
          <p:cNvPr id="7" name="Picture 6">
            <a:extLst>
              <a:ext uri="{FF2B5EF4-FFF2-40B4-BE49-F238E27FC236}">
                <a16:creationId xmlns:a16="http://schemas.microsoft.com/office/drawing/2014/main" id="{585C2F1C-532D-43ED-AA2C-4CC07FD487A1}"/>
              </a:ext>
            </a:extLst>
          </p:cNvPr>
          <p:cNvPicPr>
            <a:picLocks noChangeAspect="1"/>
          </p:cNvPicPr>
          <p:nvPr/>
        </p:nvPicPr>
        <p:blipFill>
          <a:blip r:embed="rId4"/>
          <a:stretch>
            <a:fillRect/>
          </a:stretch>
        </p:blipFill>
        <p:spPr>
          <a:xfrm>
            <a:off x="512618" y="3743111"/>
            <a:ext cx="5219631" cy="2876951"/>
          </a:xfrm>
          <a:prstGeom prst="rect">
            <a:avLst/>
          </a:prstGeom>
        </p:spPr>
      </p:pic>
    </p:spTree>
    <p:extLst>
      <p:ext uri="{BB962C8B-B14F-4D97-AF65-F5344CB8AC3E}">
        <p14:creationId xmlns:p14="http://schemas.microsoft.com/office/powerpoint/2010/main" val="1754966550"/>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2FBBF-7D98-4319-A7B5-BE4CD4407A5B}"/>
              </a:ext>
            </a:extLst>
          </p:cNvPr>
          <p:cNvSpPr>
            <a:spLocks noGrp="1"/>
          </p:cNvSpPr>
          <p:nvPr>
            <p:ph type="title"/>
          </p:nvPr>
        </p:nvSpPr>
        <p:spPr/>
        <p:txBody>
          <a:bodyPr>
            <a:normAutofit/>
          </a:bodyPr>
          <a:lstStyle/>
          <a:p>
            <a:r>
              <a:rPr lang="en-AU" sz="7200" dirty="0"/>
              <a:t>Facts</a:t>
            </a:r>
          </a:p>
        </p:txBody>
      </p:sp>
      <p:sp>
        <p:nvSpPr>
          <p:cNvPr id="3" name="Content Placeholder 2">
            <a:extLst>
              <a:ext uri="{FF2B5EF4-FFF2-40B4-BE49-F238E27FC236}">
                <a16:creationId xmlns:a16="http://schemas.microsoft.com/office/drawing/2014/main" id="{B71BC4A3-6CF9-4E83-8E46-D6A16CB190B3}"/>
              </a:ext>
            </a:extLst>
          </p:cNvPr>
          <p:cNvSpPr>
            <a:spLocks noGrp="1"/>
          </p:cNvSpPr>
          <p:nvPr>
            <p:ph idx="1"/>
          </p:nvPr>
        </p:nvSpPr>
        <p:spPr/>
        <p:txBody>
          <a:bodyPr>
            <a:normAutofit/>
          </a:bodyPr>
          <a:lstStyle/>
          <a:p>
            <a:r>
              <a:rPr lang="en-AU" sz="3600" dirty="0"/>
              <a:t>Australian sea lions can live up to 17 to 25 years</a:t>
            </a:r>
          </a:p>
          <a:p>
            <a:r>
              <a:rPr lang="en-AU" sz="3600" dirty="0"/>
              <a:t>Australian sea lions are a type of pinniped </a:t>
            </a:r>
          </a:p>
          <a:p>
            <a:pPr marL="0" indent="0">
              <a:buNone/>
            </a:pPr>
            <a:r>
              <a:rPr lang="en-AU" sz="3600" dirty="0"/>
              <a:t>which are walruses, seals and sea lions</a:t>
            </a:r>
          </a:p>
          <a:p>
            <a:r>
              <a:rPr lang="en-AU" sz="3600" dirty="0"/>
              <a:t>Female Australian sea lions only breed at the beach they were born at</a:t>
            </a:r>
          </a:p>
        </p:txBody>
      </p:sp>
    </p:spTree>
    <p:extLst>
      <p:ext uri="{BB962C8B-B14F-4D97-AF65-F5344CB8AC3E}">
        <p14:creationId xmlns:p14="http://schemas.microsoft.com/office/powerpoint/2010/main" val="3965387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3CBCB-02CC-4194-99DC-EAB432C5CE53}"/>
              </a:ext>
            </a:extLst>
          </p:cNvPr>
          <p:cNvSpPr>
            <a:spLocks noGrp="1"/>
          </p:cNvSpPr>
          <p:nvPr>
            <p:ph type="title"/>
          </p:nvPr>
        </p:nvSpPr>
        <p:spPr/>
        <p:txBody>
          <a:bodyPr/>
          <a:lstStyle/>
          <a:p>
            <a:r>
              <a:rPr lang="en-AU" dirty="0"/>
              <a:t>References</a:t>
            </a:r>
          </a:p>
        </p:txBody>
      </p:sp>
      <p:sp>
        <p:nvSpPr>
          <p:cNvPr id="3" name="Content Placeholder 2">
            <a:extLst>
              <a:ext uri="{FF2B5EF4-FFF2-40B4-BE49-F238E27FC236}">
                <a16:creationId xmlns:a16="http://schemas.microsoft.com/office/drawing/2014/main" id="{DC5D79E5-F31A-4098-B45D-D857C0E6EF5C}"/>
              </a:ext>
            </a:extLst>
          </p:cNvPr>
          <p:cNvSpPr>
            <a:spLocks noGrp="1"/>
          </p:cNvSpPr>
          <p:nvPr>
            <p:ph idx="1"/>
          </p:nvPr>
        </p:nvSpPr>
        <p:spPr/>
        <p:txBody>
          <a:bodyPr>
            <a:normAutofit/>
          </a:bodyPr>
          <a:lstStyle/>
          <a:p>
            <a:r>
              <a:rPr lang="en-AU" dirty="0">
                <a:hlinkClick r:id="rId2"/>
              </a:rPr>
              <a:t>https://www.marineconservation.org.au</a:t>
            </a:r>
            <a:endParaRPr lang="en-AU" dirty="0"/>
          </a:p>
          <a:p>
            <a:r>
              <a:rPr lang="en-AU" dirty="0">
                <a:hlinkClick r:id="rId3"/>
              </a:rPr>
              <a:t>https://animalia.bio/australian-sea-lion</a:t>
            </a:r>
            <a:endParaRPr lang="en-AU" dirty="0"/>
          </a:p>
          <a:p>
            <a:r>
              <a:rPr lang="en-AU" dirty="0">
                <a:hlinkClick r:id="rId4"/>
              </a:rPr>
              <a:t>https://australian.museum/learn/animals/mammals/australian-sea-lion/</a:t>
            </a:r>
            <a:endParaRPr lang="en-AU" dirty="0"/>
          </a:p>
          <a:p>
            <a:r>
              <a:rPr lang="en-AU" dirty="0">
                <a:hlinkClick r:id="rId5"/>
              </a:rPr>
              <a:t>https://www.parks.sa.gov.au/experiences/seal-bay/australian-sea-lion/frequently-asked-questions#:~:text=Sea%20lions%20are%20unique%20to,Kangaroo%20Island%20an</a:t>
            </a:r>
            <a:endParaRPr lang="en-AU" dirty="0"/>
          </a:p>
          <a:p>
            <a:endParaRPr lang="en-AU" dirty="0"/>
          </a:p>
          <a:p>
            <a:endParaRPr lang="en-AU" dirty="0"/>
          </a:p>
          <a:p>
            <a:pPr marL="0" indent="0">
              <a:buNone/>
            </a:pPr>
            <a:endParaRPr lang="en-AU" dirty="0"/>
          </a:p>
        </p:txBody>
      </p:sp>
    </p:spTree>
    <p:extLst>
      <p:ext uri="{BB962C8B-B14F-4D97-AF65-F5344CB8AC3E}">
        <p14:creationId xmlns:p14="http://schemas.microsoft.com/office/powerpoint/2010/main" val="10182718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235</TotalTime>
  <Words>287</Words>
  <Application>Microsoft Office PowerPoint</Application>
  <PresentationFormat>Widescreen</PresentationFormat>
  <Paragraphs>27</Paragraphs>
  <Slides>8</Slides>
  <Notes>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Georgia</vt:lpstr>
      <vt:lpstr>Trebuchet MS</vt:lpstr>
      <vt:lpstr>Wingdings</vt:lpstr>
      <vt:lpstr>Wood Type</vt:lpstr>
      <vt:lpstr>Australian sea lions</vt:lpstr>
      <vt:lpstr>Definition</vt:lpstr>
      <vt:lpstr>Habitat</vt:lpstr>
      <vt:lpstr>Where they live</vt:lpstr>
      <vt:lpstr>Threats</vt:lpstr>
      <vt:lpstr>How to help </vt:lpstr>
      <vt:lpstr>Facts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Pippa Mulvany</dc:creator>
  <cp:lastModifiedBy>Pippa Mulvany</cp:lastModifiedBy>
  <cp:revision>34</cp:revision>
  <dcterms:created xsi:type="dcterms:W3CDTF">2022-10-16T23:35:48Z</dcterms:created>
  <dcterms:modified xsi:type="dcterms:W3CDTF">2022-10-20T22:58:43Z</dcterms:modified>
</cp:coreProperties>
</file>