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6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73E3-5B10-4078-BEEB-85ABB19C63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F7CBD70-A51E-46D4-B5FC-D45822DBD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B87B72FF-2695-427A-8DC1-A2B470DD7CCA}"/>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5" name="Footer Placeholder 4">
            <a:extLst>
              <a:ext uri="{FF2B5EF4-FFF2-40B4-BE49-F238E27FC236}">
                <a16:creationId xmlns:a16="http://schemas.microsoft.com/office/drawing/2014/main" id="{EE54B91C-1B30-46B5-91DA-60C63CDD6FC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0A78B5A-88AC-4CB6-9EC1-D66E7B9F82CC}"/>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217186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91CE4-5F57-4E02-89C5-F5C9C534EB4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3369FB8-68A8-4609-8555-A854364113F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27601AA-D277-4B5F-807E-EE1DC93D86CE}"/>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5" name="Footer Placeholder 4">
            <a:extLst>
              <a:ext uri="{FF2B5EF4-FFF2-40B4-BE49-F238E27FC236}">
                <a16:creationId xmlns:a16="http://schemas.microsoft.com/office/drawing/2014/main" id="{FEE467D7-99CB-4FBF-B2EF-95487933AE7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63A9D10-7702-41DF-AF66-5530CBDD8801}"/>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358930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844E-8602-4A12-AB4E-534CC3B937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808E7EC-ACB2-4A86-8AF4-A282258FB1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50A1AF4-69CF-4215-B485-CC9DD93272BD}"/>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5" name="Footer Placeholder 4">
            <a:extLst>
              <a:ext uri="{FF2B5EF4-FFF2-40B4-BE49-F238E27FC236}">
                <a16:creationId xmlns:a16="http://schemas.microsoft.com/office/drawing/2014/main" id="{0A8F9042-6A4D-442C-96F1-0942A749A33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4DBB08A-CE07-4165-A331-0DD756438040}"/>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1490040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1F03-E328-46CC-9731-34E29FCABBA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DD0E4DE-4D3A-42A3-AFC2-1F1DC7B203B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CD32FA07-FC2E-435E-BA88-5885A3DA4AB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33BFDE3-CC03-458C-A0A6-9DFF67FF8CC7}"/>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6" name="Footer Placeholder 5">
            <a:extLst>
              <a:ext uri="{FF2B5EF4-FFF2-40B4-BE49-F238E27FC236}">
                <a16:creationId xmlns:a16="http://schemas.microsoft.com/office/drawing/2014/main" id="{DAB050AE-05EF-4BA9-9E28-5767BE1FFAA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1F324AE-8ADB-4C62-8907-27279598EEB1}"/>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319046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BA4FB-7A4E-4B0D-8896-A09AF0DBCDA3}"/>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49E204C-777C-421C-A0CC-0D249D1680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81713F8-7E12-4873-83E0-A6F09DFF3C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D734D0EB-C701-415A-A07B-50498C9A1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87AF0C-2BE0-4CE1-870A-A0DADAE214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F3444C2-9F20-446B-827E-8E01594B2DED}"/>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8" name="Footer Placeholder 7">
            <a:extLst>
              <a:ext uri="{FF2B5EF4-FFF2-40B4-BE49-F238E27FC236}">
                <a16:creationId xmlns:a16="http://schemas.microsoft.com/office/drawing/2014/main" id="{CCE5BC8C-BE14-425D-ACDC-1D4EF6E90A0F}"/>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EA2CC64-9227-457D-A5B1-0E7831E5B245}"/>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93845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6048-FEF6-4B66-9C7C-880631B213AF}"/>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6B6C44D-6E55-4EF7-987F-46D5F06E9C39}"/>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4" name="Footer Placeholder 3">
            <a:extLst>
              <a:ext uri="{FF2B5EF4-FFF2-40B4-BE49-F238E27FC236}">
                <a16:creationId xmlns:a16="http://schemas.microsoft.com/office/drawing/2014/main" id="{1AD7B6BB-0616-496D-82CE-0C09714CB49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26451F9E-D19B-42C0-9AC6-CBCE1C0E0C1E}"/>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446163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E56DFB-6F3D-4255-9081-497C736206EE}"/>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3" name="Footer Placeholder 2">
            <a:extLst>
              <a:ext uri="{FF2B5EF4-FFF2-40B4-BE49-F238E27FC236}">
                <a16:creationId xmlns:a16="http://schemas.microsoft.com/office/drawing/2014/main" id="{83AB6AC5-D3F8-4454-A936-310D875B861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C8E83B4-45BA-4AD4-BBE2-421D61D4F1B5}"/>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124126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54A36-52D5-4F0B-8E7C-40A373B80A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5627DB54-CC63-4B0D-A2E3-B8DCB162E1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515F3BC0-3316-4D54-B1F6-85AFD96084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A14131-0B10-42D0-ADB3-FAE4EEF22933}"/>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6" name="Footer Placeholder 5">
            <a:extLst>
              <a:ext uri="{FF2B5EF4-FFF2-40B4-BE49-F238E27FC236}">
                <a16:creationId xmlns:a16="http://schemas.microsoft.com/office/drawing/2014/main" id="{2D3A180A-4F66-4414-B254-5BF2B639768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B7A0432-9E20-484D-9838-CD4C56674D4E}"/>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305904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C63DC-47F7-498D-B6C3-9CA5079B4D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60F2855-D2B1-4714-A775-33F9992B82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D98C8189-6545-4A8A-B06D-FB780D6AC2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AB3DB9-1326-4E00-AC61-A9282BB76CB4}"/>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6" name="Footer Placeholder 5">
            <a:extLst>
              <a:ext uri="{FF2B5EF4-FFF2-40B4-BE49-F238E27FC236}">
                <a16:creationId xmlns:a16="http://schemas.microsoft.com/office/drawing/2014/main" id="{97409651-7416-4315-8DFB-EE2DCAE58BC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070B6AF-B108-4533-BADD-EE168CA450CF}"/>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336337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FD-6D38-4C06-B2E5-1581F478793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A89E567-B413-4D2A-8A93-8E77C836FBA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144EA86-C5FA-41CA-8643-65DDCD2EF90C}"/>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5" name="Footer Placeholder 4">
            <a:extLst>
              <a:ext uri="{FF2B5EF4-FFF2-40B4-BE49-F238E27FC236}">
                <a16:creationId xmlns:a16="http://schemas.microsoft.com/office/drawing/2014/main" id="{D1D29350-BDB4-4528-A859-D6AA29F4BFE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F8E8730-815A-49AE-98D6-15D5232C13FC}"/>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565784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109A54-CFA1-4B0E-B4AA-B3174F9B6E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D256539-9934-4A35-9260-C72EC437DD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56D53C7-B244-46AC-A65A-9B7FDD7C4AA9}"/>
              </a:ext>
            </a:extLst>
          </p:cNvPr>
          <p:cNvSpPr>
            <a:spLocks noGrp="1"/>
          </p:cNvSpPr>
          <p:nvPr>
            <p:ph type="dt" sz="half" idx="10"/>
          </p:nvPr>
        </p:nvSpPr>
        <p:spPr/>
        <p:txBody>
          <a:bodyPr/>
          <a:lstStyle/>
          <a:p>
            <a:fld id="{E6754E9E-79B4-4167-A6FB-18457E2E7D59}" type="datetimeFigureOut">
              <a:rPr lang="en-AU" smtClean="0"/>
              <a:t>16/09/2018</a:t>
            </a:fld>
            <a:endParaRPr lang="en-AU"/>
          </a:p>
        </p:txBody>
      </p:sp>
      <p:sp>
        <p:nvSpPr>
          <p:cNvPr id="5" name="Footer Placeholder 4">
            <a:extLst>
              <a:ext uri="{FF2B5EF4-FFF2-40B4-BE49-F238E27FC236}">
                <a16:creationId xmlns:a16="http://schemas.microsoft.com/office/drawing/2014/main" id="{6A04F0BB-8E20-48C9-9175-0C7DF3B31C5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1633B17-70E3-4F3D-9829-C35B0BC2AD11}"/>
              </a:ext>
            </a:extLst>
          </p:cNvPr>
          <p:cNvSpPr>
            <a:spLocks noGrp="1"/>
          </p:cNvSpPr>
          <p:nvPr>
            <p:ph type="sldNum" sz="quarter" idx="12"/>
          </p:nvPr>
        </p:nvSpPr>
        <p:spPr/>
        <p:txBody>
          <a:bodyPr/>
          <a:lstStyle/>
          <a:p>
            <a:fld id="{16487391-FB5A-452E-A0DF-F71D4C9EDFB1}" type="slidenum">
              <a:rPr lang="en-AU" smtClean="0"/>
              <a:t>‹#›</a:t>
            </a:fld>
            <a:endParaRPr lang="en-AU"/>
          </a:p>
        </p:txBody>
      </p:sp>
    </p:spTree>
    <p:extLst>
      <p:ext uri="{BB962C8B-B14F-4D97-AF65-F5344CB8AC3E}">
        <p14:creationId xmlns:p14="http://schemas.microsoft.com/office/powerpoint/2010/main" val="427906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53E3D6-504F-4270-A772-99A3A24092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D2296A8-E990-472A-BF21-F7BDC18C66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1214C80-CAAD-45EF-973D-EC591F79A4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54E9E-79B4-4167-A6FB-18457E2E7D59}" type="datetimeFigureOut">
              <a:rPr lang="en-AU" smtClean="0"/>
              <a:t>16/09/2018</a:t>
            </a:fld>
            <a:endParaRPr lang="en-AU"/>
          </a:p>
        </p:txBody>
      </p:sp>
      <p:sp>
        <p:nvSpPr>
          <p:cNvPr id="5" name="Footer Placeholder 4">
            <a:extLst>
              <a:ext uri="{FF2B5EF4-FFF2-40B4-BE49-F238E27FC236}">
                <a16:creationId xmlns:a16="http://schemas.microsoft.com/office/drawing/2014/main" id="{53172428-FBCE-4C5D-BB2D-A70B8E641A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ACA0338D-8C99-4F1B-AB10-4E288E480C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87391-FB5A-452E-A0DF-F71D4C9EDFB1}" type="slidenum">
              <a:rPr lang="en-AU" smtClean="0"/>
              <a:t>‹#›</a:t>
            </a:fld>
            <a:endParaRPr lang="en-AU"/>
          </a:p>
        </p:txBody>
      </p:sp>
    </p:spTree>
    <p:extLst>
      <p:ext uri="{BB962C8B-B14F-4D97-AF65-F5344CB8AC3E}">
        <p14:creationId xmlns:p14="http://schemas.microsoft.com/office/powerpoint/2010/main" val="410767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E9AB24-9A9A-4A0D-A671-4AA7866597C4}"/>
              </a:ext>
            </a:extLst>
          </p:cNvPr>
          <p:cNvSpPr>
            <a:spLocks noGrp="1"/>
          </p:cNvSpPr>
          <p:nvPr>
            <p:ph type="title"/>
          </p:nvPr>
        </p:nvSpPr>
        <p:spPr>
          <a:xfrm>
            <a:off x="961292" y="681965"/>
            <a:ext cx="3981157" cy="3489423"/>
          </a:xfrm>
        </p:spPr>
        <p:txBody>
          <a:bodyPr>
            <a:noAutofit/>
          </a:bodyPr>
          <a:lstStyle/>
          <a:p>
            <a:pPr algn="ctr"/>
            <a:r>
              <a:rPr lang="en-AU" sz="46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Eltham Panthers  Junior Cricket Club</a:t>
            </a:r>
          </a:p>
        </p:txBody>
      </p:sp>
      <p:pic>
        <p:nvPicPr>
          <p:cNvPr id="8" name="Content Placeholder 7">
            <a:extLst>
              <a:ext uri="{FF2B5EF4-FFF2-40B4-BE49-F238E27FC236}">
                <a16:creationId xmlns:a16="http://schemas.microsoft.com/office/drawing/2014/main" id="{66A83C25-35A5-44E8-A7CB-73F88A218B9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41497" y="4493081"/>
            <a:ext cx="4009605" cy="1639521"/>
          </a:xfrm>
        </p:spPr>
      </p:pic>
      <p:sp>
        <p:nvSpPr>
          <p:cNvPr id="9" name="TextBox 8">
            <a:extLst>
              <a:ext uri="{FF2B5EF4-FFF2-40B4-BE49-F238E27FC236}">
                <a16:creationId xmlns:a16="http://schemas.microsoft.com/office/drawing/2014/main" id="{4BE11CD8-6348-4C24-BD40-A72929DD67CD}"/>
              </a:ext>
            </a:extLst>
          </p:cNvPr>
          <p:cNvSpPr txBox="1"/>
          <p:nvPr/>
        </p:nvSpPr>
        <p:spPr>
          <a:xfrm>
            <a:off x="6096000" y="815926"/>
            <a:ext cx="5134708" cy="3693319"/>
          </a:xfrm>
          <a:prstGeom prst="rect">
            <a:avLst/>
          </a:prstGeom>
          <a:noFill/>
        </p:spPr>
        <p:txBody>
          <a:bodyPr wrap="square" rtlCol="0">
            <a:spAutoFit/>
          </a:bodyPr>
          <a:lstStyle/>
          <a:p>
            <a:r>
              <a:rPr lang="en-AU" dirty="0">
                <a:solidFill>
                  <a:schemeClr val="bg1"/>
                </a:solidFill>
              </a:rPr>
              <a:t>Eltham Cricket Club was founded in 1862 and for the past 150 years it has provided an outstanding home to local cricketers.</a:t>
            </a:r>
          </a:p>
          <a:p>
            <a:endParaRPr lang="en-AU" dirty="0">
              <a:solidFill>
                <a:schemeClr val="bg1"/>
              </a:solidFill>
            </a:endParaRPr>
          </a:p>
          <a:p>
            <a:r>
              <a:rPr lang="en-AU" dirty="0">
                <a:solidFill>
                  <a:schemeClr val="bg1"/>
                </a:solidFill>
              </a:rPr>
              <a:t>As season 2018/19 approaches, we are seeking girls and boys aged 5 to 16 who are looking to play cricket, meet great people and importantly have lots of fun. Eltham provides an inclusive and supportive environment for players of all ages and skill levels, from those playing cricket for the first time to experienced players seeking elite development pathways.</a:t>
            </a:r>
          </a:p>
          <a:p>
            <a:endParaRPr lang="en-AU" dirty="0">
              <a:solidFill>
                <a:schemeClr val="bg1"/>
              </a:solidFill>
            </a:endParaRPr>
          </a:p>
        </p:txBody>
      </p:sp>
      <p:sp>
        <p:nvSpPr>
          <p:cNvPr id="10" name="TextBox 9">
            <a:extLst>
              <a:ext uri="{FF2B5EF4-FFF2-40B4-BE49-F238E27FC236}">
                <a16:creationId xmlns:a16="http://schemas.microsoft.com/office/drawing/2014/main" id="{91DFA96C-86DA-476B-B993-3D2F08015F57}"/>
              </a:ext>
            </a:extLst>
          </p:cNvPr>
          <p:cNvSpPr txBox="1"/>
          <p:nvPr/>
        </p:nvSpPr>
        <p:spPr>
          <a:xfrm>
            <a:off x="375137" y="4351370"/>
            <a:ext cx="6700599" cy="1477328"/>
          </a:xfrm>
          <a:prstGeom prst="rect">
            <a:avLst/>
          </a:prstGeom>
          <a:noFill/>
        </p:spPr>
        <p:txBody>
          <a:bodyPr wrap="square" rtlCol="0">
            <a:spAutoFit/>
          </a:bodyPr>
          <a:lstStyle/>
          <a:p>
            <a:r>
              <a:rPr lang="en-AU" dirty="0">
                <a:solidFill>
                  <a:schemeClr val="bg1"/>
                </a:solidFill>
              </a:rPr>
              <a:t>For more information about Eltham Cricket Club and the opportunities our club provides, </a:t>
            </a:r>
            <a:r>
              <a:rPr lang="en-AU">
                <a:solidFill>
                  <a:schemeClr val="bg1"/>
                </a:solidFill>
              </a:rPr>
              <a:t>please contact </a:t>
            </a:r>
            <a:r>
              <a:rPr lang="en-AU" dirty="0">
                <a:solidFill>
                  <a:schemeClr val="bg1"/>
                </a:solidFill>
              </a:rPr>
              <a:t>our Junior Coordinator at ejcccoord@gmail.com</a:t>
            </a:r>
          </a:p>
          <a:p>
            <a:r>
              <a:rPr lang="en-AU" dirty="0">
                <a:solidFill>
                  <a:schemeClr val="bg1"/>
                </a:solidFill>
              </a:rPr>
              <a:t>Alternatively, you can find us at elthamcricketclub.com.au or search Eltham Junior Cricket Club on Facebook!</a:t>
            </a:r>
          </a:p>
        </p:txBody>
      </p:sp>
    </p:spTree>
    <p:extLst>
      <p:ext uri="{BB962C8B-B14F-4D97-AF65-F5344CB8AC3E}">
        <p14:creationId xmlns:p14="http://schemas.microsoft.com/office/powerpoint/2010/main" val="29453508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6381</TotalTime>
  <Words>138</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Century Gothic</vt:lpstr>
      <vt:lpstr>Verdana</vt:lpstr>
      <vt:lpstr>Office Theme</vt:lpstr>
      <vt:lpstr>Eltham Panthers  Junior Cricket Club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ELTHAM PANTHER Winter Cricket Academy</dc:title>
  <dc:creator>Derek Dewey</dc:creator>
  <cp:lastModifiedBy>Derek Dewey</cp:lastModifiedBy>
  <cp:revision>22</cp:revision>
  <dcterms:created xsi:type="dcterms:W3CDTF">2018-04-14T00:18:40Z</dcterms:created>
  <dcterms:modified xsi:type="dcterms:W3CDTF">2018-09-16T11:03:50Z</dcterms:modified>
</cp:coreProperties>
</file>