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0" r:id="rId4"/>
  </p:sldMasterIdLst>
  <p:notesMasterIdLst>
    <p:notesMasterId r:id="rId17"/>
  </p:notesMasterIdLst>
  <p:sldIdLst>
    <p:sldId id="312" r:id="rId5"/>
    <p:sldId id="313" r:id="rId6"/>
    <p:sldId id="339" r:id="rId7"/>
    <p:sldId id="260" r:id="rId8"/>
    <p:sldId id="344" r:id="rId9"/>
    <p:sldId id="340" r:id="rId10"/>
    <p:sldId id="345" r:id="rId11"/>
    <p:sldId id="341" r:id="rId12"/>
    <p:sldId id="342" r:id="rId13"/>
    <p:sldId id="346" r:id="rId14"/>
    <p:sldId id="267" r:id="rId15"/>
    <p:sldId id="308"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28CC3D-0DC1-4EE1-B5C4-E9F63109A679}" v="64" dt="2023-05-15T04:52:29.610"/>
    <p1510:client id="{2C632B87-C751-4D7F-86E7-815D4CACE5B2}" v="60" dt="2023-05-14T08:38:11.892"/>
    <p1510:client id="{3508DF51-76F9-47CD-BCEC-C1E6785040FB}" v="1" dt="2023-05-15T03:24:46.343"/>
    <p1510:client id="{5E0153ED-EE6A-4E25-9773-79D1CEED9D35}" v="966" dt="2023-05-14T10:46:17.096"/>
    <p1510:client id="{D7D5A84D-E3A3-4445-B6C1-DE2D0C7E934A}" v="3" dt="2023-04-27T12:14:51.212"/>
    <p1510:client id="{EC054934-25A8-4BE7-95E8-71F755FCA40E}" v="53" dt="2023-05-14T08:42:42.59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263" autoAdjust="0"/>
    <p:restoredTop sz="94660"/>
  </p:normalViewPr>
  <p:slideViewPr>
    <p:cSldViewPr snapToGrid="0">
      <p:cViewPr varScale="1">
        <p:scale>
          <a:sx n="96" d="100"/>
          <a:sy n="96" d="100"/>
        </p:scale>
        <p:origin x="211"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729AFCD-4393-4172-B8FF-F4D8CB258D05}" type="doc">
      <dgm:prSet loTypeId="urn:microsoft.com/office/officeart/2005/8/layout/vList2" loCatId="list" qsTypeId="urn:microsoft.com/office/officeart/2005/8/quickstyle/simple4" qsCatId="simple" csTypeId="urn:microsoft.com/office/officeart/2005/8/colors/colorful2" csCatId="colorful"/>
      <dgm:spPr/>
      <dgm:t>
        <a:bodyPr/>
        <a:lstStyle/>
        <a:p>
          <a:endParaRPr lang="en-US"/>
        </a:p>
      </dgm:t>
    </dgm:pt>
    <dgm:pt modelId="{80D874CC-D359-4D1C-A0B3-0BB5F5642451}">
      <dgm:prSet/>
      <dgm:spPr/>
      <dgm:t>
        <a:bodyPr/>
        <a:lstStyle/>
        <a:p>
          <a:pPr rtl="0"/>
          <a:r>
            <a:rPr lang="en-US" dirty="0"/>
            <a:t>Year 11 History</a:t>
          </a:r>
          <a:r>
            <a:rPr lang="en-US" dirty="0">
              <a:latin typeface="Bookman Old Style" panose="02050604050505020204"/>
            </a:rPr>
            <a:t>:</a:t>
          </a:r>
          <a:r>
            <a:rPr lang="en-US" dirty="0"/>
            <a:t> Modern History</a:t>
          </a:r>
        </a:p>
      </dgm:t>
    </dgm:pt>
    <dgm:pt modelId="{03005FB0-6470-46E1-B332-435CE5C0E1DF}" type="parTrans" cxnId="{27CC518D-011B-4B50-984B-30331D22C032}">
      <dgm:prSet/>
      <dgm:spPr/>
      <dgm:t>
        <a:bodyPr/>
        <a:lstStyle/>
        <a:p>
          <a:endParaRPr lang="en-US"/>
        </a:p>
      </dgm:t>
    </dgm:pt>
    <dgm:pt modelId="{76544D08-A1E9-4367-8BE2-3038FBEBA2B3}" type="sibTrans" cxnId="{27CC518D-011B-4B50-984B-30331D22C032}">
      <dgm:prSet/>
      <dgm:spPr/>
      <dgm:t>
        <a:bodyPr/>
        <a:lstStyle/>
        <a:p>
          <a:endParaRPr lang="en-US"/>
        </a:p>
      </dgm:t>
    </dgm:pt>
    <dgm:pt modelId="{91122747-6B8D-4804-9F94-3AF03AD62327}">
      <dgm:prSet/>
      <dgm:spPr/>
      <dgm:t>
        <a:bodyPr/>
        <a:lstStyle/>
        <a:p>
          <a:r>
            <a:rPr lang="en-US" dirty="0"/>
            <a:t>Year 12 History</a:t>
          </a:r>
          <a:r>
            <a:rPr lang="en-US" dirty="0">
              <a:latin typeface="Bookman Old Style" panose="02050604050505020204"/>
            </a:rPr>
            <a:t>:</a:t>
          </a:r>
          <a:r>
            <a:rPr lang="en-US" dirty="0"/>
            <a:t> Revolutions</a:t>
          </a:r>
        </a:p>
      </dgm:t>
    </dgm:pt>
    <dgm:pt modelId="{9D9049A3-CEFE-489F-AFF1-0954C11F195C}" type="parTrans" cxnId="{2DAFF86E-EC3E-447F-977F-0EA1B3BD6A83}">
      <dgm:prSet/>
      <dgm:spPr/>
      <dgm:t>
        <a:bodyPr/>
        <a:lstStyle/>
        <a:p>
          <a:endParaRPr lang="en-US"/>
        </a:p>
      </dgm:t>
    </dgm:pt>
    <dgm:pt modelId="{FD027CBF-4773-4A7A-9D14-F11B489C934E}" type="sibTrans" cxnId="{2DAFF86E-EC3E-447F-977F-0EA1B3BD6A83}">
      <dgm:prSet/>
      <dgm:spPr/>
      <dgm:t>
        <a:bodyPr/>
        <a:lstStyle/>
        <a:p>
          <a:endParaRPr lang="en-US"/>
        </a:p>
      </dgm:t>
    </dgm:pt>
    <dgm:pt modelId="{A43C8E1C-59A8-4281-8F3A-C4485287ABE5}" type="pres">
      <dgm:prSet presAssocID="{8729AFCD-4393-4172-B8FF-F4D8CB258D05}" presName="linear" presStyleCnt="0">
        <dgm:presLayoutVars>
          <dgm:animLvl val="lvl"/>
          <dgm:resizeHandles val="exact"/>
        </dgm:presLayoutVars>
      </dgm:prSet>
      <dgm:spPr/>
    </dgm:pt>
    <dgm:pt modelId="{5F5E8E77-69B6-4114-A7C3-3C5BDCB02663}" type="pres">
      <dgm:prSet presAssocID="{80D874CC-D359-4D1C-A0B3-0BB5F5642451}" presName="parentText" presStyleLbl="node1" presStyleIdx="0" presStyleCnt="2">
        <dgm:presLayoutVars>
          <dgm:chMax val="0"/>
          <dgm:bulletEnabled val="1"/>
        </dgm:presLayoutVars>
      </dgm:prSet>
      <dgm:spPr/>
    </dgm:pt>
    <dgm:pt modelId="{C4C19202-8B69-45F1-91FE-B62F0AEB965B}" type="pres">
      <dgm:prSet presAssocID="{76544D08-A1E9-4367-8BE2-3038FBEBA2B3}" presName="spacer" presStyleCnt="0"/>
      <dgm:spPr/>
    </dgm:pt>
    <dgm:pt modelId="{393FE154-8657-4DA7-839E-B50C01A3F46C}" type="pres">
      <dgm:prSet presAssocID="{91122747-6B8D-4804-9F94-3AF03AD62327}" presName="parentText" presStyleLbl="node1" presStyleIdx="1" presStyleCnt="2">
        <dgm:presLayoutVars>
          <dgm:chMax val="0"/>
          <dgm:bulletEnabled val="1"/>
        </dgm:presLayoutVars>
      </dgm:prSet>
      <dgm:spPr/>
    </dgm:pt>
  </dgm:ptLst>
  <dgm:cxnLst>
    <dgm:cxn modelId="{0F837F1D-B6E2-4C18-9ACA-6420C5512A1C}" type="presOf" srcId="{80D874CC-D359-4D1C-A0B3-0BB5F5642451}" destId="{5F5E8E77-69B6-4114-A7C3-3C5BDCB02663}" srcOrd="0" destOrd="0" presId="urn:microsoft.com/office/officeart/2005/8/layout/vList2"/>
    <dgm:cxn modelId="{01130943-5DB1-4797-A6F0-6C2D7C172C2C}" type="presOf" srcId="{8729AFCD-4393-4172-B8FF-F4D8CB258D05}" destId="{A43C8E1C-59A8-4281-8F3A-C4485287ABE5}" srcOrd="0" destOrd="0" presId="urn:microsoft.com/office/officeart/2005/8/layout/vList2"/>
    <dgm:cxn modelId="{2DAFF86E-EC3E-447F-977F-0EA1B3BD6A83}" srcId="{8729AFCD-4393-4172-B8FF-F4D8CB258D05}" destId="{91122747-6B8D-4804-9F94-3AF03AD62327}" srcOrd="1" destOrd="0" parTransId="{9D9049A3-CEFE-489F-AFF1-0954C11F195C}" sibTransId="{FD027CBF-4773-4A7A-9D14-F11B489C934E}"/>
    <dgm:cxn modelId="{CF116C81-FE8E-4B40-A194-B1E7E8A2E3E0}" type="presOf" srcId="{91122747-6B8D-4804-9F94-3AF03AD62327}" destId="{393FE154-8657-4DA7-839E-B50C01A3F46C}" srcOrd="0" destOrd="0" presId="urn:microsoft.com/office/officeart/2005/8/layout/vList2"/>
    <dgm:cxn modelId="{27CC518D-011B-4B50-984B-30331D22C032}" srcId="{8729AFCD-4393-4172-B8FF-F4D8CB258D05}" destId="{80D874CC-D359-4D1C-A0B3-0BB5F5642451}" srcOrd="0" destOrd="0" parTransId="{03005FB0-6470-46E1-B332-435CE5C0E1DF}" sibTransId="{76544D08-A1E9-4367-8BE2-3038FBEBA2B3}"/>
    <dgm:cxn modelId="{56AE8F1A-1FAC-4D06-9DDF-9D380CBE3CCB}" type="presParOf" srcId="{A43C8E1C-59A8-4281-8F3A-C4485287ABE5}" destId="{5F5E8E77-69B6-4114-A7C3-3C5BDCB02663}" srcOrd="0" destOrd="0" presId="urn:microsoft.com/office/officeart/2005/8/layout/vList2"/>
    <dgm:cxn modelId="{CEE68046-DC63-4C1C-8ACA-4B93413195B5}" type="presParOf" srcId="{A43C8E1C-59A8-4281-8F3A-C4485287ABE5}" destId="{C4C19202-8B69-45F1-91FE-B62F0AEB965B}" srcOrd="1" destOrd="0" presId="urn:microsoft.com/office/officeart/2005/8/layout/vList2"/>
    <dgm:cxn modelId="{9443B952-C13C-486D-B4D6-F361CB5FDE9C}" type="presParOf" srcId="{A43C8E1C-59A8-4281-8F3A-C4485287ABE5}" destId="{393FE154-8657-4DA7-839E-B50C01A3F46C}" srcOrd="2"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395052B-F65D-4134-9A94-E8788ED33D9F}" type="doc">
      <dgm:prSet loTypeId="urn:microsoft.com/office/officeart/2005/8/layout/default" loCatId="list" qsTypeId="urn:microsoft.com/office/officeart/2005/8/quickstyle/simple1" qsCatId="simple" csTypeId="urn:microsoft.com/office/officeart/2005/8/colors/colorful5" csCatId="colorful"/>
      <dgm:spPr/>
      <dgm:t>
        <a:bodyPr/>
        <a:lstStyle/>
        <a:p>
          <a:endParaRPr lang="en-US"/>
        </a:p>
      </dgm:t>
    </dgm:pt>
    <dgm:pt modelId="{CB29E3CE-1AD1-4107-8A82-83CF8E968D46}">
      <dgm:prSet/>
      <dgm:spPr/>
      <dgm:t>
        <a:bodyPr/>
        <a:lstStyle/>
        <a:p>
          <a:r>
            <a:rPr lang="en-US" b="1"/>
            <a:t>A historical enquiry</a:t>
          </a:r>
          <a:r>
            <a:rPr lang="en-US"/>
            <a:t>​</a:t>
          </a:r>
        </a:p>
      </dgm:t>
    </dgm:pt>
    <dgm:pt modelId="{51E1C21F-D986-4DC3-A041-492233AD2498}" type="parTrans" cxnId="{A04D53AE-D4E2-4488-AA17-69654176215A}">
      <dgm:prSet/>
      <dgm:spPr/>
      <dgm:t>
        <a:bodyPr/>
        <a:lstStyle/>
        <a:p>
          <a:endParaRPr lang="en-US"/>
        </a:p>
      </dgm:t>
    </dgm:pt>
    <dgm:pt modelId="{B28FEAE2-A38B-44F9-AA9E-0AC963CF7618}" type="sibTrans" cxnId="{A04D53AE-D4E2-4488-AA17-69654176215A}">
      <dgm:prSet/>
      <dgm:spPr/>
      <dgm:t>
        <a:bodyPr/>
        <a:lstStyle/>
        <a:p>
          <a:endParaRPr lang="en-US"/>
        </a:p>
      </dgm:t>
    </dgm:pt>
    <dgm:pt modelId="{709CAD0B-A0DF-4D95-BF1A-59B07EA00195}">
      <dgm:prSet/>
      <dgm:spPr/>
      <dgm:t>
        <a:bodyPr/>
        <a:lstStyle/>
        <a:p>
          <a:r>
            <a:rPr lang="en-US" b="1"/>
            <a:t>An essay</a:t>
          </a:r>
          <a:r>
            <a:rPr lang="en-US"/>
            <a:t>​</a:t>
          </a:r>
        </a:p>
      </dgm:t>
    </dgm:pt>
    <dgm:pt modelId="{6BA149DE-1E02-43F4-B39C-F1D2E310CB5B}" type="parTrans" cxnId="{1E6D3087-215D-4976-AE28-255EBADB5968}">
      <dgm:prSet/>
      <dgm:spPr/>
      <dgm:t>
        <a:bodyPr/>
        <a:lstStyle/>
        <a:p>
          <a:endParaRPr lang="en-US"/>
        </a:p>
      </dgm:t>
    </dgm:pt>
    <dgm:pt modelId="{A0D31CBD-15DD-4598-BE25-4E6767E73B45}" type="sibTrans" cxnId="{1E6D3087-215D-4976-AE28-255EBADB5968}">
      <dgm:prSet/>
      <dgm:spPr/>
      <dgm:t>
        <a:bodyPr/>
        <a:lstStyle/>
        <a:p>
          <a:endParaRPr lang="en-US"/>
        </a:p>
      </dgm:t>
    </dgm:pt>
    <dgm:pt modelId="{C85243D8-A0D9-43BB-A671-2DCEEE06DCD1}">
      <dgm:prSet/>
      <dgm:spPr/>
      <dgm:t>
        <a:bodyPr/>
        <a:lstStyle/>
        <a:p>
          <a:r>
            <a:rPr lang="en-US" b="1"/>
            <a:t>Evaluation of historical sources</a:t>
          </a:r>
          <a:r>
            <a:rPr lang="en-US"/>
            <a:t>​</a:t>
          </a:r>
        </a:p>
      </dgm:t>
    </dgm:pt>
    <dgm:pt modelId="{BBFB7FB8-938E-4013-AEF8-D0680D97510E}" type="parTrans" cxnId="{660DA883-57EE-4ABC-AD6C-2BA0B59524C8}">
      <dgm:prSet/>
      <dgm:spPr/>
      <dgm:t>
        <a:bodyPr/>
        <a:lstStyle/>
        <a:p>
          <a:endParaRPr lang="en-US"/>
        </a:p>
      </dgm:t>
    </dgm:pt>
    <dgm:pt modelId="{2DB9D36B-1798-476E-949C-5505D52A4508}" type="sibTrans" cxnId="{660DA883-57EE-4ABC-AD6C-2BA0B59524C8}">
      <dgm:prSet/>
      <dgm:spPr/>
      <dgm:t>
        <a:bodyPr/>
        <a:lstStyle/>
        <a:p>
          <a:endParaRPr lang="en-US"/>
        </a:p>
      </dgm:t>
    </dgm:pt>
    <dgm:pt modelId="{E8AD10CF-04CD-4A9B-A6E0-5D4AAE257945}">
      <dgm:prSet/>
      <dgm:spPr/>
      <dgm:t>
        <a:bodyPr/>
        <a:lstStyle/>
        <a:p>
          <a:r>
            <a:rPr lang="en-US" b="1"/>
            <a:t>Short answer questions</a:t>
          </a:r>
          <a:r>
            <a:rPr lang="en-US"/>
            <a:t>​</a:t>
          </a:r>
        </a:p>
      </dgm:t>
    </dgm:pt>
    <dgm:pt modelId="{41D05076-D8E4-4383-8458-EC593D499C47}" type="parTrans" cxnId="{A50982FD-5BA3-48FD-BE31-46488CA21B08}">
      <dgm:prSet/>
      <dgm:spPr/>
      <dgm:t>
        <a:bodyPr/>
        <a:lstStyle/>
        <a:p>
          <a:endParaRPr lang="en-US"/>
        </a:p>
      </dgm:t>
    </dgm:pt>
    <dgm:pt modelId="{ED110DA6-303F-443F-BCAA-9EC10243D624}" type="sibTrans" cxnId="{A50982FD-5BA3-48FD-BE31-46488CA21B08}">
      <dgm:prSet/>
      <dgm:spPr/>
      <dgm:t>
        <a:bodyPr/>
        <a:lstStyle/>
        <a:p>
          <a:endParaRPr lang="en-US"/>
        </a:p>
      </dgm:t>
    </dgm:pt>
    <dgm:pt modelId="{7DCBA4EC-06FE-459F-856A-F46FB080E0A3}">
      <dgm:prSet/>
      <dgm:spPr/>
      <dgm:t>
        <a:bodyPr/>
        <a:lstStyle/>
        <a:p>
          <a:r>
            <a:rPr lang="en-US" b="1"/>
            <a:t>Extended responses</a:t>
          </a:r>
          <a:r>
            <a:rPr lang="en-US"/>
            <a:t>​</a:t>
          </a:r>
        </a:p>
      </dgm:t>
    </dgm:pt>
    <dgm:pt modelId="{F7F784B6-8C80-4734-98C2-C079603B0A5B}" type="parTrans" cxnId="{4408CC7F-C2C9-41E9-A04E-4E753E454FFD}">
      <dgm:prSet/>
      <dgm:spPr/>
      <dgm:t>
        <a:bodyPr/>
        <a:lstStyle/>
        <a:p>
          <a:endParaRPr lang="en-US"/>
        </a:p>
      </dgm:t>
    </dgm:pt>
    <dgm:pt modelId="{C58A4802-3151-4325-94EA-8410A7785085}" type="sibTrans" cxnId="{4408CC7F-C2C9-41E9-A04E-4E753E454FFD}">
      <dgm:prSet/>
      <dgm:spPr/>
      <dgm:t>
        <a:bodyPr/>
        <a:lstStyle/>
        <a:p>
          <a:endParaRPr lang="en-US"/>
        </a:p>
      </dgm:t>
    </dgm:pt>
    <dgm:pt modelId="{E1BC1859-A574-4732-88AE-EDE7FF5598DF}">
      <dgm:prSet/>
      <dgm:spPr/>
      <dgm:t>
        <a:bodyPr/>
        <a:lstStyle/>
        <a:p>
          <a:r>
            <a:rPr lang="en-US" b="1" dirty="0"/>
            <a:t>Multimedia presentation</a:t>
          </a:r>
          <a:endParaRPr lang="en-US" dirty="0"/>
        </a:p>
      </dgm:t>
    </dgm:pt>
    <dgm:pt modelId="{1E758322-6E20-4718-9FEF-F59F4A3EA456}" type="parTrans" cxnId="{1A24BCDE-CABA-4F98-A006-5CE3ECB38F48}">
      <dgm:prSet/>
      <dgm:spPr/>
      <dgm:t>
        <a:bodyPr/>
        <a:lstStyle/>
        <a:p>
          <a:endParaRPr lang="en-US"/>
        </a:p>
      </dgm:t>
    </dgm:pt>
    <dgm:pt modelId="{2AC15094-078B-43B3-98B8-33E2D818F338}" type="sibTrans" cxnId="{1A24BCDE-CABA-4F98-A006-5CE3ECB38F48}">
      <dgm:prSet/>
      <dgm:spPr/>
      <dgm:t>
        <a:bodyPr/>
        <a:lstStyle/>
        <a:p>
          <a:endParaRPr lang="en-US"/>
        </a:p>
      </dgm:t>
    </dgm:pt>
    <dgm:pt modelId="{57E28D76-78CD-4974-85C3-AC7C8ACD4DD4}" type="pres">
      <dgm:prSet presAssocID="{4395052B-F65D-4134-9A94-E8788ED33D9F}" presName="diagram" presStyleCnt="0">
        <dgm:presLayoutVars>
          <dgm:dir/>
          <dgm:resizeHandles val="exact"/>
        </dgm:presLayoutVars>
      </dgm:prSet>
      <dgm:spPr/>
    </dgm:pt>
    <dgm:pt modelId="{336F4E11-09A3-4A5E-8481-EDF78BFEA163}" type="pres">
      <dgm:prSet presAssocID="{CB29E3CE-1AD1-4107-8A82-83CF8E968D46}" presName="node" presStyleLbl="node1" presStyleIdx="0" presStyleCnt="6">
        <dgm:presLayoutVars>
          <dgm:bulletEnabled val="1"/>
        </dgm:presLayoutVars>
      </dgm:prSet>
      <dgm:spPr/>
    </dgm:pt>
    <dgm:pt modelId="{45001A57-99C0-45EE-8A1C-080F6947806F}" type="pres">
      <dgm:prSet presAssocID="{B28FEAE2-A38B-44F9-AA9E-0AC963CF7618}" presName="sibTrans" presStyleCnt="0"/>
      <dgm:spPr/>
    </dgm:pt>
    <dgm:pt modelId="{4089E804-B986-4CF5-99A1-AD757609A110}" type="pres">
      <dgm:prSet presAssocID="{709CAD0B-A0DF-4D95-BF1A-59B07EA00195}" presName="node" presStyleLbl="node1" presStyleIdx="1" presStyleCnt="6">
        <dgm:presLayoutVars>
          <dgm:bulletEnabled val="1"/>
        </dgm:presLayoutVars>
      </dgm:prSet>
      <dgm:spPr/>
    </dgm:pt>
    <dgm:pt modelId="{2F878742-13D4-48BC-901C-7C2ABA6097B2}" type="pres">
      <dgm:prSet presAssocID="{A0D31CBD-15DD-4598-BE25-4E6767E73B45}" presName="sibTrans" presStyleCnt="0"/>
      <dgm:spPr/>
    </dgm:pt>
    <dgm:pt modelId="{9832DBDA-6BDF-4CF4-AE66-B36082E7D47D}" type="pres">
      <dgm:prSet presAssocID="{C85243D8-A0D9-43BB-A671-2DCEEE06DCD1}" presName="node" presStyleLbl="node1" presStyleIdx="2" presStyleCnt="6">
        <dgm:presLayoutVars>
          <dgm:bulletEnabled val="1"/>
        </dgm:presLayoutVars>
      </dgm:prSet>
      <dgm:spPr/>
    </dgm:pt>
    <dgm:pt modelId="{B049B5FD-5945-4F74-832A-F7B2A3D95B02}" type="pres">
      <dgm:prSet presAssocID="{2DB9D36B-1798-476E-949C-5505D52A4508}" presName="sibTrans" presStyleCnt="0"/>
      <dgm:spPr/>
    </dgm:pt>
    <dgm:pt modelId="{EED74BEF-391D-4498-B4ED-98CAC878D68C}" type="pres">
      <dgm:prSet presAssocID="{E8AD10CF-04CD-4A9B-A6E0-5D4AAE257945}" presName="node" presStyleLbl="node1" presStyleIdx="3" presStyleCnt="6">
        <dgm:presLayoutVars>
          <dgm:bulletEnabled val="1"/>
        </dgm:presLayoutVars>
      </dgm:prSet>
      <dgm:spPr/>
    </dgm:pt>
    <dgm:pt modelId="{F98D4862-5122-4226-AC02-2185D8E5F0A5}" type="pres">
      <dgm:prSet presAssocID="{ED110DA6-303F-443F-BCAA-9EC10243D624}" presName="sibTrans" presStyleCnt="0"/>
      <dgm:spPr/>
    </dgm:pt>
    <dgm:pt modelId="{62346347-1FA8-4571-BD2C-C22DC909FE93}" type="pres">
      <dgm:prSet presAssocID="{7DCBA4EC-06FE-459F-856A-F46FB080E0A3}" presName="node" presStyleLbl="node1" presStyleIdx="4" presStyleCnt="6">
        <dgm:presLayoutVars>
          <dgm:bulletEnabled val="1"/>
        </dgm:presLayoutVars>
      </dgm:prSet>
      <dgm:spPr/>
    </dgm:pt>
    <dgm:pt modelId="{0F6399C1-3B23-4360-B80A-F60FF158C158}" type="pres">
      <dgm:prSet presAssocID="{C58A4802-3151-4325-94EA-8410A7785085}" presName="sibTrans" presStyleCnt="0"/>
      <dgm:spPr/>
    </dgm:pt>
    <dgm:pt modelId="{259E2905-7D7F-471B-AFEC-8F16C3CEFCD3}" type="pres">
      <dgm:prSet presAssocID="{E1BC1859-A574-4732-88AE-EDE7FF5598DF}" presName="node" presStyleLbl="node1" presStyleIdx="5" presStyleCnt="6">
        <dgm:presLayoutVars>
          <dgm:bulletEnabled val="1"/>
        </dgm:presLayoutVars>
      </dgm:prSet>
      <dgm:spPr/>
    </dgm:pt>
  </dgm:ptLst>
  <dgm:cxnLst>
    <dgm:cxn modelId="{543CB100-054A-439B-B28B-49540E89B40B}" type="presOf" srcId="{709CAD0B-A0DF-4D95-BF1A-59B07EA00195}" destId="{4089E804-B986-4CF5-99A1-AD757609A110}" srcOrd="0" destOrd="0" presId="urn:microsoft.com/office/officeart/2005/8/layout/default"/>
    <dgm:cxn modelId="{F0CA0962-7346-4E55-BE4C-33A094D324A5}" type="presOf" srcId="{7DCBA4EC-06FE-459F-856A-F46FB080E0A3}" destId="{62346347-1FA8-4571-BD2C-C22DC909FE93}" srcOrd="0" destOrd="0" presId="urn:microsoft.com/office/officeart/2005/8/layout/default"/>
    <dgm:cxn modelId="{CC145B45-EC16-49B5-BE31-5F0A3863BD98}" type="presOf" srcId="{CB29E3CE-1AD1-4107-8A82-83CF8E968D46}" destId="{336F4E11-09A3-4A5E-8481-EDF78BFEA163}" srcOrd="0" destOrd="0" presId="urn:microsoft.com/office/officeart/2005/8/layout/default"/>
    <dgm:cxn modelId="{5886E272-A7D5-4412-80BD-7428BC7EFC63}" type="presOf" srcId="{E1BC1859-A574-4732-88AE-EDE7FF5598DF}" destId="{259E2905-7D7F-471B-AFEC-8F16C3CEFCD3}" srcOrd="0" destOrd="0" presId="urn:microsoft.com/office/officeart/2005/8/layout/default"/>
    <dgm:cxn modelId="{4408CC7F-C2C9-41E9-A04E-4E753E454FFD}" srcId="{4395052B-F65D-4134-9A94-E8788ED33D9F}" destId="{7DCBA4EC-06FE-459F-856A-F46FB080E0A3}" srcOrd="4" destOrd="0" parTransId="{F7F784B6-8C80-4734-98C2-C079603B0A5B}" sibTransId="{C58A4802-3151-4325-94EA-8410A7785085}"/>
    <dgm:cxn modelId="{660DA883-57EE-4ABC-AD6C-2BA0B59524C8}" srcId="{4395052B-F65D-4134-9A94-E8788ED33D9F}" destId="{C85243D8-A0D9-43BB-A671-2DCEEE06DCD1}" srcOrd="2" destOrd="0" parTransId="{BBFB7FB8-938E-4013-AEF8-D0680D97510E}" sibTransId="{2DB9D36B-1798-476E-949C-5505D52A4508}"/>
    <dgm:cxn modelId="{1E6D3087-215D-4976-AE28-255EBADB5968}" srcId="{4395052B-F65D-4134-9A94-E8788ED33D9F}" destId="{709CAD0B-A0DF-4D95-BF1A-59B07EA00195}" srcOrd="1" destOrd="0" parTransId="{6BA149DE-1E02-43F4-B39C-F1D2E310CB5B}" sibTransId="{A0D31CBD-15DD-4598-BE25-4E6767E73B45}"/>
    <dgm:cxn modelId="{F96C2888-C498-47C7-8758-9A3A4FD4C345}" type="presOf" srcId="{4395052B-F65D-4134-9A94-E8788ED33D9F}" destId="{57E28D76-78CD-4974-85C3-AC7C8ACD4DD4}" srcOrd="0" destOrd="0" presId="urn:microsoft.com/office/officeart/2005/8/layout/default"/>
    <dgm:cxn modelId="{A04D53AE-D4E2-4488-AA17-69654176215A}" srcId="{4395052B-F65D-4134-9A94-E8788ED33D9F}" destId="{CB29E3CE-1AD1-4107-8A82-83CF8E968D46}" srcOrd="0" destOrd="0" parTransId="{51E1C21F-D986-4DC3-A041-492233AD2498}" sibTransId="{B28FEAE2-A38B-44F9-AA9E-0AC963CF7618}"/>
    <dgm:cxn modelId="{1A24BCDE-CABA-4F98-A006-5CE3ECB38F48}" srcId="{4395052B-F65D-4134-9A94-E8788ED33D9F}" destId="{E1BC1859-A574-4732-88AE-EDE7FF5598DF}" srcOrd="5" destOrd="0" parTransId="{1E758322-6E20-4718-9FEF-F59F4A3EA456}" sibTransId="{2AC15094-078B-43B3-98B8-33E2D818F338}"/>
    <dgm:cxn modelId="{ED5A35F5-5EBD-409D-B51C-CB9BE33703BC}" type="presOf" srcId="{E8AD10CF-04CD-4A9B-A6E0-5D4AAE257945}" destId="{EED74BEF-391D-4498-B4ED-98CAC878D68C}" srcOrd="0" destOrd="0" presId="urn:microsoft.com/office/officeart/2005/8/layout/default"/>
    <dgm:cxn modelId="{8C8839FB-07F4-4620-90DD-7BEE2C93A120}" type="presOf" srcId="{C85243D8-A0D9-43BB-A671-2DCEEE06DCD1}" destId="{9832DBDA-6BDF-4CF4-AE66-B36082E7D47D}" srcOrd="0" destOrd="0" presId="urn:microsoft.com/office/officeart/2005/8/layout/default"/>
    <dgm:cxn modelId="{A50982FD-5BA3-48FD-BE31-46488CA21B08}" srcId="{4395052B-F65D-4134-9A94-E8788ED33D9F}" destId="{E8AD10CF-04CD-4A9B-A6E0-5D4AAE257945}" srcOrd="3" destOrd="0" parTransId="{41D05076-D8E4-4383-8458-EC593D499C47}" sibTransId="{ED110DA6-303F-443F-BCAA-9EC10243D624}"/>
    <dgm:cxn modelId="{505F62B8-1031-4F7F-A068-E8DDC00D8A16}" type="presParOf" srcId="{57E28D76-78CD-4974-85C3-AC7C8ACD4DD4}" destId="{336F4E11-09A3-4A5E-8481-EDF78BFEA163}" srcOrd="0" destOrd="0" presId="urn:microsoft.com/office/officeart/2005/8/layout/default"/>
    <dgm:cxn modelId="{B05E401E-94F5-4B04-8DDD-11963C745CDD}" type="presParOf" srcId="{57E28D76-78CD-4974-85C3-AC7C8ACD4DD4}" destId="{45001A57-99C0-45EE-8A1C-080F6947806F}" srcOrd="1" destOrd="0" presId="urn:microsoft.com/office/officeart/2005/8/layout/default"/>
    <dgm:cxn modelId="{0D0BE2E9-EE9B-4ECB-B006-A082AC0BF2CF}" type="presParOf" srcId="{57E28D76-78CD-4974-85C3-AC7C8ACD4DD4}" destId="{4089E804-B986-4CF5-99A1-AD757609A110}" srcOrd="2" destOrd="0" presId="urn:microsoft.com/office/officeart/2005/8/layout/default"/>
    <dgm:cxn modelId="{B4F0CEE4-4B78-41C7-93FE-504D842C28CF}" type="presParOf" srcId="{57E28D76-78CD-4974-85C3-AC7C8ACD4DD4}" destId="{2F878742-13D4-48BC-901C-7C2ABA6097B2}" srcOrd="3" destOrd="0" presId="urn:microsoft.com/office/officeart/2005/8/layout/default"/>
    <dgm:cxn modelId="{7DE7ACB8-10DA-41CC-8F04-73E7B3E3FF32}" type="presParOf" srcId="{57E28D76-78CD-4974-85C3-AC7C8ACD4DD4}" destId="{9832DBDA-6BDF-4CF4-AE66-B36082E7D47D}" srcOrd="4" destOrd="0" presId="urn:microsoft.com/office/officeart/2005/8/layout/default"/>
    <dgm:cxn modelId="{B2F35DB4-7C09-44A6-9966-B7CF02B5E65F}" type="presParOf" srcId="{57E28D76-78CD-4974-85C3-AC7C8ACD4DD4}" destId="{B049B5FD-5945-4F74-832A-F7B2A3D95B02}" srcOrd="5" destOrd="0" presId="urn:microsoft.com/office/officeart/2005/8/layout/default"/>
    <dgm:cxn modelId="{65ACAD30-26C0-4AA7-994F-51328E8E7C4C}" type="presParOf" srcId="{57E28D76-78CD-4974-85C3-AC7C8ACD4DD4}" destId="{EED74BEF-391D-4498-B4ED-98CAC878D68C}" srcOrd="6" destOrd="0" presId="urn:microsoft.com/office/officeart/2005/8/layout/default"/>
    <dgm:cxn modelId="{4098D8C7-3F15-4FC1-976A-133B9F3B5536}" type="presParOf" srcId="{57E28D76-78CD-4974-85C3-AC7C8ACD4DD4}" destId="{F98D4862-5122-4226-AC02-2185D8E5F0A5}" srcOrd="7" destOrd="0" presId="urn:microsoft.com/office/officeart/2005/8/layout/default"/>
    <dgm:cxn modelId="{65869BAE-B558-4546-B4DD-A25F36619E5E}" type="presParOf" srcId="{57E28D76-78CD-4974-85C3-AC7C8ACD4DD4}" destId="{62346347-1FA8-4571-BD2C-C22DC909FE93}" srcOrd="8" destOrd="0" presId="urn:microsoft.com/office/officeart/2005/8/layout/default"/>
    <dgm:cxn modelId="{08381480-7E93-4269-9F73-EE075BF25BD0}" type="presParOf" srcId="{57E28D76-78CD-4974-85C3-AC7C8ACD4DD4}" destId="{0F6399C1-3B23-4360-B80A-F60FF158C158}" srcOrd="9" destOrd="0" presId="urn:microsoft.com/office/officeart/2005/8/layout/default"/>
    <dgm:cxn modelId="{2E4849A7-5EE7-4844-BBD7-9709C8FCA877}" type="presParOf" srcId="{57E28D76-78CD-4974-85C3-AC7C8ACD4DD4}" destId="{259E2905-7D7F-471B-AFEC-8F16C3CEFCD3}" srcOrd="10"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2C34C2E-3F1A-4D94-AD43-49274476096D}" type="doc">
      <dgm:prSet loTypeId="urn:microsoft.com/office/officeart/2005/8/layout/default" loCatId="list" qsTypeId="urn:microsoft.com/office/officeart/2005/8/quickstyle/simple1" qsCatId="simple" csTypeId="urn:microsoft.com/office/officeart/2005/8/colors/colorful5" csCatId="colorful"/>
      <dgm:spPr/>
      <dgm:t>
        <a:bodyPr/>
        <a:lstStyle/>
        <a:p>
          <a:endParaRPr lang="en-US"/>
        </a:p>
      </dgm:t>
    </dgm:pt>
    <dgm:pt modelId="{11EDD153-CB93-42AA-B2DD-19558C21D551}">
      <dgm:prSet/>
      <dgm:spPr/>
      <dgm:t>
        <a:bodyPr/>
        <a:lstStyle/>
        <a:p>
          <a:r>
            <a:rPr lang="en-US" b="1"/>
            <a:t>Academic researcher</a:t>
          </a:r>
          <a:endParaRPr lang="en-US"/>
        </a:p>
      </dgm:t>
    </dgm:pt>
    <dgm:pt modelId="{07A5407E-E6C2-4B2D-B7B2-9C3961759157}" type="parTrans" cxnId="{24705170-1C5C-4EC9-A336-A9D5297CB785}">
      <dgm:prSet/>
      <dgm:spPr/>
      <dgm:t>
        <a:bodyPr/>
        <a:lstStyle/>
        <a:p>
          <a:endParaRPr lang="en-US"/>
        </a:p>
      </dgm:t>
    </dgm:pt>
    <dgm:pt modelId="{B3A388EF-1018-4344-B0C3-41F90637FA80}" type="sibTrans" cxnId="{24705170-1C5C-4EC9-A336-A9D5297CB785}">
      <dgm:prSet/>
      <dgm:spPr/>
      <dgm:t>
        <a:bodyPr/>
        <a:lstStyle/>
        <a:p>
          <a:endParaRPr lang="en-US"/>
        </a:p>
      </dgm:t>
    </dgm:pt>
    <dgm:pt modelId="{1863559B-44E1-401C-B7A5-C7B75373945B}">
      <dgm:prSet/>
      <dgm:spPr/>
      <dgm:t>
        <a:bodyPr/>
        <a:lstStyle/>
        <a:p>
          <a:r>
            <a:rPr lang="en-US" b="1"/>
            <a:t>Archivist</a:t>
          </a:r>
          <a:endParaRPr lang="en-US"/>
        </a:p>
      </dgm:t>
    </dgm:pt>
    <dgm:pt modelId="{5C404FE3-0CFE-43D8-94C6-224EE6FB679E}" type="parTrans" cxnId="{FE480889-B2ED-4042-8107-98FFBB2AC9CF}">
      <dgm:prSet/>
      <dgm:spPr/>
      <dgm:t>
        <a:bodyPr/>
        <a:lstStyle/>
        <a:p>
          <a:endParaRPr lang="en-US"/>
        </a:p>
      </dgm:t>
    </dgm:pt>
    <dgm:pt modelId="{97A04791-8B61-440B-8150-AAB391CEDABE}" type="sibTrans" cxnId="{FE480889-B2ED-4042-8107-98FFBB2AC9CF}">
      <dgm:prSet/>
      <dgm:spPr/>
      <dgm:t>
        <a:bodyPr/>
        <a:lstStyle/>
        <a:p>
          <a:endParaRPr lang="en-US"/>
        </a:p>
      </dgm:t>
    </dgm:pt>
    <dgm:pt modelId="{95300B0B-4D57-42A5-B158-2243728AC0DF}">
      <dgm:prSet/>
      <dgm:spPr/>
      <dgm:t>
        <a:bodyPr/>
        <a:lstStyle/>
        <a:p>
          <a:r>
            <a:rPr lang="en-US" b="1"/>
            <a:t>Heritage manger</a:t>
          </a:r>
          <a:endParaRPr lang="en-US"/>
        </a:p>
      </dgm:t>
    </dgm:pt>
    <dgm:pt modelId="{900B926D-9261-4562-9E0B-9EA35D02E3DE}" type="parTrans" cxnId="{A828BE42-C425-4BF3-9002-3DF4CF0CB972}">
      <dgm:prSet/>
      <dgm:spPr/>
      <dgm:t>
        <a:bodyPr/>
        <a:lstStyle/>
        <a:p>
          <a:endParaRPr lang="en-US"/>
        </a:p>
      </dgm:t>
    </dgm:pt>
    <dgm:pt modelId="{F859C387-78E0-405B-AC60-BEC512DA3548}" type="sibTrans" cxnId="{A828BE42-C425-4BF3-9002-3DF4CF0CB972}">
      <dgm:prSet/>
      <dgm:spPr/>
      <dgm:t>
        <a:bodyPr/>
        <a:lstStyle/>
        <a:p>
          <a:endParaRPr lang="en-US"/>
        </a:p>
      </dgm:t>
    </dgm:pt>
    <dgm:pt modelId="{A30D005E-6C43-40E1-9091-700A8693A202}">
      <dgm:prSet/>
      <dgm:spPr/>
      <dgm:t>
        <a:bodyPr/>
        <a:lstStyle/>
        <a:p>
          <a:r>
            <a:rPr lang="en-US" b="1"/>
            <a:t>Conservation officer</a:t>
          </a:r>
          <a:endParaRPr lang="en-US"/>
        </a:p>
      </dgm:t>
    </dgm:pt>
    <dgm:pt modelId="{DAE8D890-4904-48A5-949B-51C4089BABDA}" type="parTrans" cxnId="{BC76072D-E30D-42B6-97C2-6D8C931FD8FD}">
      <dgm:prSet/>
      <dgm:spPr/>
      <dgm:t>
        <a:bodyPr/>
        <a:lstStyle/>
        <a:p>
          <a:endParaRPr lang="en-US"/>
        </a:p>
      </dgm:t>
    </dgm:pt>
    <dgm:pt modelId="{54F55AB0-84E5-487F-A4FC-126B7C33181F}" type="sibTrans" cxnId="{BC76072D-E30D-42B6-97C2-6D8C931FD8FD}">
      <dgm:prSet/>
      <dgm:spPr/>
      <dgm:t>
        <a:bodyPr/>
        <a:lstStyle/>
        <a:p>
          <a:endParaRPr lang="en-US"/>
        </a:p>
      </dgm:t>
    </dgm:pt>
    <dgm:pt modelId="{3D299660-DEB0-431E-B7BD-AAC7E65A284F}">
      <dgm:prSet/>
      <dgm:spPr/>
      <dgm:t>
        <a:bodyPr/>
        <a:lstStyle/>
        <a:p>
          <a:r>
            <a:rPr lang="en-US" b="1"/>
            <a:t>Museum educator officer</a:t>
          </a:r>
          <a:endParaRPr lang="en-US"/>
        </a:p>
      </dgm:t>
    </dgm:pt>
    <dgm:pt modelId="{4344E80E-9B39-4CB5-9B90-650C77AA0024}" type="parTrans" cxnId="{42484EC1-D839-4B94-997B-4EA2F8010467}">
      <dgm:prSet/>
      <dgm:spPr/>
      <dgm:t>
        <a:bodyPr/>
        <a:lstStyle/>
        <a:p>
          <a:endParaRPr lang="en-US"/>
        </a:p>
      </dgm:t>
    </dgm:pt>
    <dgm:pt modelId="{A96A9629-9A3C-4500-9569-83CD18284224}" type="sibTrans" cxnId="{42484EC1-D839-4B94-997B-4EA2F8010467}">
      <dgm:prSet/>
      <dgm:spPr/>
      <dgm:t>
        <a:bodyPr/>
        <a:lstStyle/>
        <a:p>
          <a:endParaRPr lang="en-US"/>
        </a:p>
      </dgm:t>
    </dgm:pt>
    <dgm:pt modelId="{E1CD5664-8DF2-4B59-9412-3DADEB0C66E5}">
      <dgm:prSet/>
      <dgm:spPr/>
      <dgm:t>
        <a:bodyPr/>
        <a:lstStyle/>
        <a:p>
          <a:r>
            <a:rPr lang="en-US" b="1"/>
            <a:t>Museum/gallery curator</a:t>
          </a:r>
          <a:endParaRPr lang="en-US"/>
        </a:p>
      </dgm:t>
    </dgm:pt>
    <dgm:pt modelId="{9B81E7C7-A698-4D89-9EB5-2E79D1EF0BC3}" type="parTrans" cxnId="{57977A53-E3D8-4FB0-BDD9-05C41E09D4B0}">
      <dgm:prSet/>
      <dgm:spPr/>
      <dgm:t>
        <a:bodyPr/>
        <a:lstStyle/>
        <a:p>
          <a:endParaRPr lang="en-US"/>
        </a:p>
      </dgm:t>
    </dgm:pt>
    <dgm:pt modelId="{BC093ECE-3891-4EDF-99C2-059C99D1B636}" type="sibTrans" cxnId="{57977A53-E3D8-4FB0-BDD9-05C41E09D4B0}">
      <dgm:prSet/>
      <dgm:spPr/>
      <dgm:t>
        <a:bodyPr/>
        <a:lstStyle/>
        <a:p>
          <a:endParaRPr lang="en-US"/>
        </a:p>
      </dgm:t>
    </dgm:pt>
    <dgm:pt modelId="{9614E245-384B-4D06-9D5E-C912C62C801C}">
      <dgm:prSet/>
      <dgm:spPr/>
      <dgm:t>
        <a:bodyPr/>
        <a:lstStyle/>
        <a:p>
          <a:r>
            <a:rPr lang="en-US" b="1"/>
            <a:t>Museum/gallery exhibitions officer</a:t>
          </a:r>
          <a:endParaRPr lang="en-US"/>
        </a:p>
      </dgm:t>
    </dgm:pt>
    <dgm:pt modelId="{457CDADA-AD21-40A5-9255-C345E54F1AFD}" type="parTrans" cxnId="{27C5AB02-B0F3-42B9-B867-61FCEB824189}">
      <dgm:prSet/>
      <dgm:spPr/>
      <dgm:t>
        <a:bodyPr/>
        <a:lstStyle/>
        <a:p>
          <a:endParaRPr lang="en-US"/>
        </a:p>
      </dgm:t>
    </dgm:pt>
    <dgm:pt modelId="{4027A702-3649-403C-8CD2-86C37784ABCE}" type="sibTrans" cxnId="{27C5AB02-B0F3-42B9-B867-61FCEB824189}">
      <dgm:prSet/>
      <dgm:spPr/>
      <dgm:t>
        <a:bodyPr/>
        <a:lstStyle/>
        <a:p>
          <a:endParaRPr lang="en-US"/>
        </a:p>
      </dgm:t>
    </dgm:pt>
    <dgm:pt modelId="{AAF2E1F0-E386-4DDE-818A-8A2FBF8C76B0}">
      <dgm:prSet/>
      <dgm:spPr/>
      <dgm:t>
        <a:bodyPr/>
        <a:lstStyle/>
        <a:p>
          <a:r>
            <a:rPr lang="en-US" b="1"/>
            <a:t>Media</a:t>
          </a:r>
          <a:endParaRPr lang="en-US"/>
        </a:p>
      </dgm:t>
    </dgm:pt>
    <dgm:pt modelId="{FE339A2F-F054-4204-8CE5-02F81E348157}" type="parTrans" cxnId="{39E0FF62-0205-400E-B3E2-0A7CFBA05CAC}">
      <dgm:prSet/>
      <dgm:spPr/>
      <dgm:t>
        <a:bodyPr/>
        <a:lstStyle/>
        <a:p>
          <a:endParaRPr lang="en-US"/>
        </a:p>
      </dgm:t>
    </dgm:pt>
    <dgm:pt modelId="{0875224E-9EA5-49CC-A479-8DB77C2C9647}" type="sibTrans" cxnId="{39E0FF62-0205-400E-B3E2-0A7CFBA05CAC}">
      <dgm:prSet/>
      <dgm:spPr/>
      <dgm:t>
        <a:bodyPr/>
        <a:lstStyle/>
        <a:p>
          <a:endParaRPr lang="en-US"/>
        </a:p>
      </dgm:t>
    </dgm:pt>
    <dgm:pt modelId="{A748AA20-0140-488B-8664-CAF6656287B4}">
      <dgm:prSet/>
      <dgm:spPr/>
      <dgm:t>
        <a:bodyPr/>
        <a:lstStyle/>
        <a:p>
          <a:r>
            <a:rPr lang="en-US" b="1"/>
            <a:t>Education</a:t>
          </a:r>
          <a:endParaRPr lang="en-US"/>
        </a:p>
      </dgm:t>
    </dgm:pt>
    <dgm:pt modelId="{A58F9067-141D-4E24-AED4-D79A97F8A668}" type="parTrans" cxnId="{E886E658-5DEB-4161-A8C5-4E62280B1EF4}">
      <dgm:prSet/>
      <dgm:spPr/>
      <dgm:t>
        <a:bodyPr/>
        <a:lstStyle/>
        <a:p>
          <a:endParaRPr lang="en-US"/>
        </a:p>
      </dgm:t>
    </dgm:pt>
    <dgm:pt modelId="{048704E5-585F-431A-A64C-6E9FF6ECAD34}" type="sibTrans" cxnId="{E886E658-5DEB-4161-A8C5-4E62280B1EF4}">
      <dgm:prSet/>
      <dgm:spPr/>
      <dgm:t>
        <a:bodyPr/>
        <a:lstStyle/>
        <a:p>
          <a:endParaRPr lang="en-US"/>
        </a:p>
      </dgm:t>
    </dgm:pt>
    <dgm:pt modelId="{19E50C74-1DE7-4362-A7C4-86CB955EC96E}">
      <dgm:prSet/>
      <dgm:spPr/>
      <dgm:t>
        <a:bodyPr/>
        <a:lstStyle/>
        <a:p>
          <a:r>
            <a:rPr lang="en-US" b="1"/>
            <a:t>Academic publishing </a:t>
          </a:r>
          <a:endParaRPr lang="en-US"/>
        </a:p>
      </dgm:t>
    </dgm:pt>
    <dgm:pt modelId="{B77C485A-971B-473D-BDE2-582710B068C4}" type="parTrans" cxnId="{8E263A42-ACD1-4659-A871-24D67DBD4857}">
      <dgm:prSet/>
      <dgm:spPr/>
      <dgm:t>
        <a:bodyPr/>
        <a:lstStyle/>
        <a:p>
          <a:endParaRPr lang="en-US"/>
        </a:p>
      </dgm:t>
    </dgm:pt>
    <dgm:pt modelId="{FBF2B676-A63D-4D5F-AE56-24C1DBA78E8E}" type="sibTrans" cxnId="{8E263A42-ACD1-4659-A871-24D67DBD4857}">
      <dgm:prSet/>
      <dgm:spPr/>
      <dgm:t>
        <a:bodyPr/>
        <a:lstStyle/>
        <a:p>
          <a:endParaRPr lang="en-US"/>
        </a:p>
      </dgm:t>
    </dgm:pt>
    <dgm:pt modelId="{869572D4-EFFD-40D9-B5EA-A3E1D8BBB58F}">
      <dgm:prSet/>
      <dgm:spPr/>
      <dgm:t>
        <a:bodyPr/>
        <a:lstStyle/>
        <a:p>
          <a:r>
            <a:rPr lang="en-US" b="1"/>
            <a:t>Politics</a:t>
          </a:r>
          <a:endParaRPr lang="en-US"/>
        </a:p>
      </dgm:t>
    </dgm:pt>
    <dgm:pt modelId="{A5473838-2C9A-4F76-94C6-B1A59239F07D}" type="parTrans" cxnId="{4AEB53FB-D437-4644-A6AA-216A305A7BCB}">
      <dgm:prSet/>
      <dgm:spPr/>
      <dgm:t>
        <a:bodyPr/>
        <a:lstStyle/>
        <a:p>
          <a:endParaRPr lang="en-US"/>
        </a:p>
      </dgm:t>
    </dgm:pt>
    <dgm:pt modelId="{7C50BD4B-DE67-45C2-AFF6-F5831188D984}" type="sibTrans" cxnId="{4AEB53FB-D437-4644-A6AA-216A305A7BCB}">
      <dgm:prSet/>
      <dgm:spPr/>
      <dgm:t>
        <a:bodyPr/>
        <a:lstStyle/>
        <a:p>
          <a:endParaRPr lang="en-US"/>
        </a:p>
      </dgm:t>
    </dgm:pt>
    <dgm:pt modelId="{58BD8A58-0734-4D54-ADC4-C7CB4C8CEE3C}">
      <dgm:prSet/>
      <dgm:spPr/>
      <dgm:t>
        <a:bodyPr/>
        <a:lstStyle/>
        <a:p>
          <a:r>
            <a:rPr lang="en-US" b="1"/>
            <a:t>Archeologist</a:t>
          </a:r>
          <a:endParaRPr lang="en-US"/>
        </a:p>
      </dgm:t>
    </dgm:pt>
    <dgm:pt modelId="{88203CF7-193B-45AC-A8AE-7D25271319DC}" type="parTrans" cxnId="{1DE0F1BF-021B-4BCD-BD91-AAE25BF975E0}">
      <dgm:prSet/>
      <dgm:spPr/>
      <dgm:t>
        <a:bodyPr/>
        <a:lstStyle/>
        <a:p>
          <a:endParaRPr lang="en-US"/>
        </a:p>
      </dgm:t>
    </dgm:pt>
    <dgm:pt modelId="{0AA9F865-D813-404E-97E4-A5B78053E58D}" type="sibTrans" cxnId="{1DE0F1BF-021B-4BCD-BD91-AAE25BF975E0}">
      <dgm:prSet/>
      <dgm:spPr/>
      <dgm:t>
        <a:bodyPr/>
        <a:lstStyle/>
        <a:p>
          <a:endParaRPr lang="en-US"/>
        </a:p>
      </dgm:t>
    </dgm:pt>
    <dgm:pt modelId="{5B048B87-196C-4B26-91A5-BE9B0A1B51FF}">
      <dgm:prSet/>
      <dgm:spPr/>
      <dgm:t>
        <a:bodyPr/>
        <a:lstStyle/>
        <a:p>
          <a:r>
            <a:rPr lang="en-US" b="1"/>
            <a:t>Cultural heritage</a:t>
          </a:r>
          <a:endParaRPr lang="en-US"/>
        </a:p>
      </dgm:t>
    </dgm:pt>
    <dgm:pt modelId="{835A9C12-6CCE-45A6-A3E0-6D5192CBA622}" type="parTrans" cxnId="{9653195C-25A0-42CD-87A0-4EDC39CE6F17}">
      <dgm:prSet/>
      <dgm:spPr/>
      <dgm:t>
        <a:bodyPr/>
        <a:lstStyle/>
        <a:p>
          <a:endParaRPr lang="en-US"/>
        </a:p>
      </dgm:t>
    </dgm:pt>
    <dgm:pt modelId="{97C9D2BA-8265-40B4-AD83-C1A618E22601}" type="sibTrans" cxnId="{9653195C-25A0-42CD-87A0-4EDC39CE6F17}">
      <dgm:prSet/>
      <dgm:spPr/>
      <dgm:t>
        <a:bodyPr/>
        <a:lstStyle/>
        <a:p>
          <a:endParaRPr lang="en-US"/>
        </a:p>
      </dgm:t>
    </dgm:pt>
    <dgm:pt modelId="{FAC7E279-B4BD-4A62-AD43-171877061562}" type="pres">
      <dgm:prSet presAssocID="{42C34C2E-3F1A-4D94-AD43-49274476096D}" presName="diagram" presStyleCnt="0">
        <dgm:presLayoutVars>
          <dgm:dir/>
          <dgm:resizeHandles val="exact"/>
        </dgm:presLayoutVars>
      </dgm:prSet>
      <dgm:spPr/>
    </dgm:pt>
    <dgm:pt modelId="{244505C7-4F0D-4CE8-92C6-566A937D7C85}" type="pres">
      <dgm:prSet presAssocID="{11EDD153-CB93-42AA-B2DD-19558C21D551}" presName="node" presStyleLbl="node1" presStyleIdx="0" presStyleCnt="13">
        <dgm:presLayoutVars>
          <dgm:bulletEnabled val="1"/>
        </dgm:presLayoutVars>
      </dgm:prSet>
      <dgm:spPr/>
    </dgm:pt>
    <dgm:pt modelId="{DFF66734-451E-42A8-B96D-7F5B3F650035}" type="pres">
      <dgm:prSet presAssocID="{B3A388EF-1018-4344-B0C3-41F90637FA80}" presName="sibTrans" presStyleCnt="0"/>
      <dgm:spPr/>
    </dgm:pt>
    <dgm:pt modelId="{081B5062-2D58-4F3B-B578-ECC75026B608}" type="pres">
      <dgm:prSet presAssocID="{1863559B-44E1-401C-B7A5-C7B75373945B}" presName="node" presStyleLbl="node1" presStyleIdx="1" presStyleCnt="13">
        <dgm:presLayoutVars>
          <dgm:bulletEnabled val="1"/>
        </dgm:presLayoutVars>
      </dgm:prSet>
      <dgm:spPr/>
    </dgm:pt>
    <dgm:pt modelId="{B7274D14-5B58-43EB-B17D-1117AE1DDC82}" type="pres">
      <dgm:prSet presAssocID="{97A04791-8B61-440B-8150-AAB391CEDABE}" presName="sibTrans" presStyleCnt="0"/>
      <dgm:spPr/>
    </dgm:pt>
    <dgm:pt modelId="{8CA5810F-0525-4351-B101-CE3273115E92}" type="pres">
      <dgm:prSet presAssocID="{95300B0B-4D57-42A5-B158-2243728AC0DF}" presName="node" presStyleLbl="node1" presStyleIdx="2" presStyleCnt="13">
        <dgm:presLayoutVars>
          <dgm:bulletEnabled val="1"/>
        </dgm:presLayoutVars>
      </dgm:prSet>
      <dgm:spPr/>
    </dgm:pt>
    <dgm:pt modelId="{D4E4A986-C793-422A-A39A-A0C4640AA125}" type="pres">
      <dgm:prSet presAssocID="{F859C387-78E0-405B-AC60-BEC512DA3548}" presName="sibTrans" presStyleCnt="0"/>
      <dgm:spPr/>
    </dgm:pt>
    <dgm:pt modelId="{201EFFEF-18C4-466E-9326-91C0E4FAF4D5}" type="pres">
      <dgm:prSet presAssocID="{A30D005E-6C43-40E1-9091-700A8693A202}" presName="node" presStyleLbl="node1" presStyleIdx="3" presStyleCnt="13">
        <dgm:presLayoutVars>
          <dgm:bulletEnabled val="1"/>
        </dgm:presLayoutVars>
      </dgm:prSet>
      <dgm:spPr/>
    </dgm:pt>
    <dgm:pt modelId="{E8181D7C-8814-43E0-A077-A0DD2AA1BF30}" type="pres">
      <dgm:prSet presAssocID="{54F55AB0-84E5-487F-A4FC-126B7C33181F}" presName="sibTrans" presStyleCnt="0"/>
      <dgm:spPr/>
    </dgm:pt>
    <dgm:pt modelId="{91FFD764-48D3-4AC7-AD99-B7470DB4F47D}" type="pres">
      <dgm:prSet presAssocID="{3D299660-DEB0-431E-B7BD-AAC7E65A284F}" presName="node" presStyleLbl="node1" presStyleIdx="4" presStyleCnt="13">
        <dgm:presLayoutVars>
          <dgm:bulletEnabled val="1"/>
        </dgm:presLayoutVars>
      </dgm:prSet>
      <dgm:spPr/>
    </dgm:pt>
    <dgm:pt modelId="{21F83EC9-5C32-4CE6-97AF-6146218C966B}" type="pres">
      <dgm:prSet presAssocID="{A96A9629-9A3C-4500-9569-83CD18284224}" presName="sibTrans" presStyleCnt="0"/>
      <dgm:spPr/>
    </dgm:pt>
    <dgm:pt modelId="{67496B73-CB92-4A0F-8D36-761E7E48D288}" type="pres">
      <dgm:prSet presAssocID="{E1CD5664-8DF2-4B59-9412-3DADEB0C66E5}" presName="node" presStyleLbl="node1" presStyleIdx="5" presStyleCnt="13">
        <dgm:presLayoutVars>
          <dgm:bulletEnabled val="1"/>
        </dgm:presLayoutVars>
      </dgm:prSet>
      <dgm:spPr/>
    </dgm:pt>
    <dgm:pt modelId="{7FAFCB1D-5706-4078-A6B6-C650E50B820F}" type="pres">
      <dgm:prSet presAssocID="{BC093ECE-3891-4EDF-99C2-059C99D1B636}" presName="sibTrans" presStyleCnt="0"/>
      <dgm:spPr/>
    </dgm:pt>
    <dgm:pt modelId="{CFC07BD1-A5DF-4E51-918C-D016986ECDBA}" type="pres">
      <dgm:prSet presAssocID="{9614E245-384B-4D06-9D5E-C912C62C801C}" presName="node" presStyleLbl="node1" presStyleIdx="6" presStyleCnt="13">
        <dgm:presLayoutVars>
          <dgm:bulletEnabled val="1"/>
        </dgm:presLayoutVars>
      </dgm:prSet>
      <dgm:spPr/>
    </dgm:pt>
    <dgm:pt modelId="{14A3EEE5-8A87-4F2F-AA0F-EBA5BF38B8E7}" type="pres">
      <dgm:prSet presAssocID="{4027A702-3649-403C-8CD2-86C37784ABCE}" presName="sibTrans" presStyleCnt="0"/>
      <dgm:spPr/>
    </dgm:pt>
    <dgm:pt modelId="{377D6B5E-B199-40B5-9CA3-613F326CB031}" type="pres">
      <dgm:prSet presAssocID="{AAF2E1F0-E386-4DDE-818A-8A2FBF8C76B0}" presName="node" presStyleLbl="node1" presStyleIdx="7" presStyleCnt="13">
        <dgm:presLayoutVars>
          <dgm:bulletEnabled val="1"/>
        </dgm:presLayoutVars>
      </dgm:prSet>
      <dgm:spPr/>
    </dgm:pt>
    <dgm:pt modelId="{CD1CED37-2FA7-4566-81C6-9EA09CD79B8D}" type="pres">
      <dgm:prSet presAssocID="{0875224E-9EA5-49CC-A479-8DB77C2C9647}" presName="sibTrans" presStyleCnt="0"/>
      <dgm:spPr/>
    </dgm:pt>
    <dgm:pt modelId="{F68E6D6B-B96D-4373-A16B-26935E91CBEB}" type="pres">
      <dgm:prSet presAssocID="{A748AA20-0140-488B-8664-CAF6656287B4}" presName="node" presStyleLbl="node1" presStyleIdx="8" presStyleCnt="13">
        <dgm:presLayoutVars>
          <dgm:bulletEnabled val="1"/>
        </dgm:presLayoutVars>
      </dgm:prSet>
      <dgm:spPr/>
    </dgm:pt>
    <dgm:pt modelId="{EA3059B7-DA88-4D8D-BAB6-9033DD51D03F}" type="pres">
      <dgm:prSet presAssocID="{048704E5-585F-431A-A64C-6E9FF6ECAD34}" presName="sibTrans" presStyleCnt="0"/>
      <dgm:spPr/>
    </dgm:pt>
    <dgm:pt modelId="{9D058582-BAF7-4226-9AA5-9E7140032EFB}" type="pres">
      <dgm:prSet presAssocID="{19E50C74-1DE7-4362-A7C4-86CB955EC96E}" presName="node" presStyleLbl="node1" presStyleIdx="9" presStyleCnt="13">
        <dgm:presLayoutVars>
          <dgm:bulletEnabled val="1"/>
        </dgm:presLayoutVars>
      </dgm:prSet>
      <dgm:spPr/>
    </dgm:pt>
    <dgm:pt modelId="{90CC66B1-CD87-480C-A0B9-4002493262B9}" type="pres">
      <dgm:prSet presAssocID="{FBF2B676-A63D-4D5F-AE56-24C1DBA78E8E}" presName="sibTrans" presStyleCnt="0"/>
      <dgm:spPr/>
    </dgm:pt>
    <dgm:pt modelId="{2B3BEBFD-1194-47FF-BA07-07360292A9D2}" type="pres">
      <dgm:prSet presAssocID="{869572D4-EFFD-40D9-B5EA-A3E1D8BBB58F}" presName="node" presStyleLbl="node1" presStyleIdx="10" presStyleCnt="13">
        <dgm:presLayoutVars>
          <dgm:bulletEnabled val="1"/>
        </dgm:presLayoutVars>
      </dgm:prSet>
      <dgm:spPr/>
    </dgm:pt>
    <dgm:pt modelId="{BF1FAC6B-77DB-4ED4-B3BE-990DBCBFF311}" type="pres">
      <dgm:prSet presAssocID="{7C50BD4B-DE67-45C2-AFF6-F5831188D984}" presName="sibTrans" presStyleCnt="0"/>
      <dgm:spPr/>
    </dgm:pt>
    <dgm:pt modelId="{03888E4A-96D3-4BBC-A706-2C8EB0BE207B}" type="pres">
      <dgm:prSet presAssocID="{58BD8A58-0734-4D54-ADC4-C7CB4C8CEE3C}" presName="node" presStyleLbl="node1" presStyleIdx="11" presStyleCnt="13">
        <dgm:presLayoutVars>
          <dgm:bulletEnabled val="1"/>
        </dgm:presLayoutVars>
      </dgm:prSet>
      <dgm:spPr/>
    </dgm:pt>
    <dgm:pt modelId="{9688031E-3922-489C-ABFD-7AEF4BE496ED}" type="pres">
      <dgm:prSet presAssocID="{0AA9F865-D813-404E-97E4-A5B78053E58D}" presName="sibTrans" presStyleCnt="0"/>
      <dgm:spPr/>
    </dgm:pt>
    <dgm:pt modelId="{B12E04E2-99D8-4E43-9662-D6EC13CB847A}" type="pres">
      <dgm:prSet presAssocID="{5B048B87-196C-4B26-91A5-BE9B0A1B51FF}" presName="node" presStyleLbl="node1" presStyleIdx="12" presStyleCnt="13">
        <dgm:presLayoutVars>
          <dgm:bulletEnabled val="1"/>
        </dgm:presLayoutVars>
      </dgm:prSet>
      <dgm:spPr/>
    </dgm:pt>
  </dgm:ptLst>
  <dgm:cxnLst>
    <dgm:cxn modelId="{27C5AB02-B0F3-42B9-B867-61FCEB824189}" srcId="{42C34C2E-3F1A-4D94-AD43-49274476096D}" destId="{9614E245-384B-4D06-9D5E-C912C62C801C}" srcOrd="6" destOrd="0" parTransId="{457CDADA-AD21-40A5-9255-C345E54F1AFD}" sibTransId="{4027A702-3649-403C-8CD2-86C37784ABCE}"/>
    <dgm:cxn modelId="{5A8B981B-4AAA-4F19-BD31-4EA8E86D024C}" type="presOf" srcId="{5B048B87-196C-4B26-91A5-BE9B0A1B51FF}" destId="{B12E04E2-99D8-4E43-9662-D6EC13CB847A}" srcOrd="0" destOrd="0" presId="urn:microsoft.com/office/officeart/2005/8/layout/default"/>
    <dgm:cxn modelId="{9A7C531F-DC61-42E6-8155-3A4FE0057243}" type="presOf" srcId="{95300B0B-4D57-42A5-B158-2243728AC0DF}" destId="{8CA5810F-0525-4351-B101-CE3273115E92}" srcOrd="0" destOrd="0" presId="urn:microsoft.com/office/officeart/2005/8/layout/default"/>
    <dgm:cxn modelId="{BC76072D-E30D-42B6-97C2-6D8C931FD8FD}" srcId="{42C34C2E-3F1A-4D94-AD43-49274476096D}" destId="{A30D005E-6C43-40E1-9091-700A8693A202}" srcOrd="3" destOrd="0" parTransId="{DAE8D890-4904-48A5-949B-51C4089BABDA}" sibTransId="{54F55AB0-84E5-487F-A4FC-126B7C33181F}"/>
    <dgm:cxn modelId="{0F927E40-EEDD-4F2F-BDCE-B85CE6B65E73}" type="presOf" srcId="{E1CD5664-8DF2-4B59-9412-3DADEB0C66E5}" destId="{67496B73-CB92-4A0F-8D36-761E7E48D288}" srcOrd="0" destOrd="0" presId="urn:microsoft.com/office/officeart/2005/8/layout/default"/>
    <dgm:cxn modelId="{9653195C-25A0-42CD-87A0-4EDC39CE6F17}" srcId="{42C34C2E-3F1A-4D94-AD43-49274476096D}" destId="{5B048B87-196C-4B26-91A5-BE9B0A1B51FF}" srcOrd="12" destOrd="0" parTransId="{835A9C12-6CCE-45A6-A3E0-6D5192CBA622}" sibTransId="{97C9D2BA-8265-40B4-AD83-C1A618E22601}"/>
    <dgm:cxn modelId="{8E263A42-ACD1-4659-A871-24D67DBD4857}" srcId="{42C34C2E-3F1A-4D94-AD43-49274476096D}" destId="{19E50C74-1DE7-4362-A7C4-86CB955EC96E}" srcOrd="9" destOrd="0" parTransId="{B77C485A-971B-473D-BDE2-582710B068C4}" sibTransId="{FBF2B676-A63D-4D5F-AE56-24C1DBA78E8E}"/>
    <dgm:cxn modelId="{A828BE42-C425-4BF3-9002-3DF4CF0CB972}" srcId="{42C34C2E-3F1A-4D94-AD43-49274476096D}" destId="{95300B0B-4D57-42A5-B158-2243728AC0DF}" srcOrd="2" destOrd="0" parTransId="{900B926D-9261-4562-9E0B-9EA35D02E3DE}" sibTransId="{F859C387-78E0-405B-AC60-BEC512DA3548}"/>
    <dgm:cxn modelId="{39E0FF62-0205-400E-B3E2-0A7CFBA05CAC}" srcId="{42C34C2E-3F1A-4D94-AD43-49274476096D}" destId="{AAF2E1F0-E386-4DDE-818A-8A2FBF8C76B0}" srcOrd="7" destOrd="0" parTransId="{FE339A2F-F054-4204-8CE5-02F81E348157}" sibTransId="{0875224E-9EA5-49CC-A479-8DB77C2C9647}"/>
    <dgm:cxn modelId="{4AE9A466-94B7-4513-9528-E9BFAC87EF52}" type="presOf" srcId="{19E50C74-1DE7-4362-A7C4-86CB955EC96E}" destId="{9D058582-BAF7-4226-9AA5-9E7140032EFB}" srcOrd="0" destOrd="0" presId="urn:microsoft.com/office/officeart/2005/8/layout/default"/>
    <dgm:cxn modelId="{2019CA4A-A75E-4128-B5C6-62B77D888C12}" type="presOf" srcId="{AAF2E1F0-E386-4DDE-818A-8A2FBF8C76B0}" destId="{377D6B5E-B199-40B5-9CA3-613F326CB031}" srcOrd="0" destOrd="0" presId="urn:microsoft.com/office/officeart/2005/8/layout/default"/>
    <dgm:cxn modelId="{24705170-1C5C-4EC9-A336-A9D5297CB785}" srcId="{42C34C2E-3F1A-4D94-AD43-49274476096D}" destId="{11EDD153-CB93-42AA-B2DD-19558C21D551}" srcOrd="0" destOrd="0" parTransId="{07A5407E-E6C2-4B2D-B7B2-9C3961759157}" sibTransId="{B3A388EF-1018-4344-B0C3-41F90637FA80}"/>
    <dgm:cxn modelId="{E137AD70-4E7B-44C9-BE1D-366F298EBA0B}" type="presOf" srcId="{A748AA20-0140-488B-8664-CAF6656287B4}" destId="{F68E6D6B-B96D-4373-A16B-26935E91CBEB}" srcOrd="0" destOrd="0" presId="urn:microsoft.com/office/officeart/2005/8/layout/default"/>
    <dgm:cxn modelId="{57977A53-E3D8-4FB0-BDD9-05C41E09D4B0}" srcId="{42C34C2E-3F1A-4D94-AD43-49274476096D}" destId="{E1CD5664-8DF2-4B59-9412-3DADEB0C66E5}" srcOrd="5" destOrd="0" parTransId="{9B81E7C7-A698-4D89-9EB5-2E79D1EF0BC3}" sibTransId="{BC093ECE-3891-4EDF-99C2-059C99D1B636}"/>
    <dgm:cxn modelId="{E886E658-5DEB-4161-A8C5-4E62280B1EF4}" srcId="{42C34C2E-3F1A-4D94-AD43-49274476096D}" destId="{A748AA20-0140-488B-8664-CAF6656287B4}" srcOrd="8" destOrd="0" parTransId="{A58F9067-141D-4E24-AED4-D79A97F8A668}" sibTransId="{048704E5-585F-431A-A64C-6E9FF6ECAD34}"/>
    <dgm:cxn modelId="{FE480889-B2ED-4042-8107-98FFBB2AC9CF}" srcId="{42C34C2E-3F1A-4D94-AD43-49274476096D}" destId="{1863559B-44E1-401C-B7A5-C7B75373945B}" srcOrd="1" destOrd="0" parTransId="{5C404FE3-0CFE-43D8-94C6-224EE6FB679E}" sibTransId="{97A04791-8B61-440B-8150-AAB391CEDABE}"/>
    <dgm:cxn modelId="{5ED19E8D-301E-49C6-A631-39757BE0B190}" type="presOf" srcId="{1863559B-44E1-401C-B7A5-C7B75373945B}" destId="{081B5062-2D58-4F3B-B578-ECC75026B608}" srcOrd="0" destOrd="0" presId="urn:microsoft.com/office/officeart/2005/8/layout/default"/>
    <dgm:cxn modelId="{0397CBA0-1411-437F-9F32-297EC2F12763}" type="presOf" srcId="{42C34C2E-3F1A-4D94-AD43-49274476096D}" destId="{FAC7E279-B4BD-4A62-AD43-171877061562}" srcOrd="0" destOrd="0" presId="urn:microsoft.com/office/officeart/2005/8/layout/default"/>
    <dgm:cxn modelId="{4B0204B7-9045-4211-89DC-D5EDC2B97DC7}" type="presOf" srcId="{869572D4-EFFD-40D9-B5EA-A3E1D8BBB58F}" destId="{2B3BEBFD-1194-47FF-BA07-07360292A9D2}" srcOrd="0" destOrd="0" presId="urn:microsoft.com/office/officeart/2005/8/layout/default"/>
    <dgm:cxn modelId="{1DE0F1BF-021B-4BCD-BD91-AAE25BF975E0}" srcId="{42C34C2E-3F1A-4D94-AD43-49274476096D}" destId="{58BD8A58-0734-4D54-ADC4-C7CB4C8CEE3C}" srcOrd="11" destOrd="0" parTransId="{88203CF7-193B-45AC-A8AE-7D25271319DC}" sibTransId="{0AA9F865-D813-404E-97E4-A5B78053E58D}"/>
    <dgm:cxn modelId="{42484EC1-D839-4B94-997B-4EA2F8010467}" srcId="{42C34C2E-3F1A-4D94-AD43-49274476096D}" destId="{3D299660-DEB0-431E-B7BD-AAC7E65A284F}" srcOrd="4" destOrd="0" parTransId="{4344E80E-9B39-4CB5-9B90-650C77AA0024}" sibTransId="{A96A9629-9A3C-4500-9569-83CD18284224}"/>
    <dgm:cxn modelId="{470A1BCD-C415-4FD9-BAC5-0107DD52F576}" type="presOf" srcId="{A30D005E-6C43-40E1-9091-700A8693A202}" destId="{201EFFEF-18C4-466E-9326-91C0E4FAF4D5}" srcOrd="0" destOrd="0" presId="urn:microsoft.com/office/officeart/2005/8/layout/default"/>
    <dgm:cxn modelId="{485110E0-FE76-4E33-9ACB-00B9B4984F89}" type="presOf" srcId="{3D299660-DEB0-431E-B7BD-AAC7E65A284F}" destId="{91FFD764-48D3-4AC7-AD99-B7470DB4F47D}" srcOrd="0" destOrd="0" presId="urn:microsoft.com/office/officeart/2005/8/layout/default"/>
    <dgm:cxn modelId="{9D90A8E0-B1CF-435D-A636-8323C9D9E5F7}" type="presOf" srcId="{9614E245-384B-4D06-9D5E-C912C62C801C}" destId="{CFC07BD1-A5DF-4E51-918C-D016986ECDBA}" srcOrd="0" destOrd="0" presId="urn:microsoft.com/office/officeart/2005/8/layout/default"/>
    <dgm:cxn modelId="{D6160AED-CF39-4264-AFDF-D8C8AE79D52C}" type="presOf" srcId="{11EDD153-CB93-42AA-B2DD-19558C21D551}" destId="{244505C7-4F0D-4CE8-92C6-566A937D7C85}" srcOrd="0" destOrd="0" presId="urn:microsoft.com/office/officeart/2005/8/layout/default"/>
    <dgm:cxn modelId="{ACD5AEFA-11F9-4566-BAD9-ED1143CFBE8D}" type="presOf" srcId="{58BD8A58-0734-4D54-ADC4-C7CB4C8CEE3C}" destId="{03888E4A-96D3-4BBC-A706-2C8EB0BE207B}" srcOrd="0" destOrd="0" presId="urn:microsoft.com/office/officeart/2005/8/layout/default"/>
    <dgm:cxn modelId="{4AEB53FB-D437-4644-A6AA-216A305A7BCB}" srcId="{42C34C2E-3F1A-4D94-AD43-49274476096D}" destId="{869572D4-EFFD-40D9-B5EA-A3E1D8BBB58F}" srcOrd="10" destOrd="0" parTransId="{A5473838-2C9A-4F76-94C6-B1A59239F07D}" sibTransId="{7C50BD4B-DE67-45C2-AFF6-F5831188D984}"/>
    <dgm:cxn modelId="{FC166A9E-38F3-4296-A069-2910874FC1E6}" type="presParOf" srcId="{FAC7E279-B4BD-4A62-AD43-171877061562}" destId="{244505C7-4F0D-4CE8-92C6-566A937D7C85}" srcOrd="0" destOrd="0" presId="urn:microsoft.com/office/officeart/2005/8/layout/default"/>
    <dgm:cxn modelId="{6C10F3BA-6202-49B2-9D9F-4480B71E6BB4}" type="presParOf" srcId="{FAC7E279-B4BD-4A62-AD43-171877061562}" destId="{DFF66734-451E-42A8-B96D-7F5B3F650035}" srcOrd="1" destOrd="0" presId="urn:microsoft.com/office/officeart/2005/8/layout/default"/>
    <dgm:cxn modelId="{6570BB8B-0128-415E-85ED-1C83FB169625}" type="presParOf" srcId="{FAC7E279-B4BD-4A62-AD43-171877061562}" destId="{081B5062-2D58-4F3B-B578-ECC75026B608}" srcOrd="2" destOrd="0" presId="urn:microsoft.com/office/officeart/2005/8/layout/default"/>
    <dgm:cxn modelId="{1DBE3E61-35A2-4519-94A0-E34F30604B10}" type="presParOf" srcId="{FAC7E279-B4BD-4A62-AD43-171877061562}" destId="{B7274D14-5B58-43EB-B17D-1117AE1DDC82}" srcOrd="3" destOrd="0" presId="urn:microsoft.com/office/officeart/2005/8/layout/default"/>
    <dgm:cxn modelId="{11526EFF-6CE2-4956-8750-AD19DA7B49A4}" type="presParOf" srcId="{FAC7E279-B4BD-4A62-AD43-171877061562}" destId="{8CA5810F-0525-4351-B101-CE3273115E92}" srcOrd="4" destOrd="0" presId="urn:microsoft.com/office/officeart/2005/8/layout/default"/>
    <dgm:cxn modelId="{5D79ABAF-06E5-4E5B-8F16-DD32D0E6AFBA}" type="presParOf" srcId="{FAC7E279-B4BD-4A62-AD43-171877061562}" destId="{D4E4A986-C793-422A-A39A-A0C4640AA125}" srcOrd="5" destOrd="0" presId="urn:microsoft.com/office/officeart/2005/8/layout/default"/>
    <dgm:cxn modelId="{9088F269-0381-41ED-8FB2-DB9F5FB0B0D9}" type="presParOf" srcId="{FAC7E279-B4BD-4A62-AD43-171877061562}" destId="{201EFFEF-18C4-466E-9326-91C0E4FAF4D5}" srcOrd="6" destOrd="0" presId="urn:microsoft.com/office/officeart/2005/8/layout/default"/>
    <dgm:cxn modelId="{5E9C9D40-99BD-438B-9DBF-2EA9D595EDEA}" type="presParOf" srcId="{FAC7E279-B4BD-4A62-AD43-171877061562}" destId="{E8181D7C-8814-43E0-A077-A0DD2AA1BF30}" srcOrd="7" destOrd="0" presId="urn:microsoft.com/office/officeart/2005/8/layout/default"/>
    <dgm:cxn modelId="{C8537824-1E7D-4185-954D-B7AA5C2F60D7}" type="presParOf" srcId="{FAC7E279-B4BD-4A62-AD43-171877061562}" destId="{91FFD764-48D3-4AC7-AD99-B7470DB4F47D}" srcOrd="8" destOrd="0" presId="urn:microsoft.com/office/officeart/2005/8/layout/default"/>
    <dgm:cxn modelId="{ABA1E5CE-B210-4608-AD07-9E4430972FF2}" type="presParOf" srcId="{FAC7E279-B4BD-4A62-AD43-171877061562}" destId="{21F83EC9-5C32-4CE6-97AF-6146218C966B}" srcOrd="9" destOrd="0" presId="urn:microsoft.com/office/officeart/2005/8/layout/default"/>
    <dgm:cxn modelId="{6FD3BD33-A85D-4441-B442-3131962017DD}" type="presParOf" srcId="{FAC7E279-B4BD-4A62-AD43-171877061562}" destId="{67496B73-CB92-4A0F-8D36-761E7E48D288}" srcOrd="10" destOrd="0" presId="urn:microsoft.com/office/officeart/2005/8/layout/default"/>
    <dgm:cxn modelId="{99470049-8D3D-4AE9-8230-B278E950940A}" type="presParOf" srcId="{FAC7E279-B4BD-4A62-AD43-171877061562}" destId="{7FAFCB1D-5706-4078-A6B6-C650E50B820F}" srcOrd="11" destOrd="0" presId="urn:microsoft.com/office/officeart/2005/8/layout/default"/>
    <dgm:cxn modelId="{6EF3014A-2BD2-48E0-A7FF-CC2EE2BFE696}" type="presParOf" srcId="{FAC7E279-B4BD-4A62-AD43-171877061562}" destId="{CFC07BD1-A5DF-4E51-918C-D016986ECDBA}" srcOrd="12" destOrd="0" presId="urn:microsoft.com/office/officeart/2005/8/layout/default"/>
    <dgm:cxn modelId="{E5ADBFA2-F8B2-4EF6-8B9A-F94CE2562ACD}" type="presParOf" srcId="{FAC7E279-B4BD-4A62-AD43-171877061562}" destId="{14A3EEE5-8A87-4F2F-AA0F-EBA5BF38B8E7}" srcOrd="13" destOrd="0" presId="urn:microsoft.com/office/officeart/2005/8/layout/default"/>
    <dgm:cxn modelId="{73507068-8F67-4256-A68F-5C739F4999A7}" type="presParOf" srcId="{FAC7E279-B4BD-4A62-AD43-171877061562}" destId="{377D6B5E-B199-40B5-9CA3-613F326CB031}" srcOrd="14" destOrd="0" presId="urn:microsoft.com/office/officeart/2005/8/layout/default"/>
    <dgm:cxn modelId="{31DF1B83-615E-4682-A9D7-E60D5A10B350}" type="presParOf" srcId="{FAC7E279-B4BD-4A62-AD43-171877061562}" destId="{CD1CED37-2FA7-4566-81C6-9EA09CD79B8D}" srcOrd="15" destOrd="0" presId="urn:microsoft.com/office/officeart/2005/8/layout/default"/>
    <dgm:cxn modelId="{F6BEE41F-BD61-43AF-A754-F5DD035E5371}" type="presParOf" srcId="{FAC7E279-B4BD-4A62-AD43-171877061562}" destId="{F68E6D6B-B96D-4373-A16B-26935E91CBEB}" srcOrd="16" destOrd="0" presId="urn:microsoft.com/office/officeart/2005/8/layout/default"/>
    <dgm:cxn modelId="{88CD1518-3E59-4DF8-B8D4-0C3327913909}" type="presParOf" srcId="{FAC7E279-B4BD-4A62-AD43-171877061562}" destId="{EA3059B7-DA88-4D8D-BAB6-9033DD51D03F}" srcOrd="17" destOrd="0" presId="urn:microsoft.com/office/officeart/2005/8/layout/default"/>
    <dgm:cxn modelId="{81A9B4E8-3EC1-4F45-BCA9-7E9770174155}" type="presParOf" srcId="{FAC7E279-B4BD-4A62-AD43-171877061562}" destId="{9D058582-BAF7-4226-9AA5-9E7140032EFB}" srcOrd="18" destOrd="0" presId="urn:microsoft.com/office/officeart/2005/8/layout/default"/>
    <dgm:cxn modelId="{0CAD5845-5262-414F-BF4A-D313F7360D2F}" type="presParOf" srcId="{FAC7E279-B4BD-4A62-AD43-171877061562}" destId="{90CC66B1-CD87-480C-A0B9-4002493262B9}" srcOrd="19" destOrd="0" presId="urn:microsoft.com/office/officeart/2005/8/layout/default"/>
    <dgm:cxn modelId="{665923DF-B869-4B4E-A259-2AA0FE272D69}" type="presParOf" srcId="{FAC7E279-B4BD-4A62-AD43-171877061562}" destId="{2B3BEBFD-1194-47FF-BA07-07360292A9D2}" srcOrd="20" destOrd="0" presId="urn:microsoft.com/office/officeart/2005/8/layout/default"/>
    <dgm:cxn modelId="{20AEA97D-483E-4F1F-BB6E-357C02252C96}" type="presParOf" srcId="{FAC7E279-B4BD-4A62-AD43-171877061562}" destId="{BF1FAC6B-77DB-4ED4-B3BE-990DBCBFF311}" srcOrd="21" destOrd="0" presId="urn:microsoft.com/office/officeart/2005/8/layout/default"/>
    <dgm:cxn modelId="{C5CDB6F1-E535-475C-A7D6-DE5A9D08A0CB}" type="presParOf" srcId="{FAC7E279-B4BD-4A62-AD43-171877061562}" destId="{03888E4A-96D3-4BBC-A706-2C8EB0BE207B}" srcOrd="22" destOrd="0" presId="urn:microsoft.com/office/officeart/2005/8/layout/default"/>
    <dgm:cxn modelId="{23911D16-1258-471F-B28F-1F8424EC2C3D}" type="presParOf" srcId="{FAC7E279-B4BD-4A62-AD43-171877061562}" destId="{9688031E-3922-489C-ABFD-7AEF4BE496ED}" srcOrd="23" destOrd="0" presId="urn:microsoft.com/office/officeart/2005/8/layout/default"/>
    <dgm:cxn modelId="{0DE65535-11F2-4D1B-8170-6EE30D6B8F80}" type="presParOf" srcId="{FAC7E279-B4BD-4A62-AD43-171877061562}" destId="{B12E04E2-99D8-4E43-9662-D6EC13CB847A}" srcOrd="24"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5E8E77-69B6-4114-A7C3-3C5BDCB02663}">
      <dsp:nvSpPr>
        <dsp:cNvPr id="0" name=""/>
        <dsp:cNvSpPr/>
      </dsp:nvSpPr>
      <dsp:spPr>
        <a:xfrm>
          <a:off x="0" y="71775"/>
          <a:ext cx="5924550" cy="2162160"/>
        </a:xfrm>
        <a:prstGeom prst="roundRect">
          <a:avLst/>
        </a:prstGeom>
        <a:gradFill rotWithShape="0">
          <a:gsLst>
            <a:gs pos="0">
              <a:schemeClr val="accent2">
                <a:hueOff val="0"/>
                <a:satOff val="0"/>
                <a:lumOff val="0"/>
                <a:alphaOff val="0"/>
                <a:tint val="94000"/>
                <a:satMod val="100000"/>
                <a:lumMod val="104000"/>
              </a:schemeClr>
            </a:gs>
            <a:gs pos="69000">
              <a:schemeClr val="accent2">
                <a:hueOff val="0"/>
                <a:satOff val="0"/>
                <a:lumOff val="0"/>
                <a:alphaOff val="0"/>
                <a:shade val="86000"/>
                <a:satMod val="130000"/>
                <a:lumMod val="102000"/>
              </a:schemeClr>
            </a:gs>
            <a:gs pos="100000">
              <a:schemeClr val="accent2">
                <a:hueOff val="0"/>
                <a:satOff val="0"/>
                <a:lumOff val="0"/>
                <a:alphaOff val="0"/>
                <a:shade val="72000"/>
                <a:satMod val="130000"/>
                <a:lumMod val="100000"/>
              </a:schemeClr>
            </a:gs>
          </a:gsLst>
          <a:lin ang="5400000" scaled="0"/>
        </a:gradFill>
        <a:ln>
          <a:noFill/>
        </a:ln>
        <a:effectLst>
          <a:outerShdw blurRad="50800" dist="38100" dir="5400000" sy="96000" rotWithShape="0">
            <a:srgbClr val="000000">
              <a:alpha val="54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l" defTabSz="2489200" rtl="0">
            <a:lnSpc>
              <a:spcPct val="90000"/>
            </a:lnSpc>
            <a:spcBef>
              <a:spcPct val="0"/>
            </a:spcBef>
            <a:spcAft>
              <a:spcPct val="35000"/>
            </a:spcAft>
            <a:buNone/>
          </a:pPr>
          <a:r>
            <a:rPr lang="en-US" sz="5600" kern="1200" dirty="0"/>
            <a:t>Year 11 History</a:t>
          </a:r>
          <a:r>
            <a:rPr lang="en-US" sz="5600" kern="1200" dirty="0">
              <a:latin typeface="Bookman Old Style" panose="02050604050505020204"/>
            </a:rPr>
            <a:t>:</a:t>
          </a:r>
          <a:r>
            <a:rPr lang="en-US" sz="5600" kern="1200" dirty="0"/>
            <a:t> Modern History</a:t>
          </a:r>
        </a:p>
      </dsp:txBody>
      <dsp:txXfrm>
        <a:off x="105548" y="177323"/>
        <a:ext cx="5713454" cy="1951064"/>
      </dsp:txXfrm>
    </dsp:sp>
    <dsp:sp modelId="{393FE154-8657-4DA7-839E-B50C01A3F46C}">
      <dsp:nvSpPr>
        <dsp:cNvPr id="0" name=""/>
        <dsp:cNvSpPr/>
      </dsp:nvSpPr>
      <dsp:spPr>
        <a:xfrm>
          <a:off x="0" y="2395215"/>
          <a:ext cx="5924550" cy="2162160"/>
        </a:xfrm>
        <a:prstGeom prst="roundRect">
          <a:avLst/>
        </a:prstGeom>
        <a:gradFill rotWithShape="0">
          <a:gsLst>
            <a:gs pos="0">
              <a:schemeClr val="accent2">
                <a:hueOff val="2212920"/>
                <a:satOff val="10201"/>
                <a:lumOff val="1569"/>
                <a:alphaOff val="0"/>
                <a:tint val="94000"/>
                <a:satMod val="100000"/>
                <a:lumMod val="104000"/>
              </a:schemeClr>
            </a:gs>
            <a:gs pos="69000">
              <a:schemeClr val="accent2">
                <a:hueOff val="2212920"/>
                <a:satOff val="10201"/>
                <a:lumOff val="1569"/>
                <a:alphaOff val="0"/>
                <a:shade val="86000"/>
                <a:satMod val="130000"/>
                <a:lumMod val="102000"/>
              </a:schemeClr>
            </a:gs>
            <a:gs pos="100000">
              <a:schemeClr val="accent2">
                <a:hueOff val="2212920"/>
                <a:satOff val="10201"/>
                <a:lumOff val="1569"/>
                <a:alphaOff val="0"/>
                <a:shade val="72000"/>
                <a:satMod val="130000"/>
                <a:lumMod val="100000"/>
              </a:schemeClr>
            </a:gs>
          </a:gsLst>
          <a:lin ang="5400000" scaled="0"/>
        </a:gradFill>
        <a:ln>
          <a:noFill/>
        </a:ln>
        <a:effectLst>
          <a:outerShdw blurRad="50800" dist="38100" dir="5400000" sy="96000" rotWithShape="0">
            <a:srgbClr val="000000">
              <a:alpha val="54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l" defTabSz="2489200">
            <a:lnSpc>
              <a:spcPct val="90000"/>
            </a:lnSpc>
            <a:spcBef>
              <a:spcPct val="0"/>
            </a:spcBef>
            <a:spcAft>
              <a:spcPct val="35000"/>
            </a:spcAft>
            <a:buNone/>
          </a:pPr>
          <a:r>
            <a:rPr lang="en-US" sz="5600" kern="1200" dirty="0"/>
            <a:t>Year 12 History</a:t>
          </a:r>
          <a:r>
            <a:rPr lang="en-US" sz="5600" kern="1200" dirty="0">
              <a:latin typeface="Bookman Old Style" panose="02050604050505020204"/>
            </a:rPr>
            <a:t>:</a:t>
          </a:r>
          <a:r>
            <a:rPr lang="en-US" sz="5600" kern="1200" dirty="0"/>
            <a:t> Revolutions</a:t>
          </a:r>
        </a:p>
      </dsp:txBody>
      <dsp:txXfrm>
        <a:off x="105548" y="2500763"/>
        <a:ext cx="5713454" cy="195106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6F4E11-09A3-4A5E-8481-EDF78BFEA163}">
      <dsp:nvSpPr>
        <dsp:cNvPr id="0" name=""/>
        <dsp:cNvSpPr/>
      </dsp:nvSpPr>
      <dsp:spPr>
        <a:xfrm>
          <a:off x="1108166" y="12"/>
          <a:ext cx="2542919" cy="1525751"/>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b="1" kern="1200"/>
            <a:t>A historical enquiry</a:t>
          </a:r>
          <a:r>
            <a:rPr lang="en-US" sz="2900" kern="1200"/>
            <a:t>​</a:t>
          </a:r>
        </a:p>
      </dsp:txBody>
      <dsp:txXfrm>
        <a:off x="1108166" y="12"/>
        <a:ext cx="2542919" cy="1525751"/>
      </dsp:txXfrm>
    </dsp:sp>
    <dsp:sp modelId="{4089E804-B986-4CF5-99A1-AD757609A110}">
      <dsp:nvSpPr>
        <dsp:cNvPr id="0" name=""/>
        <dsp:cNvSpPr/>
      </dsp:nvSpPr>
      <dsp:spPr>
        <a:xfrm>
          <a:off x="3905377" y="12"/>
          <a:ext cx="2542919" cy="1525751"/>
        </a:xfrm>
        <a:prstGeom prst="rect">
          <a:avLst/>
        </a:prstGeom>
        <a:solidFill>
          <a:schemeClr val="accent5">
            <a:hueOff val="-3685892"/>
            <a:satOff val="4125"/>
            <a:lumOff val="235"/>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b="1" kern="1200"/>
            <a:t>An essay</a:t>
          </a:r>
          <a:r>
            <a:rPr lang="en-US" sz="2900" kern="1200"/>
            <a:t>​</a:t>
          </a:r>
        </a:p>
      </dsp:txBody>
      <dsp:txXfrm>
        <a:off x="3905377" y="12"/>
        <a:ext cx="2542919" cy="1525751"/>
      </dsp:txXfrm>
    </dsp:sp>
    <dsp:sp modelId="{9832DBDA-6BDF-4CF4-AE66-B36082E7D47D}">
      <dsp:nvSpPr>
        <dsp:cNvPr id="0" name=""/>
        <dsp:cNvSpPr/>
      </dsp:nvSpPr>
      <dsp:spPr>
        <a:xfrm>
          <a:off x="6702589" y="12"/>
          <a:ext cx="2542919" cy="1525751"/>
        </a:xfrm>
        <a:prstGeom prst="rect">
          <a:avLst/>
        </a:prstGeom>
        <a:solidFill>
          <a:schemeClr val="accent5">
            <a:hueOff val="-7371783"/>
            <a:satOff val="8250"/>
            <a:lumOff val="471"/>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b="1" kern="1200"/>
            <a:t>Evaluation of historical sources</a:t>
          </a:r>
          <a:r>
            <a:rPr lang="en-US" sz="2900" kern="1200"/>
            <a:t>​</a:t>
          </a:r>
        </a:p>
      </dsp:txBody>
      <dsp:txXfrm>
        <a:off x="6702589" y="12"/>
        <a:ext cx="2542919" cy="1525751"/>
      </dsp:txXfrm>
    </dsp:sp>
    <dsp:sp modelId="{EED74BEF-391D-4498-B4ED-98CAC878D68C}">
      <dsp:nvSpPr>
        <dsp:cNvPr id="0" name=""/>
        <dsp:cNvSpPr/>
      </dsp:nvSpPr>
      <dsp:spPr>
        <a:xfrm>
          <a:off x="1108166" y="1780055"/>
          <a:ext cx="2542919" cy="1525751"/>
        </a:xfrm>
        <a:prstGeom prst="rect">
          <a:avLst/>
        </a:prstGeom>
        <a:solidFill>
          <a:schemeClr val="accent5">
            <a:hueOff val="-11057675"/>
            <a:satOff val="12375"/>
            <a:lumOff val="706"/>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b="1" kern="1200"/>
            <a:t>Short answer questions</a:t>
          </a:r>
          <a:r>
            <a:rPr lang="en-US" sz="2900" kern="1200"/>
            <a:t>​</a:t>
          </a:r>
        </a:p>
      </dsp:txBody>
      <dsp:txXfrm>
        <a:off x="1108166" y="1780055"/>
        <a:ext cx="2542919" cy="1525751"/>
      </dsp:txXfrm>
    </dsp:sp>
    <dsp:sp modelId="{62346347-1FA8-4571-BD2C-C22DC909FE93}">
      <dsp:nvSpPr>
        <dsp:cNvPr id="0" name=""/>
        <dsp:cNvSpPr/>
      </dsp:nvSpPr>
      <dsp:spPr>
        <a:xfrm>
          <a:off x="3905377" y="1780055"/>
          <a:ext cx="2542919" cy="1525751"/>
        </a:xfrm>
        <a:prstGeom prst="rect">
          <a:avLst/>
        </a:prstGeom>
        <a:solidFill>
          <a:schemeClr val="accent5">
            <a:hueOff val="-14743566"/>
            <a:satOff val="16500"/>
            <a:lumOff val="942"/>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b="1" kern="1200"/>
            <a:t>Extended responses</a:t>
          </a:r>
          <a:r>
            <a:rPr lang="en-US" sz="2900" kern="1200"/>
            <a:t>​</a:t>
          </a:r>
        </a:p>
      </dsp:txBody>
      <dsp:txXfrm>
        <a:off x="3905377" y="1780055"/>
        <a:ext cx="2542919" cy="1525751"/>
      </dsp:txXfrm>
    </dsp:sp>
    <dsp:sp modelId="{259E2905-7D7F-471B-AFEC-8F16C3CEFCD3}">
      <dsp:nvSpPr>
        <dsp:cNvPr id="0" name=""/>
        <dsp:cNvSpPr/>
      </dsp:nvSpPr>
      <dsp:spPr>
        <a:xfrm>
          <a:off x="6702589" y="1780055"/>
          <a:ext cx="2542919" cy="1525751"/>
        </a:xfrm>
        <a:prstGeom prst="rect">
          <a:avLst/>
        </a:prstGeom>
        <a:solidFill>
          <a:schemeClr val="accent5">
            <a:hueOff val="-18429457"/>
            <a:satOff val="20625"/>
            <a:lumOff val="1177"/>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b="1" kern="1200" dirty="0"/>
            <a:t>Multimedia presentation</a:t>
          </a:r>
          <a:endParaRPr lang="en-US" sz="2900" kern="1200" dirty="0"/>
        </a:p>
      </dsp:txBody>
      <dsp:txXfrm>
        <a:off x="6702589" y="1780055"/>
        <a:ext cx="2542919" cy="152575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4505C7-4F0D-4CE8-92C6-566A937D7C85}">
      <dsp:nvSpPr>
        <dsp:cNvPr id="0" name=""/>
        <dsp:cNvSpPr/>
      </dsp:nvSpPr>
      <dsp:spPr>
        <a:xfrm>
          <a:off x="790647" y="942"/>
          <a:ext cx="1852858" cy="1111714"/>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t>Academic researcher</a:t>
          </a:r>
          <a:endParaRPr lang="en-US" sz="1600" kern="1200"/>
        </a:p>
      </dsp:txBody>
      <dsp:txXfrm>
        <a:off x="790647" y="942"/>
        <a:ext cx="1852858" cy="1111714"/>
      </dsp:txXfrm>
    </dsp:sp>
    <dsp:sp modelId="{081B5062-2D58-4F3B-B578-ECC75026B608}">
      <dsp:nvSpPr>
        <dsp:cNvPr id="0" name=""/>
        <dsp:cNvSpPr/>
      </dsp:nvSpPr>
      <dsp:spPr>
        <a:xfrm>
          <a:off x="2828791" y="942"/>
          <a:ext cx="1852858" cy="1111714"/>
        </a:xfrm>
        <a:prstGeom prst="rect">
          <a:avLst/>
        </a:prstGeom>
        <a:solidFill>
          <a:schemeClr val="accent5">
            <a:hueOff val="-1535788"/>
            <a:satOff val="1719"/>
            <a:lumOff val="98"/>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t>Archivist</a:t>
          </a:r>
          <a:endParaRPr lang="en-US" sz="1600" kern="1200"/>
        </a:p>
      </dsp:txBody>
      <dsp:txXfrm>
        <a:off x="2828791" y="942"/>
        <a:ext cx="1852858" cy="1111714"/>
      </dsp:txXfrm>
    </dsp:sp>
    <dsp:sp modelId="{8CA5810F-0525-4351-B101-CE3273115E92}">
      <dsp:nvSpPr>
        <dsp:cNvPr id="0" name=""/>
        <dsp:cNvSpPr/>
      </dsp:nvSpPr>
      <dsp:spPr>
        <a:xfrm>
          <a:off x="4866935" y="942"/>
          <a:ext cx="1852858" cy="1111714"/>
        </a:xfrm>
        <a:prstGeom prst="rect">
          <a:avLst/>
        </a:prstGeom>
        <a:solidFill>
          <a:schemeClr val="accent5">
            <a:hueOff val="-3071576"/>
            <a:satOff val="3438"/>
            <a:lumOff val="196"/>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t>Heritage manger</a:t>
          </a:r>
          <a:endParaRPr lang="en-US" sz="1600" kern="1200"/>
        </a:p>
      </dsp:txBody>
      <dsp:txXfrm>
        <a:off x="4866935" y="942"/>
        <a:ext cx="1852858" cy="1111714"/>
      </dsp:txXfrm>
    </dsp:sp>
    <dsp:sp modelId="{201EFFEF-18C4-466E-9326-91C0E4FAF4D5}">
      <dsp:nvSpPr>
        <dsp:cNvPr id="0" name=""/>
        <dsp:cNvSpPr/>
      </dsp:nvSpPr>
      <dsp:spPr>
        <a:xfrm>
          <a:off x="6905079" y="942"/>
          <a:ext cx="1852858" cy="1111714"/>
        </a:xfrm>
        <a:prstGeom prst="rect">
          <a:avLst/>
        </a:prstGeom>
        <a:solidFill>
          <a:schemeClr val="accent5">
            <a:hueOff val="-4607364"/>
            <a:satOff val="5156"/>
            <a:lumOff val="294"/>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t>Conservation officer</a:t>
          </a:r>
          <a:endParaRPr lang="en-US" sz="1600" kern="1200"/>
        </a:p>
      </dsp:txBody>
      <dsp:txXfrm>
        <a:off x="6905079" y="942"/>
        <a:ext cx="1852858" cy="1111714"/>
      </dsp:txXfrm>
    </dsp:sp>
    <dsp:sp modelId="{91FFD764-48D3-4AC7-AD99-B7470DB4F47D}">
      <dsp:nvSpPr>
        <dsp:cNvPr id="0" name=""/>
        <dsp:cNvSpPr/>
      </dsp:nvSpPr>
      <dsp:spPr>
        <a:xfrm>
          <a:off x="8943223" y="942"/>
          <a:ext cx="1852858" cy="1111714"/>
        </a:xfrm>
        <a:prstGeom prst="rect">
          <a:avLst/>
        </a:prstGeom>
        <a:solidFill>
          <a:schemeClr val="accent5">
            <a:hueOff val="-6143153"/>
            <a:satOff val="6875"/>
            <a:lumOff val="392"/>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t>Museum educator officer</a:t>
          </a:r>
          <a:endParaRPr lang="en-US" sz="1600" kern="1200"/>
        </a:p>
      </dsp:txBody>
      <dsp:txXfrm>
        <a:off x="8943223" y="942"/>
        <a:ext cx="1852858" cy="1111714"/>
      </dsp:txXfrm>
    </dsp:sp>
    <dsp:sp modelId="{67496B73-CB92-4A0F-8D36-761E7E48D288}">
      <dsp:nvSpPr>
        <dsp:cNvPr id="0" name=""/>
        <dsp:cNvSpPr/>
      </dsp:nvSpPr>
      <dsp:spPr>
        <a:xfrm>
          <a:off x="790647" y="1297943"/>
          <a:ext cx="1852858" cy="1111714"/>
        </a:xfrm>
        <a:prstGeom prst="rect">
          <a:avLst/>
        </a:prstGeom>
        <a:solidFill>
          <a:schemeClr val="accent5">
            <a:hueOff val="-7678940"/>
            <a:satOff val="8594"/>
            <a:lumOff val="49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t>Museum/gallery curator</a:t>
          </a:r>
          <a:endParaRPr lang="en-US" sz="1600" kern="1200"/>
        </a:p>
      </dsp:txBody>
      <dsp:txXfrm>
        <a:off x="790647" y="1297943"/>
        <a:ext cx="1852858" cy="1111714"/>
      </dsp:txXfrm>
    </dsp:sp>
    <dsp:sp modelId="{CFC07BD1-A5DF-4E51-918C-D016986ECDBA}">
      <dsp:nvSpPr>
        <dsp:cNvPr id="0" name=""/>
        <dsp:cNvSpPr/>
      </dsp:nvSpPr>
      <dsp:spPr>
        <a:xfrm>
          <a:off x="2828791" y="1297943"/>
          <a:ext cx="1852858" cy="1111714"/>
        </a:xfrm>
        <a:prstGeom prst="rect">
          <a:avLst/>
        </a:prstGeom>
        <a:solidFill>
          <a:schemeClr val="accent5">
            <a:hueOff val="-9214729"/>
            <a:satOff val="10313"/>
            <a:lumOff val="589"/>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t>Museum/gallery exhibitions officer</a:t>
          </a:r>
          <a:endParaRPr lang="en-US" sz="1600" kern="1200"/>
        </a:p>
      </dsp:txBody>
      <dsp:txXfrm>
        <a:off x="2828791" y="1297943"/>
        <a:ext cx="1852858" cy="1111714"/>
      </dsp:txXfrm>
    </dsp:sp>
    <dsp:sp modelId="{377D6B5E-B199-40B5-9CA3-613F326CB031}">
      <dsp:nvSpPr>
        <dsp:cNvPr id="0" name=""/>
        <dsp:cNvSpPr/>
      </dsp:nvSpPr>
      <dsp:spPr>
        <a:xfrm>
          <a:off x="4866935" y="1297943"/>
          <a:ext cx="1852858" cy="1111714"/>
        </a:xfrm>
        <a:prstGeom prst="rect">
          <a:avLst/>
        </a:prstGeom>
        <a:solidFill>
          <a:schemeClr val="accent5">
            <a:hueOff val="-10750517"/>
            <a:satOff val="12031"/>
            <a:lumOff val="687"/>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t>Media</a:t>
          </a:r>
          <a:endParaRPr lang="en-US" sz="1600" kern="1200"/>
        </a:p>
      </dsp:txBody>
      <dsp:txXfrm>
        <a:off x="4866935" y="1297943"/>
        <a:ext cx="1852858" cy="1111714"/>
      </dsp:txXfrm>
    </dsp:sp>
    <dsp:sp modelId="{F68E6D6B-B96D-4373-A16B-26935E91CBEB}">
      <dsp:nvSpPr>
        <dsp:cNvPr id="0" name=""/>
        <dsp:cNvSpPr/>
      </dsp:nvSpPr>
      <dsp:spPr>
        <a:xfrm>
          <a:off x="6905079" y="1297943"/>
          <a:ext cx="1852858" cy="1111714"/>
        </a:xfrm>
        <a:prstGeom prst="rect">
          <a:avLst/>
        </a:prstGeom>
        <a:solidFill>
          <a:schemeClr val="accent5">
            <a:hueOff val="-12286306"/>
            <a:satOff val="13750"/>
            <a:lumOff val="785"/>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t>Education</a:t>
          </a:r>
          <a:endParaRPr lang="en-US" sz="1600" kern="1200"/>
        </a:p>
      </dsp:txBody>
      <dsp:txXfrm>
        <a:off x="6905079" y="1297943"/>
        <a:ext cx="1852858" cy="1111714"/>
      </dsp:txXfrm>
    </dsp:sp>
    <dsp:sp modelId="{9D058582-BAF7-4226-9AA5-9E7140032EFB}">
      <dsp:nvSpPr>
        <dsp:cNvPr id="0" name=""/>
        <dsp:cNvSpPr/>
      </dsp:nvSpPr>
      <dsp:spPr>
        <a:xfrm>
          <a:off x="8943223" y="1297943"/>
          <a:ext cx="1852858" cy="1111714"/>
        </a:xfrm>
        <a:prstGeom prst="rect">
          <a:avLst/>
        </a:prstGeom>
        <a:solidFill>
          <a:schemeClr val="accent5">
            <a:hueOff val="-13822094"/>
            <a:satOff val="15469"/>
            <a:lumOff val="883"/>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t>Academic publishing </a:t>
          </a:r>
          <a:endParaRPr lang="en-US" sz="1600" kern="1200"/>
        </a:p>
      </dsp:txBody>
      <dsp:txXfrm>
        <a:off x="8943223" y="1297943"/>
        <a:ext cx="1852858" cy="1111714"/>
      </dsp:txXfrm>
    </dsp:sp>
    <dsp:sp modelId="{2B3BEBFD-1194-47FF-BA07-07360292A9D2}">
      <dsp:nvSpPr>
        <dsp:cNvPr id="0" name=""/>
        <dsp:cNvSpPr/>
      </dsp:nvSpPr>
      <dsp:spPr>
        <a:xfrm>
          <a:off x="2828791" y="2594943"/>
          <a:ext cx="1852858" cy="1111714"/>
        </a:xfrm>
        <a:prstGeom prst="rect">
          <a:avLst/>
        </a:prstGeom>
        <a:solidFill>
          <a:schemeClr val="accent5">
            <a:hueOff val="-15357881"/>
            <a:satOff val="17188"/>
            <a:lumOff val="981"/>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t>Politics</a:t>
          </a:r>
          <a:endParaRPr lang="en-US" sz="1600" kern="1200"/>
        </a:p>
      </dsp:txBody>
      <dsp:txXfrm>
        <a:off x="2828791" y="2594943"/>
        <a:ext cx="1852858" cy="1111714"/>
      </dsp:txXfrm>
    </dsp:sp>
    <dsp:sp modelId="{03888E4A-96D3-4BBC-A706-2C8EB0BE207B}">
      <dsp:nvSpPr>
        <dsp:cNvPr id="0" name=""/>
        <dsp:cNvSpPr/>
      </dsp:nvSpPr>
      <dsp:spPr>
        <a:xfrm>
          <a:off x="4866935" y="2594943"/>
          <a:ext cx="1852858" cy="1111714"/>
        </a:xfrm>
        <a:prstGeom prst="rect">
          <a:avLst/>
        </a:prstGeom>
        <a:solidFill>
          <a:schemeClr val="accent5">
            <a:hueOff val="-16893669"/>
            <a:satOff val="18906"/>
            <a:lumOff val="1079"/>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t>Archeologist</a:t>
          </a:r>
          <a:endParaRPr lang="en-US" sz="1600" kern="1200"/>
        </a:p>
      </dsp:txBody>
      <dsp:txXfrm>
        <a:off x="4866935" y="2594943"/>
        <a:ext cx="1852858" cy="1111714"/>
      </dsp:txXfrm>
    </dsp:sp>
    <dsp:sp modelId="{B12E04E2-99D8-4E43-9662-D6EC13CB847A}">
      <dsp:nvSpPr>
        <dsp:cNvPr id="0" name=""/>
        <dsp:cNvSpPr/>
      </dsp:nvSpPr>
      <dsp:spPr>
        <a:xfrm>
          <a:off x="6905079" y="2594943"/>
          <a:ext cx="1852858" cy="1111714"/>
        </a:xfrm>
        <a:prstGeom prst="rect">
          <a:avLst/>
        </a:prstGeom>
        <a:solidFill>
          <a:schemeClr val="accent5">
            <a:hueOff val="-18429457"/>
            <a:satOff val="20625"/>
            <a:lumOff val="1177"/>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t>Cultural heritage</a:t>
          </a:r>
          <a:endParaRPr lang="en-US" sz="1600" kern="1200"/>
        </a:p>
      </dsp:txBody>
      <dsp:txXfrm>
        <a:off x="6905079" y="2594943"/>
        <a:ext cx="1852858" cy="111171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113770-BA42-4B94-B4DC-A62E0C3E5CB2}" type="datetimeFigureOut">
              <a:rPr lang="en-AU" smtClean="0"/>
              <a:t>24/06/2025</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3FD644-6569-43D5-BCC3-2CB43C71CE33}" type="slidenum">
              <a:rPr lang="en-AU" smtClean="0"/>
              <a:t>‹#›</a:t>
            </a:fld>
            <a:endParaRPr lang="en-AU"/>
          </a:p>
        </p:txBody>
      </p:sp>
    </p:spTree>
    <p:extLst>
      <p:ext uri="{BB962C8B-B14F-4D97-AF65-F5344CB8AC3E}">
        <p14:creationId xmlns:p14="http://schemas.microsoft.com/office/powerpoint/2010/main" val="41166396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887115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761636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9531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057159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E5B478-1E3C-4D6F-A1E4-B890C2920BEA}" type="datetimeFigureOut">
              <a:rPr lang="en-AU" smtClean="0"/>
              <a:t>24/06/2025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53AD4366-8E91-4AEA-BF70-E04F8781E6BD}" type="slidenum">
              <a:rPr lang="en-AU" smtClean="0"/>
              <a:t>‹#›</a:t>
            </a:fld>
            <a:endParaRPr lang="en-AU"/>
          </a:p>
        </p:txBody>
      </p:sp>
    </p:spTree>
    <p:extLst>
      <p:ext uri="{BB962C8B-B14F-4D97-AF65-F5344CB8AC3E}">
        <p14:creationId xmlns:p14="http://schemas.microsoft.com/office/powerpoint/2010/main" val="34918581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4E5B478-1E3C-4D6F-A1E4-B890C2920BEA}" type="datetimeFigureOut">
              <a:rPr lang="en-AU" smtClean="0"/>
              <a:t>24/06/2025</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53AD4366-8E91-4AEA-BF70-E04F8781E6BD}" type="slidenum">
              <a:rPr lang="en-AU" smtClean="0"/>
              <a:t>‹#›</a:t>
            </a:fld>
            <a:endParaRPr lang="en-AU"/>
          </a:p>
        </p:txBody>
      </p:sp>
    </p:spTree>
    <p:extLst>
      <p:ext uri="{BB962C8B-B14F-4D97-AF65-F5344CB8AC3E}">
        <p14:creationId xmlns:p14="http://schemas.microsoft.com/office/powerpoint/2010/main" val="27735047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4E5B478-1E3C-4D6F-A1E4-B890C2920BEA}" type="datetimeFigureOut">
              <a:rPr lang="en-AU" smtClean="0"/>
              <a:t>24/06/2025</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53AD4366-8E91-4AEA-BF70-E04F8781E6BD}" type="slidenum">
              <a:rPr lang="en-AU" smtClean="0"/>
              <a:t>‹#›</a:t>
            </a:fld>
            <a:endParaRPr lang="en-AU"/>
          </a:p>
        </p:txBody>
      </p:sp>
    </p:spTree>
    <p:extLst>
      <p:ext uri="{BB962C8B-B14F-4D97-AF65-F5344CB8AC3E}">
        <p14:creationId xmlns:p14="http://schemas.microsoft.com/office/powerpoint/2010/main" val="435474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4E5B478-1E3C-4D6F-A1E4-B890C2920BEA}" type="datetimeFigureOut">
              <a:rPr lang="en-AU" smtClean="0"/>
              <a:t>24/06/2025</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53AD4366-8E91-4AEA-BF70-E04F8781E6BD}" type="slidenum">
              <a:rPr lang="en-AU" smtClean="0"/>
              <a:t>‹#›</a:t>
            </a:fld>
            <a:endParaRPr lang="en-AU"/>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9913079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4E5B478-1E3C-4D6F-A1E4-B890C2920BEA}" type="datetimeFigureOut">
              <a:rPr lang="en-AU" smtClean="0"/>
              <a:t>24/06/2025</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53AD4366-8E91-4AEA-BF70-E04F8781E6BD}" type="slidenum">
              <a:rPr lang="en-AU" smtClean="0"/>
              <a:t>‹#›</a:t>
            </a:fld>
            <a:endParaRPr lang="en-AU"/>
          </a:p>
        </p:txBody>
      </p:sp>
    </p:spTree>
    <p:extLst>
      <p:ext uri="{BB962C8B-B14F-4D97-AF65-F5344CB8AC3E}">
        <p14:creationId xmlns:p14="http://schemas.microsoft.com/office/powerpoint/2010/main" val="39037309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84E5B478-1E3C-4D6F-A1E4-B890C2920BEA}" type="datetimeFigureOut">
              <a:rPr lang="en-AU" smtClean="0"/>
              <a:t>24/06/2025</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53AD4366-8E91-4AEA-BF70-E04F8781E6BD}" type="slidenum">
              <a:rPr lang="en-AU" smtClean="0"/>
              <a:t>‹#›</a:t>
            </a:fld>
            <a:endParaRPr lang="en-AU"/>
          </a:p>
        </p:txBody>
      </p:sp>
    </p:spTree>
    <p:extLst>
      <p:ext uri="{BB962C8B-B14F-4D97-AF65-F5344CB8AC3E}">
        <p14:creationId xmlns:p14="http://schemas.microsoft.com/office/powerpoint/2010/main" val="32724277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84E5B478-1E3C-4D6F-A1E4-B890C2920BEA}" type="datetimeFigureOut">
              <a:rPr lang="en-AU" smtClean="0"/>
              <a:t>24/06/2025</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53AD4366-8E91-4AEA-BF70-E04F8781E6BD}" type="slidenum">
              <a:rPr lang="en-AU" smtClean="0"/>
              <a:t>‹#›</a:t>
            </a:fld>
            <a:endParaRPr lang="en-AU"/>
          </a:p>
        </p:txBody>
      </p:sp>
    </p:spTree>
    <p:extLst>
      <p:ext uri="{BB962C8B-B14F-4D97-AF65-F5344CB8AC3E}">
        <p14:creationId xmlns:p14="http://schemas.microsoft.com/office/powerpoint/2010/main" val="21996307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E5B478-1E3C-4D6F-A1E4-B890C2920BEA}" type="datetimeFigureOut">
              <a:rPr lang="en-AU" smtClean="0"/>
              <a:t>24/06/2025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53AD4366-8E91-4AEA-BF70-E04F8781E6BD}" type="slidenum">
              <a:rPr lang="en-AU" smtClean="0"/>
              <a:t>‹#›</a:t>
            </a:fld>
            <a:endParaRPr lang="en-AU"/>
          </a:p>
        </p:txBody>
      </p:sp>
    </p:spTree>
    <p:extLst>
      <p:ext uri="{BB962C8B-B14F-4D97-AF65-F5344CB8AC3E}">
        <p14:creationId xmlns:p14="http://schemas.microsoft.com/office/powerpoint/2010/main" val="4995532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E5B478-1E3C-4D6F-A1E4-B890C2920BEA}" type="datetimeFigureOut">
              <a:rPr lang="en-AU" smtClean="0"/>
              <a:t>24/06/2025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53AD4366-8E91-4AEA-BF70-E04F8781E6BD}" type="slidenum">
              <a:rPr lang="en-AU" smtClean="0"/>
              <a:t>‹#›</a:t>
            </a:fld>
            <a:endParaRPr lang="en-AU"/>
          </a:p>
        </p:txBody>
      </p:sp>
    </p:spTree>
    <p:extLst>
      <p:ext uri="{BB962C8B-B14F-4D97-AF65-F5344CB8AC3E}">
        <p14:creationId xmlns:p14="http://schemas.microsoft.com/office/powerpoint/2010/main" val="40121083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E5B478-1E3C-4D6F-A1E4-B890C2920BEA}" type="datetimeFigureOut">
              <a:rPr lang="en-AU" smtClean="0"/>
              <a:t>24/06/2025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53AD4366-8E91-4AEA-BF70-E04F8781E6BD}" type="slidenum">
              <a:rPr lang="en-AU" smtClean="0"/>
              <a:t>‹#›</a:t>
            </a:fld>
            <a:endParaRPr lang="en-AU"/>
          </a:p>
        </p:txBody>
      </p:sp>
    </p:spTree>
    <p:extLst>
      <p:ext uri="{BB962C8B-B14F-4D97-AF65-F5344CB8AC3E}">
        <p14:creationId xmlns:p14="http://schemas.microsoft.com/office/powerpoint/2010/main" val="4881868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en-US"/>
              <a:t>Click to edit Master title style</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4E5B478-1E3C-4D6F-A1E4-B890C2920BEA}" type="datetimeFigureOut">
              <a:rPr lang="en-AU" smtClean="0"/>
              <a:t>24/06/2025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53AD4366-8E91-4AEA-BF70-E04F8781E6BD}" type="slidenum">
              <a:rPr lang="en-AU" smtClean="0"/>
              <a:t>‹#›</a:t>
            </a:fld>
            <a:endParaRPr lang="en-AU"/>
          </a:p>
        </p:txBody>
      </p:sp>
    </p:spTree>
    <p:extLst>
      <p:ext uri="{BB962C8B-B14F-4D97-AF65-F5344CB8AC3E}">
        <p14:creationId xmlns:p14="http://schemas.microsoft.com/office/powerpoint/2010/main" val="9945255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E5B478-1E3C-4D6F-A1E4-B890C2920BEA}" type="datetimeFigureOut">
              <a:rPr lang="en-AU" smtClean="0"/>
              <a:t>24/06/2025</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53AD4366-8E91-4AEA-BF70-E04F8781E6BD}" type="slidenum">
              <a:rPr lang="en-AU" smtClean="0"/>
              <a:t>‹#›</a:t>
            </a:fld>
            <a:endParaRPr lang="en-AU"/>
          </a:p>
        </p:txBody>
      </p:sp>
    </p:spTree>
    <p:extLst>
      <p:ext uri="{BB962C8B-B14F-4D97-AF65-F5344CB8AC3E}">
        <p14:creationId xmlns:p14="http://schemas.microsoft.com/office/powerpoint/2010/main" val="29294965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913795" y="2912232"/>
            <a:ext cx="5107208" cy="28789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912232"/>
            <a:ext cx="5095357" cy="28789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E5B478-1E3C-4D6F-A1E4-B890C2920BEA}" type="datetimeFigureOut">
              <a:rPr lang="en-AU" smtClean="0"/>
              <a:t>24/06/2025</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53AD4366-8E91-4AEA-BF70-E04F8781E6BD}" type="slidenum">
              <a:rPr lang="en-AU" smtClean="0"/>
              <a:t>‹#›</a:t>
            </a:fld>
            <a:endParaRPr lang="en-AU"/>
          </a:p>
        </p:txBody>
      </p:sp>
    </p:spTree>
    <p:extLst>
      <p:ext uri="{BB962C8B-B14F-4D97-AF65-F5344CB8AC3E}">
        <p14:creationId xmlns:p14="http://schemas.microsoft.com/office/powerpoint/2010/main" val="6256084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E5B478-1E3C-4D6F-A1E4-B890C2920BEA}" type="datetimeFigureOut">
              <a:rPr lang="en-AU" smtClean="0"/>
              <a:t>24/06/2025</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53AD4366-8E91-4AEA-BF70-E04F8781E6BD}" type="slidenum">
              <a:rPr lang="en-AU" smtClean="0"/>
              <a:t>‹#›</a:t>
            </a:fld>
            <a:endParaRPr lang="en-AU"/>
          </a:p>
        </p:txBody>
      </p:sp>
    </p:spTree>
    <p:extLst>
      <p:ext uri="{BB962C8B-B14F-4D97-AF65-F5344CB8AC3E}">
        <p14:creationId xmlns:p14="http://schemas.microsoft.com/office/powerpoint/2010/main" val="9629261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E5B478-1E3C-4D6F-A1E4-B890C2920BEA}" type="datetimeFigureOut">
              <a:rPr lang="en-AU" smtClean="0"/>
              <a:t>24/06/2025</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53AD4366-8E91-4AEA-BF70-E04F8781E6BD}" type="slidenum">
              <a:rPr lang="en-AU" smtClean="0"/>
              <a:t>‹#›</a:t>
            </a:fld>
            <a:endParaRPr lang="en-AU"/>
          </a:p>
        </p:txBody>
      </p:sp>
    </p:spTree>
    <p:extLst>
      <p:ext uri="{BB962C8B-B14F-4D97-AF65-F5344CB8AC3E}">
        <p14:creationId xmlns:p14="http://schemas.microsoft.com/office/powerpoint/2010/main" val="17928870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en-US"/>
              <a:t>Click to edit Master title style</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4E5B478-1E3C-4D6F-A1E4-B890C2920BEA}" type="datetimeFigureOut">
              <a:rPr lang="en-AU" smtClean="0"/>
              <a:t>24/06/2025</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53AD4366-8E91-4AEA-BF70-E04F8781E6BD}" type="slidenum">
              <a:rPr lang="en-AU" smtClean="0"/>
              <a:t>‹#›</a:t>
            </a:fld>
            <a:endParaRPr lang="en-AU"/>
          </a:p>
        </p:txBody>
      </p:sp>
    </p:spTree>
    <p:extLst>
      <p:ext uri="{BB962C8B-B14F-4D97-AF65-F5344CB8AC3E}">
        <p14:creationId xmlns:p14="http://schemas.microsoft.com/office/powerpoint/2010/main" val="16163912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4E5B478-1E3C-4D6F-A1E4-B890C2920BEA}" type="datetimeFigureOut">
              <a:rPr lang="en-AU" smtClean="0"/>
              <a:t>24/06/2025</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53AD4366-8E91-4AEA-BF70-E04F8781E6BD}" type="slidenum">
              <a:rPr lang="en-AU" smtClean="0"/>
              <a:t>‹#›</a:t>
            </a:fld>
            <a:endParaRPr lang="en-AU"/>
          </a:p>
        </p:txBody>
      </p:sp>
    </p:spTree>
    <p:extLst>
      <p:ext uri="{BB962C8B-B14F-4D97-AF65-F5344CB8AC3E}">
        <p14:creationId xmlns:p14="http://schemas.microsoft.com/office/powerpoint/2010/main" val="23577031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84E5B478-1E3C-4D6F-A1E4-B890C2920BEA}" type="datetimeFigureOut">
              <a:rPr lang="en-AU" smtClean="0"/>
              <a:t>24/06/2025</a:t>
            </a:fld>
            <a:endParaRPr lang="en-AU"/>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53AD4366-8E91-4AEA-BF70-E04F8781E6BD}" type="slidenum">
              <a:rPr lang="en-AU" smtClean="0"/>
              <a:t>‹#›</a:t>
            </a:fld>
            <a:endParaRPr lang="en-AU"/>
          </a:p>
        </p:txBody>
      </p:sp>
    </p:spTree>
    <p:extLst>
      <p:ext uri="{BB962C8B-B14F-4D97-AF65-F5344CB8AC3E}">
        <p14:creationId xmlns:p14="http://schemas.microsoft.com/office/powerpoint/2010/main" val="1533494009"/>
      </p:ext>
    </p:extLst>
  </p:cSld>
  <p:clrMap bg1="dk1" tx1="lt1" bg2="dk2" tx2="lt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52" r:id="rId12"/>
    <p:sldLayoutId id="2147483853" r:id="rId13"/>
    <p:sldLayoutId id="2147483854" r:id="rId14"/>
    <p:sldLayoutId id="2147483855" r:id="rId15"/>
    <p:sldLayoutId id="2147483856" r:id="rId16"/>
    <p:sldLayoutId id="2147483857" r:id="rId17"/>
  </p:sldLayoutIdLst>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7.xml"/><Relationship Id="rId7" Type="http://schemas.openxmlformats.org/officeDocument/2006/relationships/diagramQuickStyle" Target="../diagrams/quickStyle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3.png"/><Relationship Id="rId4" Type="http://schemas.openxmlformats.org/officeDocument/2006/relationships/image" Target="../media/image1.jpeg"/><Relationship Id="rId9" Type="http://schemas.microsoft.com/office/2007/relationships/diagramDrawing" Target="../diagrams/drawing2.xml"/></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4.sv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3.png"/><Relationship Id="rId5" Type="http://schemas.openxmlformats.org/officeDocument/2006/relationships/image" Target="../media/image1.jpeg"/><Relationship Id="rId4"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2.xml"/><Relationship Id="rId7" Type="http://schemas.openxmlformats.org/officeDocument/2006/relationships/diagramQuickStyle" Target="../diagrams/quickStyle3.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3.png"/><Relationship Id="rId4" Type="http://schemas.openxmlformats.org/officeDocument/2006/relationships/image" Target="../media/image1.jpeg"/><Relationship Id="rId9" Type="http://schemas.microsoft.com/office/2007/relationships/diagramDrawing" Target="../diagrams/drawing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image" Target="../media/image1.jpeg"/></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3.png"/><Relationship Id="rId4" Type="http://schemas.openxmlformats.org/officeDocument/2006/relationships/image" Target="../media/image1.jpeg"/><Relationship Id="rId9" Type="http://schemas.microsoft.com/office/2007/relationships/diagramDrawing" Target="../diagrams/drawing1.xml"/></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1.jpe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8.png"/><Relationship Id="rId5" Type="http://schemas.openxmlformats.org/officeDocument/2006/relationships/image" Target="../media/image1.jpe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1.png"/><Relationship Id="rId5" Type="http://schemas.openxmlformats.org/officeDocument/2006/relationships/image" Target="../media/image1.jpeg"/><Relationship Id="rId4"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2.png"/><Relationship Id="rId5" Type="http://schemas.openxmlformats.org/officeDocument/2006/relationships/image" Target="../media/image1.jpeg"/><Relationship Id="rId4"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5">
            <a:duotone>
              <a:schemeClr val="bg2">
                <a:shade val="18000"/>
                <a:satMod val="160000"/>
                <a:lumMod val="28000"/>
              </a:schemeClr>
              <a:schemeClr val="bg2">
                <a:tint val="95000"/>
                <a:satMod val="160000"/>
                <a:lumMod val="116000"/>
              </a:schemeClr>
            </a:duotone>
          </a:blip>
          <a:stretch/>
        </a:blipFill>
        <a:effectLst/>
      </p:bgPr>
    </p:bg>
    <p:spTree>
      <p:nvGrpSpPr>
        <p:cNvPr id="1" name="Shape 348"/>
        <p:cNvGrpSpPr/>
        <p:nvPr/>
      </p:nvGrpSpPr>
      <p:grpSpPr>
        <a:xfrm>
          <a:off x="0" y="0"/>
          <a:ext cx="0" cy="0"/>
          <a:chOff x="0" y="0"/>
          <a:chExt cx="0" cy="0"/>
        </a:xfrm>
      </p:grpSpPr>
      <p:pic>
        <p:nvPicPr>
          <p:cNvPr id="1026" name="Picture 1" descr="image001">
            <a:extLst>
              <a:ext uri="{FF2B5EF4-FFF2-40B4-BE49-F238E27FC236}">
                <a16:creationId xmlns:a16="http://schemas.microsoft.com/office/drawing/2014/main" id="{5DDD41A3-0011-481E-91E5-C8201C526FFA}"/>
              </a:ext>
            </a:extLst>
          </p:cNvPr>
          <p:cNvPicPr>
            <a:picLocks noChangeAspect="1" noChangeArrowheads="1"/>
          </p:cNvPicPr>
          <p:nvPr/>
        </p:nvPicPr>
        <p:blipFill rotWithShape="1">
          <a:blip r:embed="rId6" cstate="hqprint">
            <a:extLst>
              <a:ext uri="{28A0092B-C50C-407E-A947-70E740481C1C}">
                <a14:useLocalDpi xmlns:a14="http://schemas.microsoft.com/office/drawing/2010/main" val="0"/>
              </a:ext>
            </a:extLst>
          </a:blip>
          <a:srcRect t="25165" b="25490"/>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0" name="Rectangle 1039">
            <a:extLst>
              <a:ext uri="{FF2B5EF4-FFF2-40B4-BE49-F238E27FC236}">
                <a16:creationId xmlns:a16="http://schemas.microsoft.com/office/drawing/2014/main" id="{BD1CAB03-F6A4-4736-85F6-261056424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30"/>
            <a:ext cx="12192000" cy="6858000"/>
          </a:xfrm>
          <a:prstGeom prst="rect">
            <a:avLst/>
          </a:prstGeom>
          <a:gradFill flip="none" rotWithShape="1">
            <a:gsLst>
              <a:gs pos="32000">
                <a:schemeClr val="bg2">
                  <a:lumMod val="75000"/>
                  <a:alpha val="3000"/>
                </a:schemeClr>
              </a:gs>
              <a:gs pos="100000">
                <a:sysClr val="windowText" lastClr="000000">
                  <a:alpha val="70000"/>
                </a:sysClr>
              </a:gs>
            </a:gsLst>
            <a:path path="circle">
              <a:fillToRect l="50000" t="5000" r="50000" b="95000"/>
            </a:path>
            <a:tileRect/>
          </a:gra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042" name="Rectangle 1041">
            <a:extLst>
              <a:ext uri="{FF2B5EF4-FFF2-40B4-BE49-F238E27FC236}">
                <a16:creationId xmlns:a16="http://schemas.microsoft.com/office/drawing/2014/main" id="{3E2321B3-5D47-422E-8DD6-192DA485FF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5">
              <a:alphaModFix amt="30000"/>
              <a:duotone>
                <a:prstClr val="black"/>
                <a:schemeClr val="accent3">
                  <a:tint val="45000"/>
                  <a:satMod val="400000"/>
                </a:schemeClr>
              </a:duotone>
              <a:extLst>
                <a:ext uri="{BEBA8EAE-BF5A-486C-A8C5-ECC9F3942E4B}">
                  <a14:imgProps xmlns:a14="http://schemas.microsoft.com/office/drawing/2010/main">
                    <a14:imgLayer>
                      <a14:imgEffect>
                        <a14:sharpenSoften amount="35000"/>
                      </a14:imgEffect>
                    </a14:imgLayer>
                  </a14:imgProps>
                </a:ext>
              </a:extLst>
            </a:blip>
            <a:srcRect/>
            <a:tile tx="0" ty="0" sx="100000" sy="100000" flip="none" algn="ctr"/>
          </a:blipFill>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350" name="Google Shape;350;p35"/>
          <p:cNvSpPr txBox="1">
            <a:spLocks noGrp="1"/>
          </p:cNvSpPr>
          <p:nvPr>
            <p:ph type="ctrTitle"/>
          </p:nvPr>
        </p:nvSpPr>
        <p:spPr>
          <a:xfrm>
            <a:off x="1595269" y="1122363"/>
            <a:ext cx="9001462" cy="2387600"/>
          </a:xfrm>
          <a:prstGeom prst="rect">
            <a:avLst/>
          </a:prstGeom>
        </p:spPr>
        <p:txBody>
          <a:bodyPr spcFirstLastPara="1" vert="horz" lIns="91425" tIns="45700" rIns="91425" bIns="45700" rtlCol="0" anchorCtr="0">
            <a:normAutofit/>
          </a:bodyPr>
          <a:lstStyle/>
          <a:p>
            <a:pPr>
              <a:spcBef>
                <a:spcPts val="0"/>
              </a:spcBef>
              <a:buClr>
                <a:schemeClr val="dk1"/>
              </a:buClr>
            </a:pPr>
            <a:r>
              <a:rPr lang="en-AU">
                <a:latin typeface="Arial"/>
                <a:ea typeface="Arial"/>
                <a:cs typeface="Arial"/>
                <a:sym typeface="Arial"/>
              </a:rPr>
              <a:t>VCE </a:t>
            </a:r>
            <a:endParaRPr lang="en-AU">
              <a:latin typeface="Calibri"/>
              <a:ea typeface="Calibri"/>
              <a:cs typeface="Calibri"/>
              <a:sym typeface="Calibri"/>
            </a:endParaRPr>
          </a:p>
        </p:txBody>
      </p:sp>
      <p:sp>
        <p:nvSpPr>
          <p:cNvPr id="351" name="Google Shape;351;p35"/>
          <p:cNvSpPr txBox="1">
            <a:spLocks noGrp="1"/>
          </p:cNvSpPr>
          <p:nvPr>
            <p:ph type="subTitle" idx="1"/>
          </p:nvPr>
        </p:nvSpPr>
        <p:spPr>
          <a:xfrm>
            <a:off x="1595269" y="3602038"/>
            <a:ext cx="9001462" cy="1655762"/>
          </a:xfrm>
          <a:prstGeom prst="rect">
            <a:avLst/>
          </a:prstGeom>
        </p:spPr>
        <p:txBody>
          <a:bodyPr spcFirstLastPara="1" vert="horz" lIns="91425" tIns="45700" rIns="91425" bIns="45700" rtlCol="0" anchor="t" anchorCtr="0">
            <a:normAutofit/>
          </a:bodyPr>
          <a:lstStyle/>
          <a:p>
            <a:pPr>
              <a:spcBef>
                <a:spcPts val="640"/>
              </a:spcBef>
              <a:buClr>
                <a:srgbClr val="888888"/>
              </a:buClr>
            </a:pPr>
            <a:r>
              <a:rPr lang="en-AU" sz="4000" dirty="0">
                <a:sym typeface="Arial"/>
              </a:rPr>
              <a:t>History 202</a:t>
            </a:r>
            <a:r>
              <a:rPr lang="en-US" sz="4000" dirty="0">
                <a:sym typeface="Arial"/>
              </a:rPr>
              <a:t>4</a:t>
            </a:r>
            <a:endParaRPr lang="en-US" dirty="0"/>
          </a:p>
          <a:p>
            <a:r>
              <a:rPr lang="en-AU" dirty="0">
                <a:ea typeface="Arial"/>
                <a:sym typeface="Arial"/>
              </a:rPr>
              <a:t>By Holly Jepson </a:t>
            </a:r>
            <a:endParaRPr lang="en-AU" dirty="0">
              <a:sym typeface="Arial"/>
            </a:endParaRPr>
          </a:p>
          <a:p>
            <a:pPr>
              <a:buFont typeface="Arial"/>
            </a:pPr>
            <a:endParaRPr lang="en-AU">
              <a:latin typeface="Arial"/>
              <a:ea typeface="Calibri"/>
              <a:cs typeface="Arial"/>
            </a:endParaRPr>
          </a:p>
        </p:txBody>
      </p:sp>
      <p:pic>
        <p:nvPicPr>
          <p:cNvPr id="2" name="slide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92800" y="3429000"/>
            <a:ext cx="406400" cy="406400"/>
          </a:xfrm>
          <a:prstGeom prst="rect">
            <a:avLst/>
          </a:prstGeom>
        </p:spPr>
      </p:pic>
    </p:spTree>
    <p:extLst>
      <p:ext uri="{BB962C8B-B14F-4D97-AF65-F5344CB8AC3E}">
        <p14:creationId xmlns:p14="http://schemas.microsoft.com/office/powerpoint/2010/main" val="770944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51">
                                            <p:txEl>
                                              <p:pRg st="0" end="0"/>
                                            </p:txEl>
                                          </p:spTgt>
                                        </p:tgtEl>
                                        <p:attrNameLst>
                                          <p:attrName>style.visibility</p:attrName>
                                        </p:attrNameLst>
                                      </p:cBhvr>
                                      <p:to>
                                        <p:strVal val="visible"/>
                                      </p:to>
                                    </p:set>
                                    <p:animEffect transition="in" filter="fade">
                                      <p:cBhvr>
                                        <p:cTn id="7" dur="700"/>
                                        <p:tgtEl>
                                          <p:spTgt spid="35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1500"/>
                                  </p:stCondLst>
                                  <p:iterate>
                                    <p:tmPct val="10000"/>
                                  </p:iterate>
                                  <p:childTnLst>
                                    <p:set>
                                      <p:cBhvr>
                                        <p:cTn id="11" dur="1" fill="hold">
                                          <p:stCondLst>
                                            <p:cond delay="0"/>
                                          </p:stCondLst>
                                        </p:cTn>
                                        <p:tgtEl>
                                          <p:spTgt spid="351">
                                            <p:txEl>
                                              <p:pRg st="1" end="1"/>
                                            </p:txEl>
                                          </p:spTgt>
                                        </p:tgtEl>
                                        <p:attrNameLst>
                                          <p:attrName>style.visibility</p:attrName>
                                        </p:attrNameLst>
                                      </p:cBhvr>
                                      <p:to>
                                        <p:strVal val="visible"/>
                                      </p:to>
                                    </p:set>
                                    <p:animEffect transition="in" filter="fade">
                                      <p:cBhvr>
                                        <p:cTn id="12" dur="700"/>
                                        <p:tgtEl>
                                          <p:spTgt spid="351">
                                            <p:txEl>
                                              <p:pRg st="1" end="1"/>
                                            </p:txEl>
                                          </p:spTgt>
                                        </p:tgtEl>
                                      </p:cBhvr>
                                    </p:animEffect>
                                  </p:childTnLst>
                                </p:cTn>
                              </p:par>
                              <p:par>
                                <p:cTn id="13" presetID="10" presetClass="entr" presetSubtype="0" fill="hold" grpId="0" nodeType="withEffect">
                                  <p:stCondLst>
                                    <p:cond delay="1000"/>
                                  </p:stCondLst>
                                  <p:iterate>
                                    <p:tmPct val="10000"/>
                                  </p:iterate>
                                  <p:childTnLst>
                                    <p:set>
                                      <p:cBhvr>
                                        <p:cTn id="14" dur="1" fill="hold">
                                          <p:stCondLst>
                                            <p:cond delay="0"/>
                                          </p:stCondLst>
                                        </p:cTn>
                                        <p:tgtEl>
                                          <p:spTgt spid="350"/>
                                        </p:tgtEl>
                                        <p:attrNameLst>
                                          <p:attrName>style.visibility</p:attrName>
                                        </p:attrNameLst>
                                      </p:cBhvr>
                                      <p:to>
                                        <p:strVal val="visible"/>
                                      </p:to>
                                    </p:set>
                                    <p:animEffect transition="in" filter="fade">
                                      <p:cBhvr>
                                        <p:cTn id="15" dur="700"/>
                                        <p:tgtEl>
                                          <p:spTgt spid="35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7991" fill="hold"/>
                                        <p:tgtEl>
                                          <p:spTgt spid="2"/>
                                        </p:tgtEl>
                                      </p:cBhvr>
                                    </p:cmd>
                                  </p:childTnLst>
                                </p:cTn>
                              </p:par>
                            </p:childTnLst>
                          </p:cTn>
                        </p:par>
                      </p:childTnLst>
                    </p:cTn>
                  </p:par>
                </p:childTnLst>
              </p:cTn>
              <p:nextCondLst>
                <p:cond evt="onClick" delay="0">
                  <p:tgtEl>
                    <p:spTgt spid="2"/>
                  </p:tgtEl>
                </p:cond>
              </p:nextCondLst>
            </p:seq>
            <p:audio>
              <p:cMediaNode vol="80000">
                <p:cTn id="21" fill="hold" display="0">
                  <p:stCondLst>
                    <p:cond delay="indefinite"/>
                  </p:stCondLst>
                  <p:endCondLst>
                    <p:cond evt="onStopAudio" delay="0">
                      <p:tgtEl>
                        <p:sldTgt/>
                      </p:tgtEl>
                    </p:cond>
                  </p:endCondLst>
                </p:cTn>
                <p:tgtEl>
                  <p:spTgt spid="2"/>
                </p:tgtEl>
              </p:cMediaNode>
            </p:audio>
          </p:childTnLst>
        </p:cTn>
      </p:par>
    </p:tnLst>
    <p:bldLst>
      <p:bldP spid="350" grpId="0"/>
      <p:bldP spid="351"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1425C61-7EB0-B0B0-4E59-D2F905812892}"/>
              </a:ext>
            </a:extLst>
          </p:cNvPr>
          <p:cNvSpPr txBox="1"/>
          <p:nvPr/>
        </p:nvSpPr>
        <p:spPr>
          <a:xfrm>
            <a:off x="913795" y="235527"/>
            <a:ext cx="10353761" cy="1326321"/>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gn="ctr" defTabSz="914400">
              <a:lnSpc>
                <a:spcPct val="90000"/>
              </a:lnSpc>
              <a:spcBef>
                <a:spcPct val="0"/>
              </a:spcBef>
              <a:spcAft>
                <a:spcPts val="600"/>
              </a:spcAft>
            </a:pPr>
            <a:r>
              <a:rPr lang="en-US" sz="3400" b="1" cap="all">
                <a:effectLst>
                  <a:outerShdw blurRad="50800" dist="63500" dir="2700000" algn="tl" rotWithShape="0">
                    <a:srgbClr val="000000">
                      <a:alpha val="48000"/>
                    </a:srgbClr>
                  </a:outerShdw>
                </a:effectLst>
                <a:latin typeface="+mj-lt"/>
                <a:ea typeface="+mj-ea"/>
                <a:cs typeface="+mj-cs"/>
              </a:rPr>
              <a:t>Assessment</a:t>
            </a:r>
          </a:p>
        </p:txBody>
      </p:sp>
      <p:sp>
        <p:nvSpPr>
          <p:cNvPr id="27" name="Rectangle 9">
            <a:extLst>
              <a:ext uri="{FF2B5EF4-FFF2-40B4-BE49-F238E27FC236}">
                <a16:creationId xmlns:a16="http://schemas.microsoft.com/office/drawing/2014/main" id="{EFA2AC96-1E47-421C-A03F-F98E354EB4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95500"/>
            <a:ext cx="12192000" cy="4762500"/>
          </a:xfrm>
          <a:prstGeom prst="rect">
            <a:avLst/>
          </a:prstGeom>
          <a:solidFill>
            <a:schemeClr val="bg1">
              <a:alpha val="50000"/>
            </a:schemeClr>
          </a:solidFill>
          <a:ln>
            <a:noFill/>
          </a:ln>
        </p:spPr>
        <p:style>
          <a:lnRef idx="2">
            <a:schemeClr val="accent1">
              <a:shade val="50000"/>
            </a:schemeClr>
          </a:lnRef>
          <a:fillRef idx="1001">
            <a:schemeClr val="dk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9DBFCA2-DA65-F07D-406A-E189D28B1321}"/>
              </a:ext>
            </a:extLst>
          </p:cNvPr>
          <p:cNvSpPr txBox="1"/>
          <p:nvPr/>
        </p:nvSpPr>
        <p:spPr>
          <a:xfrm>
            <a:off x="2327564" y="1302327"/>
            <a:ext cx="752301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en-US" sz="2800">
                <a:latin typeface="Calibri"/>
              </a:rPr>
              <a:t>Assessment tasks are selected from the following:</a:t>
            </a:r>
            <a:endParaRPr lang="en-US"/>
          </a:p>
        </p:txBody>
      </p:sp>
      <p:graphicFrame>
        <p:nvGraphicFramePr>
          <p:cNvPr id="28" name="TextBox 1">
            <a:extLst>
              <a:ext uri="{FF2B5EF4-FFF2-40B4-BE49-F238E27FC236}">
                <a16:creationId xmlns:a16="http://schemas.microsoft.com/office/drawing/2014/main" id="{488322CD-112E-12B1-555D-F7F458DFFA86}"/>
              </a:ext>
            </a:extLst>
          </p:cNvPr>
          <p:cNvGraphicFramePr/>
          <p:nvPr>
            <p:extLst>
              <p:ext uri="{D42A27DB-BD31-4B8C-83A1-F6EECF244321}">
                <p14:modId xmlns:p14="http://schemas.microsoft.com/office/powerpoint/2010/main" val="323306785"/>
              </p:ext>
            </p:extLst>
          </p:nvPr>
        </p:nvGraphicFramePr>
        <p:xfrm>
          <a:off x="914400" y="2417233"/>
          <a:ext cx="10353675" cy="330582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slide 10 ">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06764" y="757353"/>
            <a:ext cx="406400" cy="406400"/>
          </a:xfrm>
          <a:prstGeom prst="rect">
            <a:avLst/>
          </a:prstGeom>
        </p:spPr>
      </p:pic>
    </p:spTree>
    <p:extLst>
      <p:ext uri="{BB962C8B-B14F-4D97-AF65-F5344CB8AC3E}">
        <p14:creationId xmlns:p14="http://schemas.microsoft.com/office/powerpoint/2010/main" val="11188366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362"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5">
            <a:duotone>
              <a:schemeClr val="bg2">
                <a:shade val="18000"/>
                <a:satMod val="160000"/>
                <a:lumMod val="28000"/>
              </a:schemeClr>
              <a:schemeClr val="bg2">
                <a:tint val="95000"/>
                <a:satMod val="160000"/>
                <a:lumMod val="116000"/>
              </a:schemeClr>
            </a:duotone>
          </a:blip>
          <a:stretch/>
        </a:blipFill>
        <a:effectLst/>
      </p:bgPr>
    </p:bg>
    <p:spTree>
      <p:nvGrpSpPr>
        <p:cNvPr id="1" name="Shape 232"/>
        <p:cNvGrpSpPr/>
        <p:nvPr/>
      </p:nvGrpSpPr>
      <p:grpSpPr>
        <a:xfrm>
          <a:off x="0" y="0"/>
          <a:ext cx="0" cy="0"/>
          <a:chOff x="0" y="0"/>
          <a:chExt cx="0" cy="0"/>
        </a:xfrm>
      </p:grpSpPr>
      <p:sp>
        <p:nvSpPr>
          <p:cNvPr id="233" name="Google Shape;233;p24"/>
          <p:cNvSpPr txBox="1">
            <a:spLocks noGrp="1"/>
          </p:cNvSpPr>
          <p:nvPr>
            <p:ph type="title"/>
          </p:nvPr>
        </p:nvSpPr>
        <p:spPr>
          <a:xfrm>
            <a:off x="913795" y="609600"/>
            <a:ext cx="10353761" cy="1326321"/>
          </a:xfrm>
          <a:prstGeom prst="rect">
            <a:avLst/>
          </a:prstGeom>
        </p:spPr>
        <p:txBody>
          <a:bodyPr spcFirstLastPara="1" vert="horz" lIns="91425" tIns="45700" rIns="91425" bIns="45700" rtlCol="0" anchorCtr="0">
            <a:normAutofit/>
          </a:bodyPr>
          <a:lstStyle/>
          <a:p>
            <a:pPr>
              <a:spcBef>
                <a:spcPts val="0"/>
              </a:spcBef>
              <a:buClr>
                <a:schemeClr val="dk1"/>
              </a:buClr>
            </a:pPr>
            <a:r>
              <a:rPr lang="en-AU">
                <a:latin typeface="Calibri"/>
                <a:ea typeface="Calibri"/>
                <a:cs typeface="Calibri"/>
                <a:sym typeface="Calibri"/>
              </a:rPr>
              <a:t>PRIOR KNOWLEDGE AND SKILLS</a:t>
            </a:r>
          </a:p>
        </p:txBody>
      </p:sp>
      <p:sp>
        <p:nvSpPr>
          <p:cNvPr id="234" name="Google Shape;234;p24"/>
          <p:cNvSpPr txBox="1">
            <a:spLocks noGrp="1"/>
          </p:cNvSpPr>
          <p:nvPr>
            <p:ph idx="1"/>
          </p:nvPr>
        </p:nvSpPr>
        <p:spPr>
          <a:xfrm>
            <a:off x="913795" y="2096064"/>
            <a:ext cx="6352824" cy="3695136"/>
          </a:xfrm>
          <a:prstGeom prst="rect">
            <a:avLst/>
          </a:prstGeom>
        </p:spPr>
        <p:txBody>
          <a:bodyPr spcFirstLastPara="1" vert="horz" lIns="91425" tIns="45700" rIns="91425" bIns="45700" rtlCol="0" anchor="t" anchorCtr="0">
            <a:normAutofit/>
          </a:bodyPr>
          <a:lstStyle/>
          <a:p>
            <a:pPr marL="0" indent="0">
              <a:buSzPts val="1900"/>
              <a:buNone/>
            </a:pPr>
            <a:endParaRPr lang="en-US" sz="2800" dirty="0">
              <a:latin typeface="Calibri"/>
              <a:cs typeface="Calibri"/>
            </a:endParaRPr>
          </a:p>
          <a:p>
            <a:pPr marL="0" indent="0">
              <a:buSzPts val="1900"/>
              <a:buNone/>
            </a:pPr>
            <a:r>
              <a:rPr lang="en-US" sz="2800" dirty="0">
                <a:latin typeface="Calibri"/>
                <a:cs typeface="Calibri"/>
              </a:rPr>
              <a:t>You do not need any pre-requisite subjects to undertake History units 1 - 4</a:t>
            </a:r>
          </a:p>
        </p:txBody>
      </p:sp>
      <p:pic>
        <p:nvPicPr>
          <p:cNvPr id="252" name="Graphic 237" descr="Education">
            <a:extLst>
              <a:ext uri="{FF2B5EF4-FFF2-40B4-BE49-F238E27FC236}">
                <a16:creationId xmlns:a16="http://schemas.microsoft.com/office/drawing/2014/main" id="{67EBD620-C0F5-71F1-8F6E-F1FC5358D65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688035" y="2210935"/>
            <a:ext cx="3493180" cy="3493180"/>
          </a:xfrm>
          <a:prstGeom prst="rect">
            <a:avLst/>
          </a:prstGeom>
          <a:ln w="190500" cap="sq">
            <a:solidFill>
              <a:srgbClr val="FFFFFF"/>
            </a:solidFill>
            <a:miter lim="800000"/>
          </a:ln>
          <a:effectLst>
            <a:outerShdw blurRad="54991" dist="17780" dir="5400000" algn="ctr" rotWithShape="0">
              <a:schemeClr val="bg1">
                <a:alpha val="40000"/>
              </a:schemeClr>
            </a:outerShdw>
          </a:effectLst>
          <a:scene3d>
            <a:camera prst="orthographicFront"/>
            <a:lightRig rig="twoPt" dir="t">
              <a:rot lat="0" lon="0" rev="7200000"/>
            </a:lightRig>
          </a:scene3d>
          <a:sp3d>
            <a:bevelT w="25400" h="19050"/>
          </a:sp3d>
        </p:spPr>
      </p:pic>
      <p:pic>
        <p:nvPicPr>
          <p:cNvPr id="2" name="slide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82254" y="1069560"/>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60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94669-01A0-4EA6-A631-124FEF272027}"/>
              </a:ext>
            </a:extLst>
          </p:cNvPr>
          <p:cNvSpPr>
            <a:spLocks noGrp="1"/>
          </p:cNvSpPr>
          <p:nvPr>
            <p:ph type="title"/>
          </p:nvPr>
        </p:nvSpPr>
        <p:spPr>
          <a:xfrm>
            <a:off x="913795" y="609600"/>
            <a:ext cx="10353761" cy="1326321"/>
          </a:xfrm>
        </p:spPr>
        <p:txBody>
          <a:bodyPr vert="horz" lIns="91440" tIns="45720" rIns="91440" bIns="45720" rtlCol="0" anchor="ctr">
            <a:normAutofit/>
          </a:bodyPr>
          <a:lstStyle/>
          <a:p>
            <a:r>
              <a:rPr lang="en-US" sz="4000" dirty="0">
                <a:latin typeface="Calibri"/>
                <a:cs typeface="Calibri"/>
              </a:rPr>
              <a:t>Career Prospects</a:t>
            </a:r>
            <a:br>
              <a:rPr lang="en-US" sz="2900" dirty="0">
                <a:latin typeface="Calibri"/>
              </a:rPr>
            </a:br>
            <a:r>
              <a:rPr lang="en-US" sz="2900" dirty="0">
                <a:latin typeface="Calibri"/>
                <a:cs typeface="Calibri"/>
              </a:rPr>
              <a:t>Career pathways associated with this subject are: </a:t>
            </a:r>
          </a:p>
        </p:txBody>
      </p:sp>
      <p:sp>
        <p:nvSpPr>
          <p:cNvPr id="6" name="Rectangle 8">
            <a:extLst>
              <a:ext uri="{FF2B5EF4-FFF2-40B4-BE49-F238E27FC236}">
                <a16:creationId xmlns:a16="http://schemas.microsoft.com/office/drawing/2014/main" id="{EFA2AC96-1E47-421C-A03F-F98E354EB4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95500"/>
            <a:ext cx="12192000" cy="4762500"/>
          </a:xfrm>
          <a:prstGeom prst="rect">
            <a:avLst/>
          </a:prstGeom>
          <a:solidFill>
            <a:schemeClr val="bg1">
              <a:alpha val="50000"/>
            </a:schemeClr>
          </a:solidFill>
          <a:ln>
            <a:noFill/>
          </a:ln>
        </p:spPr>
        <p:style>
          <a:lnRef idx="2">
            <a:schemeClr val="accent1">
              <a:shade val="50000"/>
            </a:schemeClr>
          </a:lnRef>
          <a:fillRef idx="1001">
            <a:schemeClr val="dk1"/>
          </a:fillRef>
          <a:effectRef idx="0">
            <a:schemeClr val="accent1"/>
          </a:effectRef>
          <a:fontRef idx="minor">
            <a:schemeClr val="lt1"/>
          </a:fontRef>
        </p:style>
        <p:txBody>
          <a:bodyPr rtlCol="0" anchor="ctr"/>
          <a:lstStyle/>
          <a:p>
            <a:pPr algn="ctr"/>
            <a:endParaRPr lang="en-US"/>
          </a:p>
        </p:txBody>
      </p:sp>
      <p:graphicFrame>
        <p:nvGraphicFramePr>
          <p:cNvPr id="7" name="TextBox 2">
            <a:extLst>
              <a:ext uri="{FF2B5EF4-FFF2-40B4-BE49-F238E27FC236}">
                <a16:creationId xmlns:a16="http://schemas.microsoft.com/office/drawing/2014/main" id="{06FB9DA2-4413-E360-B2C4-CE48C35AA480}"/>
              </a:ext>
            </a:extLst>
          </p:cNvPr>
          <p:cNvGraphicFramePr/>
          <p:nvPr>
            <p:extLst>
              <p:ext uri="{D42A27DB-BD31-4B8C-83A1-F6EECF244321}">
                <p14:modId xmlns:p14="http://schemas.microsoft.com/office/powerpoint/2010/main" val="1851865771"/>
              </p:ext>
            </p:extLst>
          </p:nvPr>
        </p:nvGraphicFramePr>
        <p:xfrm>
          <a:off x="304800" y="2403378"/>
          <a:ext cx="11586729" cy="370760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slide 12 ">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18837" y="1069560"/>
            <a:ext cx="406400" cy="406400"/>
          </a:xfrm>
          <a:prstGeom prst="rect">
            <a:avLst/>
          </a:prstGeom>
        </p:spPr>
      </p:pic>
    </p:spTree>
    <p:extLst>
      <p:ext uri="{BB962C8B-B14F-4D97-AF65-F5344CB8AC3E}">
        <p14:creationId xmlns:p14="http://schemas.microsoft.com/office/powerpoint/2010/main" val="18852555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57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useBgFill="1">
        <p:nvSpPr>
          <p:cNvPr id="17" name="Rectangle 7">
            <a:extLst>
              <a:ext uri="{FF2B5EF4-FFF2-40B4-BE49-F238E27FC236}">
                <a16:creationId xmlns:a16="http://schemas.microsoft.com/office/drawing/2014/main" id="{BC052280-388E-4151-A1EB-5236D4FCCA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13796" y="927100"/>
            <a:ext cx="3418766" cy="4616450"/>
          </a:xfrm>
        </p:spPr>
        <p:txBody>
          <a:bodyPr vert="horz" lIns="91440" tIns="45720" rIns="91440" bIns="45720" rtlCol="0" anchor="ctr">
            <a:normAutofit/>
          </a:bodyPr>
          <a:lstStyle/>
          <a:p>
            <a:r>
              <a:rPr lang="en-US" dirty="0"/>
              <a:t>What is History?</a:t>
            </a:r>
            <a:endParaRPr lang="en-US"/>
          </a:p>
        </p:txBody>
      </p:sp>
      <p:cxnSp>
        <p:nvCxnSpPr>
          <p:cNvPr id="18" name="Straight Connector 9">
            <a:extLst>
              <a:ext uri="{FF2B5EF4-FFF2-40B4-BE49-F238E27FC236}">
                <a16:creationId xmlns:a16="http://schemas.microsoft.com/office/drawing/2014/main" id="{744251C3-E720-4363-8AF0-20AD319374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301359"/>
            <a:ext cx="0" cy="191135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9" name="Text Placeholder 2"/>
          <p:cNvSpPr>
            <a:spLocks noGrp="1"/>
          </p:cNvSpPr>
          <p:nvPr>
            <p:ph idx="4294967295"/>
          </p:nvPr>
        </p:nvSpPr>
        <p:spPr>
          <a:xfrm>
            <a:off x="4823629" y="639041"/>
            <a:ext cx="7011963" cy="5572413"/>
          </a:xfrm>
        </p:spPr>
        <p:txBody>
          <a:bodyPr vert="horz" lIns="91440" tIns="45720" rIns="91440" bIns="45720" rtlCol="0" anchor="ctr">
            <a:noAutofit/>
          </a:bodyPr>
          <a:lstStyle/>
          <a:p>
            <a:pPr marL="0" indent="0">
              <a:lnSpc>
                <a:spcPct val="110000"/>
              </a:lnSpc>
              <a:buNone/>
            </a:pPr>
            <a:r>
              <a:rPr lang="en-US" sz="1800"/>
              <a:t>The study of  VCE History assists students to understand </a:t>
            </a:r>
            <a:r>
              <a:rPr lang="en-US" sz="1800" dirty="0"/>
              <a:t>themselves, others and the contemporary world. It broadens their perspectives by examining events, ideas, individuals, groups and movements. Students of VCE History develop, social, political, economic and cultural understanding of the conditions and features which have helped shape the present. </a:t>
            </a:r>
          </a:p>
          <a:p>
            <a:pPr marL="0" indent="0">
              <a:lnSpc>
                <a:spcPct val="110000"/>
              </a:lnSpc>
              <a:buNone/>
            </a:pPr>
            <a:endParaRPr lang="en-US" sz="1800" dirty="0"/>
          </a:p>
          <a:p>
            <a:pPr marL="0">
              <a:lnSpc>
                <a:spcPct val="110000"/>
              </a:lnSpc>
            </a:pPr>
            <a:r>
              <a:rPr lang="en-US" sz="1800" b="1" u="sng" dirty="0"/>
              <a:t>The study of VCE History equips student to: </a:t>
            </a:r>
          </a:p>
          <a:p>
            <a:pPr>
              <a:lnSpc>
                <a:spcPct val="110000"/>
              </a:lnSpc>
            </a:pPr>
            <a:r>
              <a:rPr lang="en-US" sz="1800" dirty="0"/>
              <a:t>enhance their critical thinking</a:t>
            </a:r>
          </a:p>
          <a:p>
            <a:pPr>
              <a:lnSpc>
                <a:spcPct val="110000"/>
              </a:lnSpc>
            </a:pPr>
            <a:r>
              <a:rPr lang="en-US" sz="1800" dirty="0"/>
              <a:t>Take an informed opinion on how the past informs the present and future</a:t>
            </a:r>
          </a:p>
          <a:p>
            <a:pPr>
              <a:lnSpc>
                <a:spcPct val="110000"/>
              </a:lnSpc>
            </a:pPr>
            <a:r>
              <a:rPr lang="en-US" sz="1800" dirty="0"/>
              <a:t>Contributes to them becoming informed and engaged citizens</a:t>
            </a:r>
          </a:p>
          <a:p>
            <a:pPr marL="0">
              <a:lnSpc>
                <a:spcPct val="110000"/>
              </a:lnSpc>
            </a:pPr>
            <a:endParaRPr lang="en-US" sz="1700"/>
          </a:p>
        </p:txBody>
      </p:sp>
      <p:pic>
        <p:nvPicPr>
          <p:cNvPr id="3" name="slide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419979" y="4213636"/>
            <a:ext cx="406400" cy="406400"/>
          </a:xfrm>
          <a:prstGeom prst="rect">
            <a:avLst/>
          </a:prstGeom>
        </p:spPr>
      </p:pic>
    </p:spTree>
    <p:extLst>
      <p:ext uri="{BB962C8B-B14F-4D97-AF65-F5344CB8AC3E}">
        <p14:creationId xmlns:p14="http://schemas.microsoft.com/office/powerpoint/2010/main" val="25336551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12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DF143-E2BC-4D3D-BF47-249AF19908ED}"/>
              </a:ext>
            </a:extLst>
          </p:cNvPr>
          <p:cNvSpPr>
            <a:spLocks noGrp="1"/>
          </p:cNvSpPr>
          <p:nvPr>
            <p:ph type="title"/>
          </p:nvPr>
        </p:nvSpPr>
        <p:spPr>
          <a:xfrm>
            <a:off x="489239" y="1510145"/>
            <a:ext cx="4349731" cy="3206474"/>
          </a:xfrm>
        </p:spPr>
        <p:txBody>
          <a:bodyPr>
            <a:normAutofit/>
          </a:bodyPr>
          <a:lstStyle/>
          <a:p>
            <a:r>
              <a:rPr lang="en-US" sz="4000" dirty="0"/>
              <a:t>Focus of VCE History</a:t>
            </a:r>
            <a:br>
              <a:rPr lang="en-US" dirty="0"/>
            </a:br>
            <a:br>
              <a:rPr lang="en-US" dirty="0"/>
            </a:br>
            <a:br>
              <a:rPr lang="en-US" dirty="0"/>
            </a:br>
            <a:endParaRPr lang="en-AU" b="0">
              <a:latin typeface="Calibri"/>
              <a:cs typeface="Calibri"/>
            </a:endParaRPr>
          </a:p>
        </p:txBody>
      </p:sp>
      <p:graphicFrame>
        <p:nvGraphicFramePr>
          <p:cNvPr id="65" name="Content Placeholder 40">
            <a:extLst>
              <a:ext uri="{FF2B5EF4-FFF2-40B4-BE49-F238E27FC236}">
                <a16:creationId xmlns:a16="http://schemas.microsoft.com/office/drawing/2014/main" id="{28A52019-6730-8182-E848-6565E2565517}"/>
              </a:ext>
            </a:extLst>
          </p:cNvPr>
          <p:cNvGraphicFramePr>
            <a:graphicFrameLocks noGrp="1"/>
          </p:cNvGraphicFramePr>
          <p:nvPr>
            <p:ph idx="1"/>
            <p:extLst>
              <p:ext uri="{D42A27DB-BD31-4B8C-83A1-F6EECF244321}">
                <p14:modId xmlns:p14="http://schemas.microsoft.com/office/powerpoint/2010/main" val="255352678"/>
              </p:ext>
            </p:extLst>
          </p:nvPr>
        </p:nvGraphicFramePr>
        <p:xfrm>
          <a:off x="5127625" y="1114425"/>
          <a:ext cx="5924550" cy="462915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97" name="TextBox 96">
            <a:extLst>
              <a:ext uri="{FF2B5EF4-FFF2-40B4-BE49-F238E27FC236}">
                <a16:creationId xmlns:a16="http://schemas.microsoft.com/office/drawing/2014/main" id="{8D873457-6051-6C0D-33FE-A2145C77B3B8}"/>
              </a:ext>
            </a:extLst>
          </p:cNvPr>
          <p:cNvSpPr txBox="1"/>
          <p:nvPr/>
        </p:nvSpPr>
        <p:spPr>
          <a:xfrm>
            <a:off x="630381" y="3428999"/>
            <a:ext cx="3948545"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dirty="0">
                <a:latin typeface="Calibri"/>
                <a:cs typeface="Calibri"/>
              </a:rPr>
              <a:t>Year 11 and 12 History Cover Different Topics and time in history. They are: </a:t>
            </a:r>
            <a:endParaRPr lang="en-US"/>
          </a:p>
        </p:txBody>
      </p:sp>
      <p:pic>
        <p:nvPicPr>
          <p:cNvPr id="3" name="slide 3 ">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401453" y="5470236"/>
            <a:ext cx="406400" cy="406400"/>
          </a:xfrm>
          <a:prstGeom prst="rect">
            <a:avLst/>
          </a:prstGeom>
        </p:spPr>
      </p:pic>
    </p:spTree>
    <p:extLst>
      <p:ext uri="{BB962C8B-B14F-4D97-AF65-F5344CB8AC3E}">
        <p14:creationId xmlns:p14="http://schemas.microsoft.com/office/powerpoint/2010/main" val="36493652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70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5">
            <a:duotone>
              <a:schemeClr val="bg2">
                <a:shade val="18000"/>
                <a:satMod val="160000"/>
                <a:lumMod val="28000"/>
              </a:schemeClr>
              <a:schemeClr val="bg2">
                <a:tint val="95000"/>
                <a:satMod val="160000"/>
                <a:lumMod val="116000"/>
              </a:schemeClr>
            </a:duotone>
          </a:blip>
          <a:stretch/>
        </a:blipFill>
        <a:effectLst/>
      </p:bgPr>
    </p:bg>
    <p:spTree>
      <p:nvGrpSpPr>
        <p:cNvPr id="1" name="Shape 112"/>
        <p:cNvGrpSpPr/>
        <p:nvPr/>
      </p:nvGrpSpPr>
      <p:grpSpPr>
        <a:xfrm>
          <a:off x="0" y="0"/>
          <a:ext cx="0" cy="0"/>
          <a:chOff x="0" y="0"/>
          <a:chExt cx="0" cy="0"/>
        </a:xfrm>
      </p:grpSpPr>
      <p:sp useBgFill="1">
        <p:nvSpPr>
          <p:cNvPr id="152" name="Rectangle 118">
            <a:extLst>
              <a:ext uri="{FF2B5EF4-FFF2-40B4-BE49-F238E27FC236}">
                <a16:creationId xmlns:a16="http://schemas.microsoft.com/office/drawing/2014/main" id="{74D521EB-714A-4B1D-B5F4-EB2A5B6E9D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Google Shape;113;p17"/>
          <p:cNvSpPr txBox="1">
            <a:spLocks noGrp="1"/>
          </p:cNvSpPr>
          <p:nvPr>
            <p:ph type="title"/>
          </p:nvPr>
        </p:nvSpPr>
        <p:spPr>
          <a:xfrm>
            <a:off x="6806611" y="609600"/>
            <a:ext cx="4754022" cy="1326321"/>
          </a:xfrm>
          <a:prstGeom prst="rect">
            <a:avLst/>
          </a:prstGeom>
        </p:spPr>
        <p:txBody>
          <a:bodyPr spcFirstLastPara="1" vert="horz" lIns="91425" tIns="45700" rIns="91425" bIns="45700" rtlCol="0" anchorCtr="0">
            <a:normAutofit/>
          </a:bodyPr>
          <a:lstStyle/>
          <a:p>
            <a:r>
              <a:rPr lang="en-AU" dirty="0">
                <a:latin typeface="Calibri"/>
                <a:ea typeface="Calibri"/>
                <a:cs typeface="Calibri"/>
                <a:sym typeface="Calibri"/>
              </a:rPr>
              <a:t>Modern history</a:t>
            </a:r>
            <a:br>
              <a:rPr lang="en-AU" sz="2900" dirty="0">
                <a:latin typeface="Calibri"/>
                <a:ea typeface="Calibri"/>
                <a:cs typeface="Calibri"/>
              </a:rPr>
            </a:br>
            <a:r>
              <a:rPr lang="en-AU" sz="2400" dirty="0">
                <a:latin typeface="Calibri"/>
                <a:ea typeface="Calibri"/>
                <a:cs typeface="Calibri"/>
                <a:sym typeface="Calibri"/>
              </a:rPr>
              <a:t>Unit 1: </a:t>
            </a:r>
            <a:r>
              <a:rPr lang="en-US" sz="2400" dirty="0">
                <a:latin typeface="Calibri"/>
                <a:ea typeface="Calibri"/>
                <a:cs typeface="Calibri"/>
                <a:sym typeface="Calibri"/>
              </a:rPr>
              <a:t>Change and conflict </a:t>
            </a:r>
            <a:r>
              <a:rPr lang="en-AU" sz="2900" dirty="0">
                <a:latin typeface="Calibri"/>
                <a:ea typeface="Calibri"/>
                <a:cs typeface="Calibri"/>
                <a:sym typeface="Calibri"/>
              </a:rPr>
              <a:t> </a:t>
            </a:r>
            <a:endParaRPr lang="en-US" sz="2900" dirty="0"/>
          </a:p>
        </p:txBody>
      </p:sp>
      <p:pic>
        <p:nvPicPr>
          <p:cNvPr id="4" name="Picture 4" descr="A picture containing text, book&#10;&#10;Description automatically generated">
            <a:extLst>
              <a:ext uri="{FF2B5EF4-FFF2-40B4-BE49-F238E27FC236}">
                <a16:creationId xmlns:a16="http://schemas.microsoft.com/office/drawing/2014/main" id="{D037EFF1-08D1-A757-7438-002D90ADCDF8}"/>
              </a:ext>
            </a:extLst>
          </p:cNvPr>
          <p:cNvPicPr>
            <a:picLocks noChangeAspect="1"/>
          </p:cNvPicPr>
          <p:nvPr/>
        </p:nvPicPr>
        <p:blipFill rotWithShape="1">
          <a:blip r:embed="rId6"/>
          <a:srcRect t="6161" b="596"/>
          <a:stretch/>
        </p:blipFill>
        <p:spPr>
          <a:xfrm>
            <a:off x="-5" y="-5"/>
            <a:ext cx="6096000" cy="4206240"/>
          </a:xfrm>
          <a:prstGeom prst="rect">
            <a:avLst/>
          </a:prstGeom>
        </p:spPr>
      </p:pic>
      <p:pic>
        <p:nvPicPr>
          <p:cNvPr id="5" name="Picture 5" descr="A picture containing outdoor, grass, person, military uniform&#10;&#10;Description automatically generated">
            <a:extLst>
              <a:ext uri="{FF2B5EF4-FFF2-40B4-BE49-F238E27FC236}">
                <a16:creationId xmlns:a16="http://schemas.microsoft.com/office/drawing/2014/main" id="{1D897415-6B3E-242A-1991-DA6DE2C5B081}"/>
              </a:ext>
            </a:extLst>
          </p:cNvPr>
          <p:cNvPicPr>
            <a:picLocks noChangeAspect="1"/>
          </p:cNvPicPr>
          <p:nvPr/>
        </p:nvPicPr>
        <p:blipFill rotWithShape="1">
          <a:blip r:embed="rId7"/>
          <a:srcRect t="27212" r="2" b="11739"/>
          <a:stretch/>
        </p:blipFill>
        <p:spPr>
          <a:xfrm>
            <a:off x="5" y="4206245"/>
            <a:ext cx="6010275" cy="2660227"/>
          </a:xfrm>
          <a:prstGeom prst="rect">
            <a:avLst/>
          </a:prstGeom>
        </p:spPr>
      </p:pic>
      <p:cxnSp>
        <p:nvCxnSpPr>
          <p:cNvPr id="153" name="Straight Connector 120">
            <a:extLst>
              <a:ext uri="{FF2B5EF4-FFF2-40B4-BE49-F238E27FC236}">
                <a16:creationId xmlns:a16="http://schemas.microsoft.com/office/drawing/2014/main" id="{375D48A8-2626-43C2-A49F-191CD45CAE8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06560" y="45720"/>
            <a:ext cx="0" cy="6766560"/>
          </a:xfrm>
          <a:prstGeom prst="line">
            <a:avLst/>
          </a:prstGeom>
          <a:ln w="190500" cap="sq">
            <a:solidFill>
              <a:srgbClr val="FFFFFF"/>
            </a:solidFill>
            <a:miter lim="800000"/>
          </a:ln>
          <a:scene3d>
            <a:camera prst="orthographicFront"/>
            <a:lightRig rig="twoPt" dir="t">
              <a:rot lat="0" lon="0" rev="7200000"/>
            </a:lightRig>
          </a:scene3d>
          <a:sp3d>
            <a:bevelT w="25400" h="19050"/>
          </a:sp3d>
        </p:spPr>
        <p:style>
          <a:lnRef idx="1">
            <a:schemeClr val="accent1"/>
          </a:lnRef>
          <a:fillRef idx="0">
            <a:schemeClr val="accent1"/>
          </a:fillRef>
          <a:effectRef idx="0">
            <a:schemeClr val="accent1"/>
          </a:effectRef>
          <a:fontRef idx="minor">
            <a:schemeClr val="tx1"/>
          </a:fontRef>
        </p:style>
      </p:cxnSp>
      <p:sp>
        <p:nvSpPr>
          <p:cNvPr id="114" name="Google Shape;114;p17"/>
          <p:cNvSpPr txBox="1">
            <a:spLocks noGrp="1"/>
          </p:cNvSpPr>
          <p:nvPr>
            <p:ph idx="1"/>
          </p:nvPr>
        </p:nvSpPr>
        <p:spPr>
          <a:xfrm>
            <a:off x="6806611" y="2014001"/>
            <a:ext cx="4754022" cy="3914211"/>
          </a:xfrm>
          <a:prstGeom prst="rect">
            <a:avLst/>
          </a:prstGeom>
        </p:spPr>
        <p:txBody>
          <a:bodyPr spcFirstLastPara="1" vert="horz" lIns="91425" tIns="45700" rIns="91425" bIns="45700" rtlCol="0" anchor="t" anchorCtr="0">
            <a:normAutofit fontScale="92500" lnSpcReduction="20000"/>
          </a:bodyPr>
          <a:lstStyle/>
          <a:p>
            <a:pPr marL="139700" indent="0">
              <a:lnSpc>
                <a:spcPct val="110000"/>
              </a:lnSpc>
              <a:buSzPts val="1900"/>
              <a:buNone/>
            </a:pPr>
            <a:r>
              <a:rPr lang="en-US" sz="2400" b="1" dirty="0">
                <a:latin typeface="Calibri"/>
                <a:ea typeface="Calibri"/>
                <a:cs typeface="Calibri"/>
              </a:rPr>
              <a:t>Area of study: Ideology and Conflict</a:t>
            </a:r>
          </a:p>
          <a:p>
            <a:pPr>
              <a:lnSpc>
                <a:spcPct val="110000"/>
              </a:lnSpc>
            </a:pPr>
            <a:r>
              <a:rPr lang="en-GB" sz="1900" dirty="0">
                <a:effectLst/>
                <a:latin typeface="Calibri"/>
                <a:cs typeface="Calibri"/>
              </a:rPr>
              <a:t>How did significant events and ideas contribute to conflict and change? </a:t>
            </a:r>
            <a:endParaRPr lang="en-AU" sz="1900">
              <a:effectLst/>
              <a:latin typeface="Calibri" panose="020F0502020204030204" pitchFamily="34" charset="0"/>
              <a:cs typeface="Calibri" panose="020F0502020204030204" pitchFamily="34" charset="0"/>
            </a:endParaRPr>
          </a:p>
          <a:p>
            <a:pPr>
              <a:lnSpc>
                <a:spcPct val="110000"/>
              </a:lnSpc>
            </a:pPr>
            <a:r>
              <a:rPr lang="en-GB" sz="1900" dirty="0">
                <a:effectLst/>
                <a:latin typeface="Calibri"/>
                <a:cs typeface="Calibri"/>
              </a:rPr>
              <a:t>How did individuals and movements challenge existing political and economic conditions?  </a:t>
            </a:r>
            <a:endParaRPr lang="en-AU" sz="1900">
              <a:effectLst/>
              <a:latin typeface="Calibri" panose="020F0502020204030204" pitchFamily="34" charset="0"/>
              <a:cs typeface="Calibri" panose="020F0502020204030204" pitchFamily="34" charset="0"/>
            </a:endParaRPr>
          </a:p>
          <a:p>
            <a:pPr lvl="0">
              <a:lnSpc>
                <a:spcPct val="110000"/>
              </a:lnSpc>
            </a:pPr>
            <a:r>
              <a:rPr lang="en-GB" sz="1900" dirty="0">
                <a:effectLst/>
                <a:latin typeface="Calibri"/>
                <a:cs typeface="Calibri"/>
              </a:rPr>
              <a:t>What were the consequences of World War One?</a:t>
            </a:r>
            <a:endParaRPr lang="en-AU" sz="1900">
              <a:effectLst/>
              <a:latin typeface="Calibri"/>
              <a:cs typeface="Calibri"/>
            </a:endParaRPr>
          </a:p>
          <a:p>
            <a:pPr>
              <a:lnSpc>
                <a:spcPct val="110000"/>
              </a:lnSpc>
            </a:pPr>
            <a:r>
              <a:rPr lang="en-GB" sz="1900" dirty="0">
                <a:effectLst/>
                <a:latin typeface="Calibri"/>
                <a:cs typeface="Calibri"/>
              </a:rPr>
              <a:t>How did ideology influence the emergence of new nation states? </a:t>
            </a:r>
            <a:endParaRPr lang="en-AU" sz="1900">
              <a:effectLst/>
              <a:latin typeface="Calibri" panose="020F0502020204030204" pitchFamily="34" charset="0"/>
              <a:cs typeface="Calibri" panose="020F0502020204030204" pitchFamily="34" charset="0"/>
            </a:endParaRPr>
          </a:p>
          <a:p>
            <a:pPr>
              <a:lnSpc>
                <a:spcPct val="110000"/>
              </a:lnSpc>
            </a:pPr>
            <a:r>
              <a:rPr lang="en-GB" sz="1900" dirty="0">
                <a:effectLst/>
                <a:latin typeface="Calibri"/>
                <a:cs typeface="Calibri"/>
              </a:rPr>
              <a:t>To what extent did the events, ideologies, individuals, movements and new nations contribute to the causes of World War Two? </a:t>
            </a:r>
            <a:endParaRPr lang="en-GB" sz="1600">
              <a:effectLst/>
              <a:latin typeface="Calibri" panose="020F0502020204030204" pitchFamily="34" charset="0"/>
              <a:cs typeface="Calibri" panose="020F0502020204030204" pitchFamily="34" charset="0"/>
            </a:endParaRPr>
          </a:p>
          <a:p>
            <a:pPr lvl="0">
              <a:lnSpc>
                <a:spcPct val="110000"/>
              </a:lnSpc>
            </a:pPr>
            <a:endParaRPr lang="en-AU" sz="1600">
              <a:effectLst/>
              <a:latin typeface="Calibri" panose="020F0502020204030204" pitchFamily="34" charset="0"/>
              <a:cs typeface="Calibri" panose="020F0502020204030204" pitchFamily="34" charset="0"/>
            </a:endParaRPr>
          </a:p>
          <a:p>
            <a:pPr marL="482600" indent="-342900">
              <a:lnSpc>
                <a:spcPct val="110000"/>
              </a:lnSpc>
              <a:buSzPts val="1900"/>
            </a:pPr>
            <a:endParaRPr lang="en-AU" sz="1600">
              <a:latin typeface="Calibri"/>
              <a:ea typeface="Calibri"/>
              <a:cs typeface="Calibri"/>
            </a:endParaRPr>
          </a:p>
          <a:p>
            <a:pPr marL="342900" indent="-222250">
              <a:lnSpc>
                <a:spcPct val="110000"/>
              </a:lnSpc>
              <a:buSzPts val="1900"/>
              <a:buNone/>
            </a:pPr>
            <a:endParaRPr lang="en-AU" sz="160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502400" y="203200"/>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94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useBgFill="1">
        <p:nvSpPr>
          <p:cNvPr id="23" name="Rectangle 10">
            <a:extLst>
              <a:ext uri="{FF2B5EF4-FFF2-40B4-BE49-F238E27FC236}">
                <a16:creationId xmlns:a16="http://schemas.microsoft.com/office/drawing/2014/main" id="{B03C8E17-A139-4EFD-A536-48D5DBB93F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43558" y="609600"/>
            <a:ext cx="5543730" cy="1326321"/>
          </a:xfrm>
        </p:spPr>
        <p:txBody>
          <a:bodyPr>
            <a:normAutofit/>
          </a:bodyPr>
          <a:lstStyle/>
          <a:p>
            <a:r>
              <a:rPr lang="en-AU" dirty="0">
                <a:latin typeface="Calibri"/>
                <a:cs typeface="Calibri"/>
                <a:sym typeface="Calibri"/>
              </a:rPr>
              <a:t> </a:t>
            </a:r>
            <a:r>
              <a:rPr lang="en-AU" dirty="0">
                <a:latin typeface="Calibri"/>
                <a:ea typeface="Calibri"/>
                <a:cs typeface="Calibri"/>
                <a:sym typeface="Calibri"/>
              </a:rPr>
              <a:t>Modern history </a:t>
            </a:r>
            <a:br>
              <a:rPr lang="en-AU" dirty="0">
                <a:latin typeface="Calibri"/>
                <a:ea typeface="Calibri"/>
                <a:cs typeface="Calibri"/>
              </a:rPr>
            </a:br>
            <a:r>
              <a:rPr lang="en-AU" sz="2400" dirty="0">
                <a:latin typeface="Rockwell"/>
              </a:rPr>
              <a:t>Unit 1: </a:t>
            </a:r>
            <a:r>
              <a:rPr lang="en-US" sz="2400" dirty="0">
                <a:latin typeface="Rockwell"/>
              </a:rPr>
              <a:t>Change and conflict </a:t>
            </a:r>
            <a:endParaRPr lang="en-AU" dirty="0"/>
          </a:p>
        </p:txBody>
      </p:sp>
      <p:sp>
        <p:nvSpPr>
          <p:cNvPr id="3" name="Content Placeholder 2"/>
          <p:cNvSpPr>
            <a:spLocks noGrp="1"/>
          </p:cNvSpPr>
          <p:nvPr>
            <p:ph idx="1"/>
          </p:nvPr>
        </p:nvSpPr>
        <p:spPr>
          <a:xfrm>
            <a:off x="532193" y="2096063"/>
            <a:ext cx="5164329" cy="3648891"/>
          </a:xfrm>
        </p:spPr>
        <p:txBody>
          <a:bodyPr vert="horz" lIns="91440" tIns="45720" rIns="91440" bIns="45720" rtlCol="0" anchor="t">
            <a:normAutofit fontScale="92500" lnSpcReduction="10000"/>
          </a:bodyPr>
          <a:lstStyle/>
          <a:p>
            <a:pPr marL="0" indent="0">
              <a:lnSpc>
                <a:spcPct val="110000"/>
              </a:lnSpc>
              <a:buNone/>
            </a:pPr>
            <a:r>
              <a:rPr lang="en-GB" sz="2400" b="1" dirty="0">
                <a:latin typeface="Calibri"/>
                <a:cs typeface="Calibri"/>
              </a:rPr>
              <a:t>Area of study: Social and cultural change</a:t>
            </a:r>
          </a:p>
          <a:p>
            <a:pPr marL="285750" lvl="0" indent="-285750">
              <a:lnSpc>
                <a:spcPct val="110000"/>
              </a:lnSpc>
            </a:pPr>
            <a:r>
              <a:rPr lang="en-GB" sz="1900" dirty="0">
                <a:latin typeface="Calibri"/>
                <a:cs typeface="Calibri"/>
              </a:rPr>
              <a:t>How did society and culture change?</a:t>
            </a:r>
            <a:endParaRPr lang="en-AU" sz="1900" dirty="0">
              <a:latin typeface="Calibri"/>
              <a:cs typeface="Calibri"/>
            </a:endParaRPr>
          </a:p>
          <a:p>
            <a:pPr marL="285750" lvl="0" indent="-285750">
              <a:lnSpc>
                <a:spcPct val="110000"/>
              </a:lnSpc>
            </a:pPr>
            <a:r>
              <a:rPr lang="en-GB" sz="1900" dirty="0">
                <a:latin typeface="Calibri"/>
                <a:cs typeface="Calibri"/>
              </a:rPr>
              <a:t>How did cultural life both reflect and challenge the prevailing political, economic and social conditions?</a:t>
            </a:r>
            <a:endParaRPr lang="en-AU" sz="1900" dirty="0">
              <a:latin typeface="Calibri"/>
              <a:cs typeface="Calibri"/>
            </a:endParaRPr>
          </a:p>
          <a:p>
            <a:pPr marL="285750" lvl="0" indent="-285750">
              <a:lnSpc>
                <a:spcPct val="110000"/>
              </a:lnSpc>
            </a:pPr>
            <a:r>
              <a:rPr lang="en-GB" sz="1900" dirty="0">
                <a:latin typeface="Calibri"/>
                <a:cs typeface="Calibri"/>
              </a:rPr>
              <a:t>How did ideologies contribute to continuities and changes in society and culture?</a:t>
            </a:r>
            <a:endParaRPr lang="en-AU" sz="1900" dirty="0">
              <a:latin typeface="Calibri"/>
              <a:cs typeface="Calibri"/>
            </a:endParaRPr>
          </a:p>
          <a:p>
            <a:pPr marL="285750" indent="-285750">
              <a:lnSpc>
                <a:spcPct val="110000"/>
              </a:lnSpc>
            </a:pPr>
            <a:r>
              <a:rPr lang="en-GB" sz="1900" dirty="0">
                <a:latin typeface="Calibri"/>
                <a:cs typeface="Calibri"/>
              </a:rPr>
              <a:t>What role did individuals, groups and movements play in social and cultural continuity and/or change? </a:t>
            </a:r>
            <a:endParaRPr lang="en-AU" sz="1900">
              <a:latin typeface="Calibri" panose="020F0502020204030204" pitchFamily="34" charset="0"/>
              <a:cs typeface="Calibri" panose="020F0502020204030204" pitchFamily="34" charset="0"/>
            </a:endParaRPr>
          </a:p>
        </p:txBody>
      </p:sp>
      <p:pic>
        <p:nvPicPr>
          <p:cNvPr id="6" name="Picture 5"/>
          <p:cNvPicPr>
            <a:picLocks noChangeAspect="1"/>
          </p:cNvPicPr>
          <p:nvPr/>
        </p:nvPicPr>
        <p:blipFill rotWithShape="1">
          <a:blip r:embed="rId5"/>
          <a:srcRect t="12427" r="-2" b="34169"/>
          <a:stretch/>
        </p:blipFill>
        <p:spPr>
          <a:xfrm>
            <a:off x="6096000" y="2651760"/>
            <a:ext cx="6096000" cy="4206240"/>
          </a:xfrm>
          <a:prstGeom prst="rect">
            <a:avLst/>
          </a:prstGeom>
        </p:spPr>
      </p:pic>
      <p:pic>
        <p:nvPicPr>
          <p:cNvPr id="5" name="Picture 4"/>
          <p:cNvPicPr>
            <a:picLocks noChangeAspect="1"/>
          </p:cNvPicPr>
          <p:nvPr/>
        </p:nvPicPr>
        <p:blipFill rotWithShape="1">
          <a:blip r:embed="rId6"/>
          <a:srcRect t="40460" b="28335"/>
          <a:stretch/>
        </p:blipFill>
        <p:spPr>
          <a:xfrm>
            <a:off x="6181725" y="10"/>
            <a:ext cx="6010275" cy="2660217"/>
          </a:xfrm>
          <a:prstGeom prst="rect">
            <a:avLst/>
          </a:prstGeom>
        </p:spPr>
      </p:pic>
      <p:cxnSp>
        <p:nvCxnSpPr>
          <p:cNvPr id="24" name="Straight Connector 12">
            <a:extLst>
              <a:ext uri="{FF2B5EF4-FFF2-40B4-BE49-F238E27FC236}">
                <a16:creationId xmlns:a16="http://schemas.microsoft.com/office/drawing/2014/main" id="{375D48A8-2626-43C2-A49F-191CD45CAE8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06560" y="45720"/>
            <a:ext cx="0" cy="6766560"/>
          </a:xfrm>
          <a:prstGeom prst="line">
            <a:avLst/>
          </a:prstGeom>
          <a:ln w="190500" cap="sq">
            <a:solidFill>
              <a:srgbClr val="FFFFFF"/>
            </a:solidFill>
            <a:miter lim="800000"/>
          </a:ln>
          <a:scene3d>
            <a:camera prst="orthographicFront"/>
            <a:lightRig rig="twoPt" dir="t">
              <a:rot lat="0" lon="0" rev="7200000"/>
            </a:lightRig>
          </a:scene3d>
          <a:sp3d>
            <a:bevelT w="25400" h="19050"/>
          </a:sp3d>
        </p:spPr>
        <p:style>
          <a:lnRef idx="1">
            <a:schemeClr val="accent1"/>
          </a:lnRef>
          <a:fillRef idx="0">
            <a:schemeClr val="accent1"/>
          </a:fillRef>
          <a:effectRef idx="0">
            <a:schemeClr val="accent1"/>
          </a:effectRef>
          <a:fontRef idx="minor">
            <a:schemeClr val="tx1"/>
          </a:fontRef>
        </p:style>
      </p:cxn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290122" y="203200"/>
            <a:ext cx="406400" cy="406400"/>
          </a:xfrm>
          <a:prstGeom prst="rect">
            <a:avLst/>
          </a:prstGeom>
        </p:spPr>
      </p:pic>
    </p:spTree>
    <p:extLst>
      <p:ext uri="{BB962C8B-B14F-4D97-AF65-F5344CB8AC3E}">
        <p14:creationId xmlns:p14="http://schemas.microsoft.com/office/powerpoint/2010/main" val="5541275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439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5">
            <a:duotone>
              <a:schemeClr val="bg2">
                <a:shade val="18000"/>
                <a:satMod val="160000"/>
                <a:lumMod val="28000"/>
              </a:schemeClr>
              <a:schemeClr val="bg2">
                <a:tint val="95000"/>
                <a:satMod val="160000"/>
                <a:lumMod val="116000"/>
              </a:schemeClr>
            </a:duotone>
          </a:blip>
          <a:stretch/>
        </a:blipFill>
        <a:effectLst/>
      </p:bgPr>
    </p:bg>
    <p:spTree>
      <p:nvGrpSpPr>
        <p:cNvPr id="1" name="Shape 112"/>
        <p:cNvGrpSpPr/>
        <p:nvPr/>
      </p:nvGrpSpPr>
      <p:grpSpPr>
        <a:xfrm>
          <a:off x="0" y="0"/>
          <a:ext cx="0" cy="0"/>
          <a:chOff x="0" y="0"/>
          <a:chExt cx="0" cy="0"/>
        </a:xfrm>
      </p:grpSpPr>
      <p:pic>
        <p:nvPicPr>
          <p:cNvPr id="2" name="Picture 2">
            <a:extLst>
              <a:ext uri="{FF2B5EF4-FFF2-40B4-BE49-F238E27FC236}">
                <a16:creationId xmlns:a16="http://schemas.microsoft.com/office/drawing/2014/main" id="{223DC1DF-9C98-2CA3-A15E-9B620B6BE066}"/>
              </a:ext>
            </a:extLst>
          </p:cNvPr>
          <p:cNvPicPr>
            <a:picLocks noChangeAspect="1"/>
          </p:cNvPicPr>
          <p:nvPr/>
        </p:nvPicPr>
        <p:blipFill rotWithShape="1">
          <a:blip r:embed="rId6">
            <a:alphaModFix amt="35000"/>
          </a:blip>
          <a:srcRect b="22168"/>
          <a:stretch/>
        </p:blipFill>
        <p:spPr>
          <a:xfrm>
            <a:off x="20" y="2030"/>
            <a:ext cx="12191980" cy="6855970"/>
          </a:xfrm>
          <a:prstGeom prst="rect">
            <a:avLst/>
          </a:prstGeom>
          <a:scene3d>
            <a:camera prst="orthographicFront"/>
            <a:lightRig rig="twoPt" dir="t">
              <a:rot lat="0" lon="0" rev="7200000"/>
            </a:lightRig>
          </a:scene3d>
          <a:sp3d>
            <a:bevelT w="25400" h="19050"/>
          </a:sp3d>
        </p:spPr>
      </p:pic>
      <p:sp>
        <p:nvSpPr>
          <p:cNvPr id="116" name="Rectangle 118">
            <a:extLst>
              <a:ext uri="{FF2B5EF4-FFF2-40B4-BE49-F238E27FC236}">
                <a16:creationId xmlns:a16="http://schemas.microsoft.com/office/drawing/2014/main" id="{4DE0D6BE-330A-422D-9BD9-1E18F73C6E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32000">
                <a:schemeClr val="bg2">
                  <a:lumMod val="75000"/>
                  <a:alpha val="3000"/>
                </a:schemeClr>
              </a:gs>
              <a:gs pos="100000">
                <a:sysClr val="windowText" lastClr="000000">
                  <a:alpha val="70000"/>
                </a:sysClr>
              </a:gs>
            </a:gsLst>
            <a:path path="circle">
              <a:fillToRect l="50000" t="5000" r="50000" b="95000"/>
            </a:path>
            <a:tileRect/>
          </a:gra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13" name="Google Shape;113;p17"/>
          <p:cNvSpPr txBox="1">
            <a:spLocks noGrp="1"/>
          </p:cNvSpPr>
          <p:nvPr>
            <p:ph type="title"/>
          </p:nvPr>
        </p:nvSpPr>
        <p:spPr>
          <a:xfrm>
            <a:off x="913795" y="609600"/>
            <a:ext cx="10353761" cy="1326321"/>
          </a:xfrm>
          <a:prstGeom prst="rect">
            <a:avLst/>
          </a:prstGeom>
        </p:spPr>
        <p:txBody>
          <a:bodyPr spcFirstLastPara="1" vert="horz" lIns="91425" tIns="45700" rIns="91425" bIns="45700" rtlCol="0" anchorCtr="0">
            <a:normAutofit/>
          </a:bodyPr>
          <a:lstStyle/>
          <a:p>
            <a:r>
              <a:rPr lang="en-AU" sz="3600" dirty="0">
                <a:latin typeface="Calibri"/>
                <a:cs typeface="Calibri"/>
              </a:rPr>
              <a:t>Modern history</a:t>
            </a:r>
            <a:br>
              <a:rPr lang="en-AU" dirty="0"/>
            </a:br>
            <a:r>
              <a:rPr lang="en-AU" dirty="0"/>
              <a:t>Unit 2</a:t>
            </a:r>
            <a:r>
              <a:rPr lang="en-AU" dirty="0">
                <a:latin typeface="Calibri"/>
                <a:ea typeface="Calibri"/>
                <a:cs typeface="Calibri"/>
                <a:sym typeface="Calibri"/>
              </a:rPr>
              <a:t>: The changing world order</a:t>
            </a:r>
            <a:endParaRPr lang="en-US" dirty="0"/>
          </a:p>
        </p:txBody>
      </p:sp>
      <p:sp>
        <p:nvSpPr>
          <p:cNvPr id="114" name="Google Shape;114;p17"/>
          <p:cNvSpPr txBox="1">
            <a:spLocks noGrp="1"/>
          </p:cNvSpPr>
          <p:nvPr>
            <p:ph idx="1"/>
          </p:nvPr>
        </p:nvSpPr>
        <p:spPr>
          <a:xfrm>
            <a:off x="913795" y="2096064"/>
            <a:ext cx="10353762" cy="3695136"/>
          </a:xfrm>
          <a:prstGeom prst="rect">
            <a:avLst/>
          </a:prstGeom>
        </p:spPr>
        <p:txBody>
          <a:bodyPr spcFirstLastPara="1" vert="horz" lIns="91425" tIns="45700" rIns="91425" bIns="45700" rtlCol="0" anchor="t" anchorCtr="0">
            <a:normAutofit/>
          </a:bodyPr>
          <a:lstStyle/>
          <a:p>
            <a:pPr marL="139700" indent="0">
              <a:buSzPts val="1900"/>
              <a:buNone/>
            </a:pPr>
            <a:r>
              <a:rPr lang="en-AU" sz="2400" b="1" dirty="0">
                <a:latin typeface="Calibri"/>
                <a:cs typeface="Calibri"/>
              </a:rPr>
              <a:t>Area of Study: Causes, course and consequences of the cold war </a:t>
            </a:r>
            <a:endParaRPr lang="en-US" sz="2400" b="1" dirty="0">
              <a:latin typeface="Calibri"/>
              <a:cs typeface="Calibri"/>
            </a:endParaRPr>
          </a:p>
          <a:p>
            <a:pPr>
              <a:buFont typeface="Arial"/>
              <a:buChar char="•"/>
            </a:pPr>
            <a:r>
              <a:rPr lang="en-GB" dirty="0">
                <a:latin typeface="Calibri"/>
                <a:ea typeface="+mn-lt"/>
                <a:cs typeface="+mn-lt"/>
              </a:rPr>
              <a:t>What were the causes of the Cold War?</a:t>
            </a:r>
            <a:endParaRPr lang="en-US">
              <a:latin typeface="Calibri"/>
              <a:cs typeface="Calibri"/>
            </a:endParaRPr>
          </a:p>
          <a:p>
            <a:pPr>
              <a:buFont typeface="Arial"/>
              <a:buChar char="•"/>
            </a:pPr>
            <a:r>
              <a:rPr lang="en-GB" dirty="0">
                <a:latin typeface="Calibri"/>
                <a:ea typeface="+mn-lt"/>
                <a:cs typeface="+mn-lt"/>
              </a:rPr>
              <a:t>How did Cold War ideology contribute to increased tensions and conflict?</a:t>
            </a:r>
            <a:endParaRPr lang="en-US">
              <a:latin typeface="Calibri"/>
              <a:cs typeface="Calibri"/>
            </a:endParaRPr>
          </a:p>
          <a:p>
            <a:pPr>
              <a:buFont typeface="Arial"/>
              <a:buChar char="•"/>
            </a:pPr>
            <a:r>
              <a:rPr lang="en-GB" dirty="0">
                <a:latin typeface="Calibri"/>
                <a:ea typeface="+mn-lt"/>
                <a:cs typeface="+mn-lt"/>
              </a:rPr>
              <a:t>What were the consequences of the Cold War on nations and peoples?</a:t>
            </a:r>
            <a:endParaRPr lang="en-US">
              <a:latin typeface="Calibri"/>
              <a:cs typeface="Calibri"/>
            </a:endParaRPr>
          </a:p>
          <a:p>
            <a:pPr>
              <a:buFont typeface="Arial"/>
              <a:buChar char="•"/>
            </a:pPr>
            <a:r>
              <a:rPr lang="en-GB" dirty="0">
                <a:latin typeface="Calibri"/>
                <a:ea typeface="+mn-lt"/>
                <a:cs typeface="+mn-lt"/>
              </a:rPr>
              <a:t>What caused the end of the Cold War?</a:t>
            </a:r>
            <a:endParaRPr lang="en-US">
              <a:latin typeface="Calibri"/>
              <a:cs typeface="Calibri"/>
            </a:endParaRPr>
          </a:p>
          <a:p>
            <a:pPr>
              <a:buFont typeface="Arial"/>
              <a:buChar char="•"/>
            </a:pPr>
            <a:r>
              <a:rPr lang="en-GB" dirty="0">
                <a:latin typeface="Calibri"/>
                <a:ea typeface="+mn-lt"/>
                <a:cs typeface="+mn-lt"/>
              </a:rPr>
              <a:t>How did the social, political, economic and cultural conditions influence and change the post-Cold War world? </a:t>
            </a:r>
            <a:endParaRPr lang="en-US" dirty="0"/>
          </a:p>
          <a:p>
            <a:pPr marL="139700" indent="0">
              <a:buSzPts val="1900"/>
              <a:buNone/>
            </a:pPr>
            <a:endParaRPr lang="en-US" b="1"/>
          </a:p>
          <a:p>
            <a:pPr>
              <a:buSzPts val="1900"/>
            </a:pPr>
            <a:endParaRPr lang="en-AU"/>
          </a:p>
          <a:p>
            <a:pPr>
              <a:buSzPts val="1900"/>
            </a:pPr>
            <a:endParaRPr lang="en-AU"/>
          </a:p>
          <a:p>
            <a:pPr indent="-457200">
              <a:buSzPts val="1900"/>
            </a:pPr>
            <a:endParaRPr lang="en-AU">
              <a:latin typeface="Calibri"/>
              <a:ea typeface="Calibri"/>
              <a:cs typeface="Calibri"/>
            </a:endParaRPr>
          </a:p>
          <a:p>
            <a:pPr marL="342900" indent="-222250">
              <a:buSzPts val="1900"/>
              <a:buNone/>
            </a:pPr>
            <a:endParaRPr lang="en-AU"/>
          </a:p>
        </p:txBody>
      </p:sp>
      <p:pic>
        <p:nvPicPr>
          <p:cNvPr id="3" name="Slide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87475" y="5791200"/>
            <a:ext cx="406400" cy="406400"/>
          </a:xfrm>
          <a:prstGeom prst="rect">
            <a:avLst/>
          </a:prstGeom>
        </p:spPr>
      </p:pic>
    </p:spTree>
    <p:extLst>
      <p:ext uri="{BB962C8B-B14F-4D97-AF65-F5344CB8AC3E}">
        <p14:creationId xmlns:p14="http://schemas.microsoft.com/office/powerpoint/2010/main" val="4608705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44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useBgFill="1">
        <p:nvSpPr>
          <p:cNvPr id="22" name="Rectangle 9">
            <a:extLst>
              <a:ext uri="{FF2B5EF4-FFF2-40B4-BE49-F238E27FC236}">
                <a16:creationId xmlns:a16="http://schemas.microsoft.com/office/drawing/2014/main" id="{B03C8E17-A139-4EFD-A536-48D5DBB93F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6A523F-220E-44B9-8566-015926140A81}"/>
              </a:ext>
            </a:extLst>
          </p:cNvPr>
          <p:cNvSpPr>
            <a:spLocks noGrp="1"/>
          </p:cNvSpPr>
          <p:nvPr>
            <p:ph type="title"/>
          </p:nvPr>
        </p:nvSpPr>
        <p:spPr>
          <a:xfrm>
            <a:off x="731485" y="609600"/>
            <a:ext cx="4754022" cy="1326321"/>
          </a:xfrm>
        </p:spPr>
        <p:txBody>
          <a:bodyPr>
            <a:normAutofit/>
          </a:bodyPr>
          <a:lstStyle/>
          <a:p>
            <a:r>
              <a:rPr lang="en-AU" sz="2900">
                <a:latin typeface="Calibri"/>
                <a:cs typeface="Calibri"/>
              </a:rPr>
              <a:t>Modern history</a:t>
            </a:r>
            <a:br>
              <a:rPr lang="en-AU" sz="2900"/>
            </a:br>
            <a:r>
              <a:rPr lang="en-AU" sz="2900"/>
              <a:t>UNIT 2</a:t>
            </a:r>
            <a:r>
              <a:rPr lang="en-AU" sz="2900">
                <a:latin typeface="Calibri"/>
                <a:cs typeface="Calibri"/>
              </a:rPr>
              <a:t>: THE CHANGING WORLD ORDER</a:t>
            </a:r>
            <a:endParaRPr lang="en-US" sz="2900"/>
          </a:p>
        </p:txBody>
      </p:sp>
      <p:sp>
        <p:nvSpPr>
          <p:cNvPr id="3" name="Content Placeholder 2">
            <a:extLst>
              <a:ext uri="{FF2B5EF4-FFF2-40B4-BE49-F238E27FC236}">
                <a16:creationId xmlns:a16="http://schemas.microsoft.com/office/drawing/2014/main" id="{B73988AC-0FB0-3B02-A307-32A1600F2312}"/>
              </a:ext>
            </a:extLst>
          </p:cNvPr>
          <p:cNvSpPr>
            <a:spLocks noGrp="1"/>
          </p:cNvSpPr>
          <p:nvPr>
            <p:ph idx="1"/>
          </p:nvPr>
        </p:nvSpPr>
        <p:spPr>
          <a:xfrm>
            <a:off x="555639" y="2096063"/>
            <a:ext cx="4929868" cy="3648891"/>
          </a:xfrm>
        </p:spPr>
        <p:txBody>
          <a:bodyPr vert="horz" lIns="91440" tIns="45720" rIns="91440" bIns="45720" rtlCol="0" anchor="t">
            <a:normAutofit/>
          </a:bodyPr>
          <a:lstStyle/>
          <a:p>
            <a:pPr marL="0" indent="0">
              <a:lnSpc>
                <a:spcPct val="110000"/>
              </a:lnSpc>
              <a:buNone/>
            </a:pPr>
            <a:r>
              <a:rPr lang="en-US" sz="2400" b="1" dirty="0">
                <a:latin typeface="Calibri"/>
                <a:cs typeface="Calibri"/>
              </a:rPr>
              <a:t>Area of  study: Challenge and Change</a:t>
            </a:r>
          </a:p>
          <a:p>
            <a:pPr>
              <a:lnSpc>
                <a:spcPct val="110000"/>
              </a:lnSpc>
              <a:buFont typeface="Arial"/>
              <a:buChar char="•"/>
            </a:pPr>
            <a:r>
              <a:rPr lang="en-GB" sz="1700" dirty="0">
                <a:latin typeface="Calibri"/>
                <a:ea typeface="+mn-lt"/>
                <a:cs typeface="+mn-lt"/>
              </a:rPr>
              <a:t>What caused the challenges to existing political and/or social structures and conditions?</a:t>
            </a:r>
            <a:endParaRPr lang="en-US" sz="1700" dirty="0">
              <a:latin typeface="Calibri"/>
              <a:cs typeface="Calibri"/>
            </a:endParaRPr>
          </a:p>
          <a:p>
            <a:pPr>
              <a:lnSpc>
                <a:spcPct val="110000"/>
              </a:lnSpc>
              <a:buFont typeface="Arial"/>
              <a:buChar char="•"/>
            </a:pPr>
            <a:r>
              <a:rPr lang="en-GB" sz="1700" dirty="0">
                <a:latin typeface="Calibri"/>
                <a:ea typeface="+mn-lt"/>
                <a:cs typeface="+mn-lt"/>
              </a:rPr>
              <a:t>How did the actions and ideas of popular movements and individuals contribute to continuity and change?</a:t>
            </a:r>
            <a:endParaRPr lang="en-US" sz="1700" dirty="0">
              <a:latin typeface="Calibri"/>
              <a:cs typeface="Calibri"/>
            </a:endParaRPr>
          </a:p>
          <a:p>
            <a:pPr>
              <a:lnSpc>
                <a:spcPct val="110000"/>
              </a:lnSpc>
              <a:buFont typeface="Arial"/>
              <a:buChar char="•"/>
            </a:pPr>
            <a:r>
              <a:rPr lang="en-GB" sz="1700" dirty="0">
                <a:latin typeface="Calibri"/>
                <a:ea typeface="+mn-lt"/>
                <a:cs typeface="+mn-lt"/>
              </a:rPr>
              <a:t>To what extent did change occur? </a:t>
            </a:r>
            <a:endParaRPr lang="en-US" sz="1700" dirty="0">
              <a:latin typeface="Calibri"/>
              <a:ea typeface="+mn-lt"/>
              <a:cs typeface="+mn-lt"/>
            </a:endParaRPr>
          </a:p>
          <a:p>
            <a:pPr>
              <a:lnSpc>
                <a:spcPct val="110000"/>
              </a:lnSpc>
              <a:buFont typeface="Arial"/>
              <a:buChar char="•"/>
            </a:pPr>
            <a:r>
              <a:rPr lang="en-GB" sz="1700" dirty="0">
                <a:latin typeface="Calibri"/>
                <a:ea typeface="+mn-lt"/>
                <a:cs typeface="+mn-lt"/>
              </a:rPr>
              <a:t>What were the perspectives and experiences of those who demanded and/or resisted change? </a:t>
            </a:r>
            <a:endParaRPr lang="en-US" sz="1700" dirty="0">
              <a:latin typeface="Calibri"/>
            </a:endParaRPr>
          </a:p>
          <a:p>
            <a:pPr marL="0" indent="0">
              <a:lnSpc>
                <a:spcPct val="110000"/>
              </a:lnSpc>
              <a:buNone/>
            </a:pPr>
            <a:endParaRPr lang="en-US" sz="1700"/>
          </a:p>
          <a:p>
            <a:pPr marL="342900" indent="-342900">
              <a:lnSpc>
                <a:spcPct val="110000"/>
              </a:lnSpc>
            </a:pPr>
            <a:endParaRPr lang="en-US" sz="1700"/>
          </a:p>
        </p:txBody>
      </p:sp>
      <p:pic>
        <p:nvPicPr>
          <p:cNvPr id="4" name="Picture 4">
            <a:extLst>
              <a:ext uri="{FF2B5EF4-FFF2-40B4-BE49-F238E27FC236}">
                <a16:creationId xmlns:a16="http://schemas.microsoft.com/office/drawing/2014/main" id="{0A1F19E9-228C-55FF-0B26-213FC3FC5EDF}"/>
              </a:ext>
            </a:extLst>
          </p:cNvPr>
          <p:cNvPicPr>
            <a:picLocks noChangeAspect="1"/>
          </p:cNvPicPr>
          <p:nvPr/>
        </p:nvPicPr>
        <p:blipFill rotWithShape="1">
          <a:blip r:embed="rId5"/>
          <a:srcRect t="9747" b="3460"/>
          <a:stretch/>
        </p:blipFill>
        <p:spPr>
          <a:xfrm>
            <a:off x="6096000" y="2651760"/>
            <a:ext cx="6096000" cy="4206240"/>
          </a:xfrm>
          <a:prstGeom prst="rect">
            <a:avLst/>
          </a:prstGeom>
        </p:spPr>
      </p:pic>
      <p:pic>
        <p:nvPicPr>
          <p:cNvPr id="5" name="Picture 5" descr="A picture containing person, person, brass&#10;&#10;Description automatically generated">
            <a:extLst>
              <a:ext uri="{FF2B5EF4-FFF2-40B4-BE49-F238E27FC236}">
                <a16:creationId xmlns:a16="http://schemas.microsoft.com/office/drawing/2014/main" id="{CA369886-53E9-89EA-14CA-F92CC4EDC331}"/>
              </a:ext>
            </a:extLst>
          </p:cNvPr>
          <p:cNvPicPr>
            <a:picLocks noChangeAspect="1"/>
          </p:cNvPicPr>
          <p:nvPr/>
        </p:nvPicPr>
        <p:blipFill rotWithShape="1">
          <a:blip r:embed="rId6"/>
          <a:srcRect r="2" b="21663"/>
          <a:stretch/>
        </p:blipFill>
        <p:spPr>
          <a:xfrm>
            <a:off x="6181725" y="10"/>
            <a:ext cx="6010275" cy="2660217"/>
          </a:xfrm>
          <a:prstGeom prst="rect">
            <a:avLst/>
          </a:prstGeom>
        </p:spPr>
      </p:pic>
      <p:cxnSp>
        <p:nvCxnSpPr>
          <p:cNvPr id="23" name="Straight Connector 11">
            <a:extLst>
              <a:ext uri="{FF2B5EF4-FFF2-40B4-BE49-F238E27FC236}">
                <a16:creationId xmlns:a16="http://schemas.microsoft.com/office/drawing/2014/main" id="{375D48A8-2626-43C2-A49F-191CD45CAE8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06560" y="45720"/>
            <a:ext cx="0" cy="6766560"/>
          </a:xfrm>
          <a:prstGeom prst="line">
            <a:avLst/>
          </a:prstGeom>
          <a:ln w="190500" cap="sq">
            <a:solidFill>
              <a:srgbClr val="FFFFFF"/>
            </a:solidFill>
            <a:miter lim="800000"/>
          </a:ln>
          <a:scene3d>
            <a:camera prst="orthographicFront"/>
            <a:lightRig rig="twoPt" dir="t">
              <a:rot lat="0" lon="0" rev="7200000"/>
            </a:lightRig>
          </a:scene3d>
          <a:sp3d>
            <a:bevelT w="25400" h="19050"/>
          </a:sp3d>
        </p:spPr>
        <p:style>
          <a:lnRef idx="1">
            <a:schemeClr val="accent1"/>
          </a:lnRef>
          <a:fillRef idx="0">
            <a:schemeClr val="accent1"/>
          </a:fillRef>
          <a:effectRef idx="0">
            <a:schemeClr val="accent1"/>
          </a:effectRef>
          <a:fontRef idx="minor">
            <a:schemeClr val="tx1"/>
          </a:fontRef>
        </p:style>
      </p:cxnSp>
      <p:pic>
        <p:nvPicPr>
          <p:cNvPr id="6" name="slide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817373" y="5541754"/>
            <a:ext cx="406400" cy="406400"/>
          </a:xfrm>
          <a:prstGeom prst="rect">
            <a:avLst/>
          </a:prstGeom>
        </p:spPr>
      </p:pic>
    </p:spTree>
    <p:extLst>
      <p:ext uri="{BB962C8B-B14F-4D97-AF65-F5344CB8AC3E}">
        <p14:creationId xmlns:p14="http://schemas.microsoft.com/office/powerpoint/2010/main" val="10904872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094"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5">
            <a:duotone>
              <a:schemeClr val="bg2">
                <a:shade val="18000"/>
                <a:satMod val="160000"/>
                <a:lumMod val="28000"/>
              </a:schemeClr>
              <a:schemeClr val="bg2">
                <a:tint val="95000"/>
                <a:satMod val="160000"/>
                <a:lumMod val="116000"/>
              </a:schemeClr>
            </a:duotone>
          </a:blip>
          <a:stretch/>
        </a:blipFill>
        <a:effectLst/>
      </p:bgPr>
    </p:bg>
    <p:spTree>
      <p:nvGrpSpPr>
        <p:cNvPr id="1" name="Shape 112"/>
        <p:cNvGrpSpPr/>
        <p:nvPr/>
      </p:nvGrpSpPr>
      <p:grpSpPr>
        <a:xfrm>
          <a:off x="0" y="0"/>
          <a:ext cx="0" cy="0"/>
          <a:chOff x="0" y="0"/>
          <a:chExt cx="0" cy="0"/>
        </a:xfrm>
      </p:grpSpPr>
      <p:pic>
        <p:nvPicPr>
          <p:cNvPr id="4" name="Picture 4">
            <a:extLst>
              <a:ext uri="{FF2B5EF4-FFF2-40B4-BE49-F238E27FC236}">
                <a16:creationId xmlns:a16="http://schemas.microsoft.com/office/drawing/2014/main" id="{5FD96712-E2E9-9EE6-B0E8-39B7BF54FF10}"/>
              </a:ext>
            </a:extLst>
          </p:cNvPr>
          <p:cNvPicPr>
            <a:picLocks noChangeAspect="1"/>
          </p:cNvPicPr>
          <p:nvPr/>
        </p:nvPicPr>
        <p:blipFill rotWithShape="1">
          <a:blip r:embed="rId6">
            <a:alphaModFix amt="35000"/>
          </a:blip>
          <a:srcRect b="3875"/>
          <a:stretch/>
        </p:blipFill>
        <p:spPr>
          <a:xfrm>
            <a:off x="20" y="2030"/>
            <a:ext cx="12191980" cy="6855970"/>
          </a:xfrm>
          <a:prstGeom prst="rect">
            <a:avLst/>
          </a:prstGeom>
        </p:spPr>
      </p:pic>
      <p:sp>
        <p:nvSpPr>
          <p:cNvPr id="124" name="Rectangle 117">
            <a:extLst>
              <a:ext uri="{FF2B5EF4-FFF2-40B4-BE49-F238E27FC236}">
                <a16:creationId xmlns:a16="http://schemas.microsoft.com/office/drawing/2014/main" id="{4DE0D6BE-330A-422D-9BD9-1E18F73C6E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32000">
                <a:schemeClr val="bg2">
                  <a:lumMod val="75000"/>
                  <a:alpha val="3000"/>
                </a:schemeClr>
              </a:gs>
              <a:gs pos="100000">
                <a:sysClr val="windowText" lastClr="000000">
                  <a:alpha val="70000"/>
                </a:sysClr>
              </a:gs>
            </a:gsLst>
            <a:path path="circle">
              <a:fillToRect l="50000" t="5000" r="50000" b="95000"/>
            </a:path>
            <a:tileRect/>
          </a:gra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13" name="Google Shape;113;p17"/>
          <p:cNvSpPr txBox="1">
            <a:spLocks noGrp="1"/>
          </p:cNvSpPr>
          <p:nvPr>
            <p:ph type="title"/>
          </p:nvPr>
        </p:nvSpPr>
        <p:spPr>
          <a:xfrm>
            <a:off x="913795" y="117231"/>
            <a:ext cx="10353761" cy="1326321"/>
          </a:xfrm>
          <a:prstGeom prst="rect">
            <a:avLst/>
          </a:prstGeom>
        </p:spPr>
        <p:txBody>
          <a:bodyPr spcFirstLastPara="1" vert="horz" lIns="91425" tIns="45700" rIns="91425" bIns="45700" rtlCol="0" anchorCtr="0">
            <a:normAutofit/>
          </a:bodyPr>
          <a:lstStyle/>
          <a:p>
            <a:r>
              <a:rPr lang="en-AU">
                <a:latin typeface="Calibri"/>
                <a:cs typeface="Calibri"/>
              </a:rPr>
              <a:t>revolutions</a:t>
            </a:r>
            <a:br>
              <a:rPr lang="en-AU"/>
            </a:br>
            <a:r>
              <a:rPr lang="en-AU">
                <a:latin typeface="Calibri"/>
                <a:cs typeface="Calibri"/>
              </a:rPr>
              <a:t>Unit 3</a:t>
            </a:r>
            <a:r>
              <a:rPr lang="en-AU">
                <a:latin typeface="Calibri"/>
                <a:ea typeface="Calibri"/>
                <a:cs typeface="Calibri"/>
                <a:sym typeface="Calibri"/>
              </a:rPr>
              <a:t>: the American revolution </a:t>
            </a:r>
            <a:endParaRPr lang="en-US"/>
          </a:p>
        </p:txBody>
      </p:sp>
      <p:sp>
        <p:nvSpPr>
          <p:cNvPr id="3" name="Content Placeholder 2">
            <a:extLst>
              <a:ext uri="{FF2B5EF4-FFF2-40B4-BE49-F238E27FC236}">
                <a16:creationId xmlns:a16="http://schemas.microsoft.com/office/drawing/2014/main" id="{113A9D66-F858-ACB9-D37A-96394A8F8C29}"/>
              </a:ext>
            </a:extLst>
          </p:cNvPr>
          <p:cNvSpPr>
            <a:spLocks noGrp="1"/>
          </p:cNvSpPr>
          <p:nvPr>
            <p:ph idx="1"/>
          </p:nvPr>
        </p:nvSpPr>
        <p:spPr>
          <a:xfrm>
            <a:off x="444872" y="1943664"/>
            <a:ext cx="12018438" cy="4562643"/>
          </a:xfrm>
        </p:spPr>
        <p:txBody>
          <a:bodyPr vert="horz" lIns="91440" tIns="45720" rIns="91440" bIns="45720" rtlCol="0" anchor="t">
            <a:normAutofit lnSpcReduction="10000"/>
          </a:bodyPr>
          <a:lstStyle/>
          <a:p>
            <a:pPr marL="0" indent="0">
              <a:lnSpc>
                <a:spcPct val="110000"/>
              </a:lnSpc>
              <a:buNone/>
            </a:pPr>
            <a:r>
              <a:rPr lang="en-AU" sz="2400" b="1" dirty="0">
                <a:latin typeface="Calibri"/>
                <a:cs typeface="Calibri"/>
              </a:rPr>
              <a:t>Area of Study: Causes of the revolution </a:t>
            </a:r>
            <a:endParaRPr lang="en-US" sz="2400" dirty="0">
              <a:latin typeface="Calibri"/>
              <a:cs typeface="Calibri"/>
            </a:endParaRPr>
          </a:p>
          <a:p>
            <a:pPr>
              <a:lnSpc>
                <a:spcPct val="110000"/>
              </a:lnSpc>
              <a:buFont typeface="Arial,Sans-Serif" panose="020B0604020202020204" pitchFamily="34" charset="0"/>
            </a:pPr>
            <a:r>
              <a:rPr lang="en-GB" dirty="0">
                <a:latin typeface="Calibri"/>
                <a:cs typeface="Calibri"/>
              </a:rPr>
              <a:t>What were the significant causes of revolution?</a:t>
            </a:r>
            <a:endParaRPr lang="en-AU" dirty="0">
              <a:latin typeface="Calibri"/>
              <a:cs typeface="Calibri"/>
            </a:endParaRPr>
          </a:p>
          <a:p>
            <a:pPr>
              <a:lnSpc>
                <a:spcPct val="110000"/>
              </a:lnSpc>
              <a:buFont typeface="Arial,Sans-Serif" panose="020B0604020202020204" pitchFamily="34" charset="0"/>
            </a:pPr>
            <a:r>
              <a:rPr lang="en-GB" dirty="0">
                <a:latin typeface="Calibri"/>
                <a:cs typeface="Calibri"/>
              </a:rPr>
              <a:t>How did the actions of popular movements and particular individuals contribute to triggering a revolution?</a:t>
            </a:r>
            <a:endParaRPr lang="en-AU" dirty="0">
              <a:latin typeface="Calibri"/>
              <a:cs typeface="Calibri"/>
            </a:endParaRPr>
          </a:p>
          <a:p>
            <a:pPr>
              <a:lnSpc>
                <a:spcPct val="110000"/>
              </a:lnSpc>
              <a:buFont typeface="Arial,Sans-Serif" panose="020B0604020202020204" pitchFamily="34" charset="0"/>
            </a:pPr>
            <a:r>
              <a:rPr lang="en-GB" dirty="0">
                <a:latin typeface="Calibri"/>
                <a:cs typeface="Calibri"/>
              </a:rPr>
              <a:t>To what extent did social tensions and ideological conflicts contribute to the outbreak of revolution?</a:t>
            </a:r>
            <a:endParaRPr lang="en-AU" dirty="0">
              <a:latin typeface="Calibri"/>
              <a:cs typeface="Calibri"/>
            </a:endParaRPr>
          </a:p>
          <a:p>
            <a:pPr>
              <a:lnSpc>
                <a:spcPct val="110000"/>
              </a:lnSpc>
            </a:pPr>
            <a:endParaRPr lang="en-GB" sz="1400" dirty="0">
              <a:latin typeface="Calibri"/>
              <a:cs typeface="Calibri"/>
            </a:endParaRPr>
          </a:p>
          <a:p>
            <a:pPr marL="0" indent="0">
              <a:lnSpc>
                <a:spcPct val="110000"/>
              </a:lnSpc>
              <a:buNone/>
            </a:pPr>
            <a:r>
              <a:rPr lang="en-GB" sz="2400" b="1" dirty="0">
                <a:latin typeface="Calibri"/>
                <a:cs typeface="Calibri"/>
              </a:rPr>
              <a:t> Area of Study: Consequences of the revolution </a:t>
            </a:r>
            <a:endParaRPr lang="en-GB" sz="2400" dirty="0">
              <a:latin typeface="Calibri"/>
              <a:cs typeface="Calibri"/>
            </a:endParaRPr>
          </a:p>
          <a:p>
            <a:pPr>
              <a:lnSpc>
                <a:spcPct val="110000"/>
              </a:lnSpc>
              <a:buFont typeface="Arial,Sans-Serif" panose="020B0604020202020204" pitchFamily="34" charset="0"/>
            </a:pPr>
            <a:r>
              <a:rPr lang="en-GB" dirty="0">
                <a:latin typeface="Calibri"/>
                <a:cs typeface="Calibri"/>
              </a:rPr>
              <a:t>What were the consequences of revolution?</a:t>
            </a:r>
          </a:p>
          <a:p>
            <a:pPr>
              <a:lnSpc>
                <a:spcPct val="110000"/>
              </a:lnSpc>
              <a:buFont typeface="Arial,Sans-Serif" panose="020B0604020202020204" pitchFamily="34" charset="0"/>
            </a:pPr>
            <a:r>
              <a:rPr lang="en-GB" dirty="0">
                <a:latin typeface="Calibri"/>
                <a:cs typeface="Calibri"/>
              </a:rPr>
              <a:t>How did the new regime consolidate its power?</a:t>
            </a:r>
          </a:p>
          <a:p>
            <a:pPr>
              <a:lnSpc>
                <a:spcPct val="110000"/>
              </a:lnSpc>
              <a:buFont typeface="Arial,Sans-Serif" panose="020B0604020202020204" pitchFamily="34" charset="0"/>
            </a:pPr>
            <a:r>
              <a:rPr lang="en-GB" dirty="0">
                <a:latin typeface="Calibri"/>
                <a:cs typeface="Calibri"/>
              </a:rPr>
              <a:t>What were the experiences of those who lived through the revolution?</a:t>
            </a:r>
          </a:p>
          <a:p>
            <a:pPr>
              <a:lnSpc>
                <a:spcPct val="110000"/>
              </a:lnSpc>
              <a:buFont typeface="Arial,Sans-Serif" panose="020B0604020202020204" pitchFamily="34" charset="0"/>
            </a:pPr>
            <a:r>
              <a:rPr lang="en-GB" dirty="0">
                <a:latin typeface="Calibri"/>
                <a:cs typeface="Calibri"/>
              </a:rPr>
              <a:t>To what extent was society changed and revolutionary ideas achieved or</a:t>
            </a:r>
            <a:r>
              <a:rPr lang="en-GB" i="1" dirty="0"/>
              <a:t> </a:t>
            </a:r>
            <a:r>
              <a:rPr lang="en-GB" i="1" dirty="0">
                <a:latin typeface="Calibri"/>
                <a:cs typeface="Calibri"/>
              </a:rPr>
              <a:t>compromised?</a:t>
            </a:r>
            <a:endParaRPr lang="en-US" dirty="0"/>
          </a:p>
        </p:txBody>
      </p:sp>
      <p:pic>
        <p:nvPicPr>
          <p:cNvPr id="2" name="Slide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28435" y="768632"/>
            <a:ext cx="406400" cy="406400"/>
          </a:xfrm>
          <a:prstGeom prst="rect">
            <a:avLst/>
          </a:prstGeom>
        </p:spPr>
      </p:pic>
    </p:spTree>
    <p:extLst>
      <p:ext uri="{BB962C8B-B14F-4D97-AF65-F5344CB8AC3E}">
        <p14:creationId xmlns:p14="http://schemas.microsoft.com/office/powerpoint/2010/main" val="35360055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31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5">
            <a:duotone>
              <a:schemeClr val="bg2">
                <a:shade val="18000"/>
                <a:satMod val="160000"/>
                <a:lumMod val="28000"/>
              </a:schemeClr>
              <a:schemeClr val="bg2">
                <a:tint val="95000"/>
                <a:satMod val="160000"/>
                <a:lumMod val="116000"/>
              </a:schemeClr>
            </a:duotone>
          </a:blip>
          <a:stretch/>
        </a:blipFill>
        <a:effectLst/>
      </p:bgPr>
    </p:bg>
    <p:spTree>
      <p:nvGrpSpPr>
        <p:cNvPr id="1" name="Shape 112"/>
        <p:cNvGrpSpPr/>
        <p:nvPr/>
      </p:nvGrpSpPr>
      <p:grpSpPr>
        <a:xfrm>
          <a:off x="0" y="0"/>
          <a:ext cx="0" cy="0"/>
          <a:chOff x="0" y="0"/>
          <a:chExt cx="0" cy="0"/>
        </a:xfrm>
      </p:grpSpPr>
      <p:pic>
        <p:nvPicPr>
          <p:cNvPr id="4" name="Picture 4" descr="A picture containing text, person&#10;&#10;Description automatically generated">
            <a:extLst>
              <a:ext uri="{FF2B5EF4-FFF2-40B4-BE49-F238E27FC236}">
                <a16:creationId xmlns:a16="http://schemas.microsoft.com/office/drawing/2014/main" id="{6850DC5D-2EA8-1B4A-285F-E91463891CD5}"/>
              </a:ext>
            </a:extLst>
          </p:cNvPr>
          <p:cNvPicPr>
            <a:picLocks noChangeAspect="1"/>
          </p:cNvPicPr>
          <p:nvPr/>
        </p:nvPicPr>
        <p:blipFill rotWithShape="1">
          <a:blip r:embed="rId6">
            <a:alphaModFix amt="35000"/>
          </a:blip>
          <a:srcRect b="25519"/>
          <a:stretch/>
        </p:blipFill>
        <p:spPr>
          <a:xfrm>
            <a:off x="20" y="2030"/>
            <a:ext cx="12191980" cy="6855970"/>
          </a:xfrm>
          <a:prstGeom prst="rect">
            <a:avLst/>
          </a:prstGeom>
        </p:spPr>
      </p:pic>
      <p:sp>
        <p:nvSpPr>
          <p:cNvPr id="118" name="Rectangle 117">
            <a:extLst>
              <a:ext uri="{FF2B5EF4-FFF2-40B4-BE49-F238E27FC236}">
                <a16:creationId xmlns:a16="http://schemas.microsoft.com/office/drawing/2014/main" id="{4DE0D6BE-330A-422D-9BD9-1E18F73C6E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32000">
                <a:schemeClr val="bg2">
                  <a:lumMod val="75000"/>
                  <a:alpha val="3000"/>
                </a:schemeClr>
              </a:gs>
              <a:gs pos="100000">
                <a:sysClr val="windowText" lastClr="000000">
                  <a:alpha val="70000"/>
                </a:sysClr>
              </a:gs>
            </a:gsLst>
            <a:path path="circle">
              <a:fillToRect l="50000" t="5000" r="50000" b="95000"/>
            </a:path>
            <a:tileRect/>
          </a:gra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13" name="Google Shape;113;p17"/>
          <p:cNvSpPr txBox="1">
            <a:spLocks noGrp="1"/>
          </p:cNvSpPr>
          <p:nvPr>
            <p:ph type="title"/>
          </p:nvPr>
        </p:nvSpPr>
        <p:spPr>
          <a:xfrm>
            <a:off x="925518" y="316523"/>
            <a:ext cx="10353761" cy="1326321"/>
          </a:xfrm>
          <a:prstGeom prst="rect">
            <a:avLst/>
          </a:prstGeom>
        </p:spPr>
        <p:txBody>
          <a:bodyPr spcFirstLastPara="1" vert="horz" lIns="91425" tIns="45700" rIns="91425" bIns="45700" rtlCol="0" anchorCtr="0">
            <a:normAutofit/>
          </a:bodyPr>
          <a:lstStyle/>
          <a:p>
            <a:r>
              <a:rPr lang="en-AU">
                <a:latin typeface="Calibri"/>
                <a:cs typeface="Calibri"/>
              </a:rPr>
              <a:t>revolutions</a:t>
            </a:r>
            <a:br>
              <a:rPr lang="en-AU"/>
            </a:br>
            <a:r>
              <a:rPr lang="en-AU">
                <a:latin typeface="Calibri"/>
                <a:cs typeface="Calibri"/>
              </a:rPr>
              <a:t>Unit 4</a:t>
            </a:r>
            <a:r>
              <a:rPr lang="en-AU">
                <a:latin typeface="Calibri"/>
                <a:ea typeface="Calibri"/>
                <a:cs typeface="Calibri"/>
                <a:sym typeface="Calibri"/>
              </a:rPr>
              <a:t>: The Russian revolution </a:t>
            </a:r>
            <a:endParaRPr lang="en-US"/>
          </a:p>
        </p:txBody>
      </p:sp>
      <p:sp>
        <p:nvSpPr>
          <p:cNvPr id="3" name="Content Placeholder 2">
            <a:extLst>
              <a:ext uri="{FF2B5EF4-FFF2-40B4-BE49-F238E27FC236}">
                <a16:creationId xmlns:a16="http://schemas.microsoft.com/office/drawing/2014/main" id="{30648959-6A30-92D8-0FF2-696440A2AD7F}"/>
              </a:ext>
            </a:extLst>
          </p:cNvPr>
          <p:cNvSpPr>
            <a:spLocks noGrp="1"/>
          </p:cNvSpPr>
          <p:nvPr>
            <p:ph idx="1"/>
          </p:nvPr>
        </p:nvSpPr>
        <p:spPr>
          <a:xfrm>
            <a:off x="480042" y="1717728"/>
            <a:ext cx="11161587" cy="4823748"/>
          </a:xfrm>
        </p:spPr>
        <p:txBody>
          <a:bodyPr vert="horz" lIns="91440" tIns="45720" rIns="91440" bIns="45720" rtlCol="0" anchor="t">
            <a:normAutofit lnSpcReduction="10000"/>
          </a:bodyPr>
          <a:lstStyle/>
          <a:p>
            <a:pPr marL="0" indent="0">
              <a:lnSpc>
                <a:spcPct val="110000"/>
              </a:lnSpc>
              <a:buNone/>
            </a:pPr>
            <a:r>
              <a:rPr lang="en-AU" sz="2400" b="1" dirty="0">
                <a:latin typeface="Calibri"/>
                <a:cs typeface="Calibri"/>
              </a:rPr>
              <a:t>Area of Study: Causes of the revolution </a:t>
            </a:r>
            <a:endParaRPr lang="en-US" sz="2400" dirty="0">
              <a:latin typeface="Calibri"/>
              <a:cs typeface="Calibri"/>
            </a:endParaRPr>
          </a:p>
          <a:p>
            <a:pPr>
              <a:lnSpc>
                <a:spcPct val="110000"/>
              </a:lnSpc>
              <a:buFont typeface="Arial,Sans-Serif" panose="020B0604020202020204" pitchFamily="34" charset="0"/>
            </a:pPr>
            <a:r>
              <a:rPr lang="en-GB" dirty="0">
                <a:latin typeface="Calibri"/>
                <a:cs typeface="Calibri"/>
              </a:rPr>
              <a:t>What were the significant causes of revolution?</a:t>
            </a:r>
            <a:endParaRPr lang="en-AU" dirty="0">
              <a:latin typeface="Calibri"/>
              <a:cs typeface="Calibri"/>
            </a:endParaRPr>
          </a:p>
          <a:p>
            <a:pPr>
              <a:lnSpc>
                <a:spcPct val="110000"/>
              </a:lnSpc>
              <a:buFont typeface="Arial,Sans-Serif" panose="020B0604020202020204" pitchFamily="34" charset="0"/>
            </a:pPr>
            <a:r>
              <a:rPr lang="en-GB" dirty="0">
                <a:latin typeface="Calibri"/>
                <a:cs typeface="Calibri"/>
              </a:rPr>
              <a:t>How did the actions of popular movements and particular individuals contribute to triggering a revolution?</a:t>
            </a:r>
            <a:endParaRPr lang="en-AU" dirty="0">
              <a:latin typeface="Calibri"/>
              <a:cs typeface="Calibri"/>
            </a:endParaRPr>
          </a:p>
          <a:p>
            <a:pPr>
              <a:lnSpc>
                <a:spcPct val="110000"/>
              </a:lnSpc>
              <a:buFont typeface="Arial,Sans-Serif" panose="020B0604020202020204" pitchFamily="34" charset="0"/>
            </a:pPr>
            <a:r>
              <a:rPr lang="en-GB" dirty="0">
                <a:latin typeface="Calibri"/>
                <a:cs typeface="Calibri"/>
              </a:rPr>
              <a:t>To what extent did social tensions and ideological conflicts contribute to the outbreak of revolution?</a:t>
            </a:r>
            <a:endParaRPr lang="en-AU" dirty="0">
              <a:latin typeface="Calibri"/>
              <a:cs typeface="Calibri"/>
            </a:endParaRPr>
          </a:p>
          <a:p>
            <a:pPr>
              <a:lnSpc>
                <a:spcPct val="110000"/>
              </a:lnSpc>
            </a:pPr>
            <a:endParaRPr lang="en-GB" sz="1400">
              <a:latin typeface="Calibri"/>
              <a:cs typeface="Calibri"/>
            </a:endParaRPr>
          </a:p>
          <a:p>
            <a:pPr marL="0" indent="0">
              <a:lnSpc>
                <a:spcPct val="110000"/>
              </a:lnSpc>
              <a:buNone/>
            </a:pPr>
            <a:r>
              <a:rPr lang="en-GB" sz="2400" b="1" dirty="0">
                <a:latin typeface="Calibri"/>
                <a:cs typeface="Calibri"/>
              </a:rPr>
              <a:t>Area of Study: Consequences of the revolution </a:t>
            </a:r>
            <a:endParaRPr lang="en-GB" sz="2400" dirty="0">
              <a:latin typeface="Calibri"/>
              <a:cs typeface="Calibri"/>
            </a:endParaRPr>
          </a:p>
          <a:p>
            <a:pPr>
              <a:lnSpc>
                <a:spcPct val="110000"/>
              </a:lnSpc>
              <a:buFont typeface="Arial,Sans-Serif" panose="020B0604020202020204" pitchFamily="34" charset="0"/>
            </a:pPr>
            <a:r>
              <a:rPr lang="en-GB" dirty="0">
                <a:latin typeface="Calibri"/>
                <a:cs typeface="Calibri"/>
              </a:rPr>
              <a:t>What were the consequences of revolution?</a:t>
            </a:r>
          </a:p>
          <a:p>
            <a:pPr>
              <a:lnSpc>
                <a:spcPct val="110000"/>
              </a:lnSpc>
              <a:buFont typeface="Arial,Sans-Serif" panose="020B0604020202020204" pitchFamily="34" charset="0"/>
            </a:pPr>
            <a:r>
              <a:rPr lang="en-GB" dirty="0">
                <a:latin typeface="Calibri"/>
                <a:cs typeface="Calibri"/>
              </a:rPr>
              <a:t>How did the new regime consolidate its power?</a:t>
            </a:r>
          </a:p>
          <a:p>
            <a:pPr>
              <a:lnSpc>
                <a:spcPct val="110000"/>
              </a:lnSpc>
              <a:buFont typeface="Arial,Sans-Serif" panose="020B0604020202020204" pitchFamily="34" charset="0"/>
            </a:pPr>
            <a:r>
              <a:rPr lang="en-GB" dirty="0">
                <a:latin typeface="Calibri"/>
                <a:cs typeface="Calibri"/>
              </a:rPr>
              <a:t>What were the experiences of those who lived through the revolution?</a:t>
            </a:r>
          </a:p>
          <a:p>
            <a:pPr>
              <a:lnSpc>
                <a:spcPct val="110000"/>
              </a:lnSpc>
              <a:buFont typeface="Arial,Sans-Serif" panose="020B0604020202020204" pitchFamily="34" charset="0"/>
            </a:pPr>
            <a:r>
              <a:rPr lang="en-GB" dirty="0">
                <a:latin typeface="Calibri"/>
                <a:cs typeface="Calibri"/>
              </a:rPr>
              <a:t>To what extent was society changed and revolutionary ideas achieved or</a:t>
            </a:r>
            <a:r>
              <a:rPr lang="en-GB" i="1" dirty="0"/>
              <a:t> </a:t>
            </a:r>
            <a:r>
              <a:rPr lang="en-GB" dirty="0">
                <a:latin typeface="Calibri"/>
                <a:cs typeface="Calibri"/>
              </a:rPr>
              <a:t>compromised?</a:t>
            </a:r>
            <a:endParaRPr lang="en-US" dirty="0"/>
          </a:p>
        </p:txBody>
      </p:sp>
      <p:pic>
        <p:nvPicPr>
          <p:cNvPr id="2" name="slide 9 ">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8364" y="776483"/>
            <a:ext cx="406400" cy="406400"/>
          </a:xfrm>
          <a:prstGeom prst="rect">
            <a:avLst/>
          </a:prstGeom>
        </p:spPr>
      </p:pic>
    </p:spTree>
    <p:extLst>
      <p:ext uri="{BB962C8B-B14F-4D97-AF65-F5344CB8AC3E}">
        <p14:creationId xmlns:p14="http://schemas.microsoft.com/office/powerpoint/2010/main" val="19273354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72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07b707cc-d239-4b81-a1e5-f75fdf746850" xsi:nil="true"/>
    <lcf76f155ced4ddcb4097134ff3c332f xmlns="ba4dbbe1-d171-4e90-b339-4fa1d3b96746">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7E8E51C94DB8C4DA2D24A7B434E9DC2" ma:contentTypeVersion="12" ma:contentTypeDescription="Create a new document." ma:contentTypeScope="" ma:versionID="223c408c90a9198b9813966eb411e911">
  <xsd:schema xmlns:xsd="http://www.w3.org/2001/XMLSchema" xmlns:xs="http://www.w3.org/2001/XMLSchema" xmlns:p="http://schemas.microsoft.com/office/2006/metadata/properties" xmlns:ns2="ba4dbbe1-d171-4e90-b339-4fa1d3b96746" xmlns:ns3="07b707cc-d239-4b81-a1e5-f75fdf746850" targetNamespace="http://schemas.microsoft.com/office/2006/metadata/properties" ma:root="true" ma:fieldsID="5ff0cf3d7d5d58ac9760fbef793f2dfe" ns2:_="" ns3:_="">
    <xsd:import namespace="ba4dbbe1-d171-4e90-b339-4fa1d3b96746"/>
    <xsd:import namespace="07b707cc-d239-4b81-a1e5-f75fdf74685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a4dbbe1-d171-4e90-b339-4fa1d3b967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0b607bbe-9751-46d3-ac86-39dfe3141325"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7b707cc-d239-4b81-a1e5-f75fdf746850"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f0af2667-4532-4c30-9521-8361c5035384}" ma:internalName="TaxCatchAll" ma:showField="CatchAllData" ma:web="07b707cc-d239-4b81-a1e5-f75fdf74685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C482924-BEFD-4680-ABAC-26EEFC32E33D}">
  <ds:schemaRefs>
    <ds:schemaRef ds:uri="http://schemas.microsoft.com/sharepoint/v3/contenttype/forms"/>
  </ds:schemaRefs>
</ds:datastoreItem>
</file>

<file path=customXml/itemProps2.xml><?xml version="1.0" encoding="utf-8"?>
<ds:datastoreItem xmlns:ds="http://schemas.openxmlformats.org/officeDocument/2006/customXml" ds:itemID="{36EBFC69-91F9-475A-86A1-F8C3E283830D}">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infopath/2007/PartnerControls"/>
    <ds:schemaRef ds:uri="http://schemas.microsoft.com/office/2006/documentManagement/types"/>
    <ds:schemaRef ds:uri="01b8bf12-5d0b-423e-ae09-e97980fcee06"/>
    <ds:schemaRef ds:uri="8bd3e103-c81b-48f3-a6d2-214a46c6d2ae"/>
    <ds:schemaRef ds:uri="http://www.w3.org/XML/1998/namespace"/>
    <ds:schemaRef ds:uri="http://purl.org/dc/dcmitype/"/>
  </ds:schemaRefs>
</ds:datastoreItem>
</file>

<file path=customXml/itemProps3.xml><?xml version="1.0" encoding="utf-8"?>
<ds:datastoreItem xmlns:ds="http://schemas.openxmlformats.org/officeDocument/2006/customXml" ds:itemID="{DFFE61C6-9C96-4B07-86C2-8A1C32D1BC19}"/>
</file>

<file path=docProps/app.xml><?xml version="1.0" encoding="utf-8"?>
<Properties xmlns="http://schemas.openxmlformats.org/officeDocument/2006/extended-properties" xmlns:vt="http://schemas.openxmlformats.org/officeDocument/2006/docPropsVTypes">
  <Template>Damask</Template>
  <TotalTime>241</TotalTime>
  <Words>750</Words>
  <Application>Microsoft Office PowerPoint</Application>
  <PresentationFormat>Widescreen</PresentationFormat>
  <Paragraphs>91</Paragraphs>
  <Slides>12</Slides>
  <Notes>6</Notes>
  <HiddenSlides>0</HiddenSlides>
  <MMClips>12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Arial,Sans-Serif</vt:lpstr>
      <vt:lpstr>Bookman Old Style</vt:lpstr>
      <vt:lpstr>Calibri</vt:lpstr>
      <vt:lpstr>Rockwell</vt:lpstr>
      <vt:lpstr>Damask</vt:lpstr>
      <vt:lpstr>VCE </vt:lpstr>
      <vt:lpstr>What is History?</vt:lpstr>
      <vt:lpstr>Focus of VCE History   </vt:lpstr>
      <vt:lpstr>Modern history Unit 1: Change and conflict  </vt:lpstr>
      <vt:lpstr> Modern history  Unit 1: Change and conflict </vt:lpstr>
      <vt:lpstr>Modern history Unit 2: The changing world order</vt:lpstr>
      <vt:lpstr>Modern history UNIT 2: THE CHANGING WORLD ORDER</vt:lpstr>
      <vt:lpstr>revolutions Unit 3: the American revolution </vt:lpstr>
      <vt:lpstr>revolutions Unit 4: The Russian revolution </vt:lpstr>
      <vt:lpstr>PowerPoint Presentation</vt:lpstr>
      <vt:lpstr>PRIOR KNOWLEDGE AND SKILLS</vt:lpstr>
      <vt:lpstr>Career Prospects Career pathways associated with this subject are: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VCE [Subject Title]</dc:title>
  <dc:creator>Andrew Dixon</dc:creator>
  <cp:lastModifiedBy>Filia Kasiotis</cp:lastModifiedBy>
  <cp:revision>443</cp:revision>
  <dcterms:created xsi:type="dcterms:W3CDTF">2023-04-26T01:58:38Z</dcterms:created>
  <dcterms:modified xsi:type="dcterms:W3CDTF">2025-06-24T05:54:53Z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0x01010087E8E51C94DB8C4DA2D24A7B434E9DC2</vt:lpwstr>
  </property>
  <property fmtid="{D5CDD505-2E9C-101B-9397-08002B2CF9AE}" pid="3" name="MediaServiceImageTags">
    <vt:lpwstr/>
  </property>
</Properties>
</file>