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</p:sldIdLst>
  <p:sldSz cx="10331450" cy="151193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45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660"/>
  </p:normalViewPr>
  <p:slideViewPr>
    <p:cSldViewPr snapToGrid="0">
      <p:cViewPr>
        <p:scale>
          <a:sx n="50" d="100"/>
          <a:sy n="50" d="100"/>
        </p:scale>
        <p:origin x="2136" y="-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4859" y="2474395"/>
            <a:ext cx="8781733" cy="5263774"/>
          </a:xfrm>
        </p:spPr>
        <p:txBody>
          <a:bodyPr anchor="b"/>
          <a:lstStyle>
            <a:lvl1pPr algn="ctr">
              <a:defRPr sz="677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1431" y="7941160"/>
            <a:ext cx="7748588" cy="3650342"/>
          </a:xfrm>
        </p:spPr>
        <p:txBody>
          <a:bodyPr/>
          <a:lstStyle>
            <a:lvl1pPr marL="0" indent="0" algn="ctr">
              <a:buNone/>
              <a:defRPr sz="2712"/>
            </a:lvl1pPr>
            <a:lvl2pPr marL="516590" indent="0" algn="ctr">
              <a:buNone/>
              <a:defRPr sz="2260"/>
            </a:lvl2pPr>
            <a:lvl3pPr marL="1033181" indent="0" algn="ctr">
              <a:buNone/>
              <a:defRPr sz="2034"/>
            </a:lvl3pPr>
            <a:lvl4pPr marL="1549771" indent="0" algn="ctr">
              <a:buNone/>
              <a:defRPr sz="1808"/>
            </a:lvl4pPr>
            <a:lvl5pPr marL="2066361" indent="0" algn="ctr">
              <a:buNone/>
              <a:defRPr sz="1808"/>
            </a:lvl5pPr>
            <a:lvl6pPr marL="2582951" indent="0" algn="ctr">
              <a:buNone/>
              <a:defRPr sz="1808"/>
            </a:lvl6pPr>
            <a:lvl7pPr marL="3099542" indent="0" algn="ctr">
              <a:buNone/>
              <a:defRPr sz="1808"/>
            </a:lvl7pPr>
            <a:lvl8pPr marL="3616132" indent="0" algn="ctr">
              <a:buNone/>
              <a:defRPr sz="1808"/>
            </a:lvl8pPr>
            <a:lvl9pPr marL="4132722" indent="0" algn="ctr">
              <a:buNone/>
              <a:defRPr sz="1808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01B6D-9430-472D-8847-92BCFA587032}" type="datetimeFigureOut">
              <a:rPr lang="en-AU" smtClean="0"/>
              <a:t>24/02/2025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8EC04-3201-43FD-80EA-B05A29987A0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0496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01B6D-9430-472D-8847-92BCFA587032}" type="datetimeFigureOut">
              <a:rPr lang="en-AU" smtClean="0"/>
              <a:t>24/02/2025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8EC04-3201-43FD-80EA-B05A29987A0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12680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3444" y="804966"/>
            <a:ext cx="2227719" cy="128129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0288" y="804966"/>
            <a:ext cx="6554014" cy="128129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01B6D-9430-472D-8847-92BCFA587032}" type="datetimeFigureOut">
              <a:rPr lang="en-AU" smtClean="0"/>
              <a:t>24/02/2025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8EC04-3201-43FD-80EA-B05A29987A0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66112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01B6D-9430-472D-8847-92BCFA587032}" type="datetimeFigureOut">
              <a:rPr lang="en-AU" smtClean="0"/>
              <a:t>24/02/2025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8EC04-3201-43FD-80EA-B05A29987A0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54192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907" y="3769342"/>
            <a:ext cx="8910876" cy="6289229"/>
          </a:xfrm>
        </p:spPr>
        <p:txBody>
          <a:bodyPr anchor="b"/>
          <a:lstStyle>
            <a:lvl1pPr>
              <a:defRPr sz="677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4907" y="10118069"/>
            <a:ext cx="8910876" cy="3307357"/>
          </a:xfrm>
        </p:spPr>
        <p:txBody>
          <a:bodyPr/>
          <a:lstStyle>
            <a:lvl1pPr marL="0" indent="0">
              <a:buNone/>
              <a:defRPr sz="2712">
                <a:solidFill>
                  <a:schemeClr val="tx1">
                    <a:tint val="82000"/>
                  </a:schemeClr>
                </a:solidFill>
              </a:defRPr>
            </a:lvl1pPr>
            <a:lvl2pPr marL="516590" indent="0">
              <a:buNone/>
              <a:defRPr sz="2260">
                <a:solidFill>
                  <a:schemeClr val="tx1">
                    <a:tint val="82000"/>
                  </a:schemeClr>
                </a:solidFill>
              </a:defRPr>
            </a:lvl2pPr>
            <a:lvl3pPr marL="1033181" indent="0">
              <a:buNone/>
              <a:defRPr sz="2034">
                <a:solidFill>
                  <a:schemeClr val="tx1">
                    <a:tint val="82000"/>
                  </a:schemeClr>
                </a:solidFill>
              </a:defRPr>
            </a:lvl3pPr>
            <a:lvl4pPr marL="1549771" indent="0">
              <a:buNone/>
              <a:defRPr sz="1808">
                <a:solidFill>
                  <a:schemeClr val="tx1">
                    <a:tint val="82000"/>
                  </a:schemeClr>
                </a:solidFill>
              </a:defRPr>
            </a:lvl4pPr>
            <a:lvl5pPr marL="2066361" indent="0">
              <a:buNone/>
              <a:defRPr sz="1808">
                <a:solidFill>
                  <a:schemeClr val="tx1">
                    <a:tint val="82000"/>
                  </a:schemeClr>
                </a:solidFill>
              </a:defRPr>
            </a:lvl5pPr>
            <a:lvl6pPr marL="2582951" indent="0">
              <a:buNone/>
              <a:defRPr sz="1808">
                <a:solidFill>
                  <a:schemeClr val="tx1">
                    <a:tint val="82000"/>
                  </a:schemeClr>
                </a:solidFill>
              </a:defRPr>
            </a:lvl6pPr>
            <a:lvl7pPr marL="3099542" indent="0">
              <a:buNone/>
              <a:defRPr sz="1808">
                <a:solidFill>
                  <a:schemeClr val="tx1">
                    <a:tint val="82000"/>
                  </a:schemeClr>
                </a:solidFill>
              </a:defRPr>
            </a:lvl7pPr>
            <a:lvl8pPr marL="3616132" indent="0">
              <a:buNone/>
              <a:defRPr sz="1808">
                <a:solidFill>
                  <a:schemeClr val="tx1">
                    <a:tint val="82000"/>
                  </a:schemeClr>
                </a:solidFill>
              </a:defRPr>
            </a:lvl8pPr>
            <a:lvl9pPr marL="4132722" indent="0">
              <a:buNone/>
              <a:defRPr sz="1808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01B6D-9430-472D-8847-92BCFA587032}" type="datetimeFigureOut">
              <a:rPr lang="en-AU" smtClean="0"/>
              <a:t>24/02/2025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8EC04-3201-43FD-80EA-B05A29987A0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86921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0287" y="4024827"/>
            <a:ext cx="4390866" cy="9593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30297" y="4024827"/>
            <a:ext cx="4390866" cy="9593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01B6D-9430-472D-8847-92BCFA587032}" type="datetimeFigureOut">
              <a:rPr lang="en-AU" smtClean="0"/>
              <a:t>24/02/2025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8EC04-3201-43FD-80EA-B05A29987A0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41602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633" y="804969"/>
            <a:ext cx="8910876" cy="29223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1634" y="3706342"/>
            <a:ext cx="4370687" cy="1816421"/>
          </a:xfrm>
        </p:spPr>
        <p:txBody>
          <a:bodyPr anchor="b"/>
          <a:lstStyle>
            <a:lvl1pPr marL="0" indent="0">
              <a:buNone/>
              <a:defRPr sz="2712" b="1"/>
            </a:lvl1pPr>
            <a:lvl2pPr marL="516590" indent="0">
              <a:buNone/>
              <a:defRPr sz="2260" b="1"/>
            </a:lvl2pPr>
            <a:lvl3pPr marL="1033181" indent="0">
              <a:buNone/>
              <a:defRPr sz="2034" b="1"/>
            </a:lvl3pPr>
            <a:lvl4pPr marL="1549771" indent="0">
              <a:buNone/>
              <a:defRPr sz="1808" b="1"/>
            </a:lvl4pPr>
            <a:lvl5pPr marL="2066361" indent="0">
              <a:buNone/>
              <a:defRPr sz="1808" b="1"/>
            </a:lvl5pPr>
            <a:lvl6pPr marL="2582951" indent="0">
              <a:buNone/>
              <a:defRPr sz="1808" b="1"/>
            </a:lvl6pPr>
            <a:lvl7pPr marL="3099542" indent="0">
              <a:buNone/>
              <a:defRPr sz="1808" b="1"/>
            </a:lvl7pPr>
            <a:lvl8pPr marL="3616132" indent="0">
              <a:buNone/>
              <a:defRPr sz="1808" b="1"/>
            </a:lvl8pPr>
            <a:lvl9pPr marL="4132722" indent="0">
              <a:buNone/>
              <a:defRPr sz="180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1634" y="5522763"/>
            <a:ext cx="4370687" cy="81231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30297" y="3706342"/>
            <a:ext cx="4392212" cy="1816421"/>
          </a:xfrm>
        </p:spPr>
        <p:txBody>
          <a:bodyPr anchor="b"/>
          <a:lstStyle>
            <a:lvl1pPr marL="0" indent="0">
              <a:buNone/>
              <a:defRPr sz="2712" b="1"/>
            </a:lvl1pPr>
            <a:lvl2pPr marL="516590" indent="0">
              <a:buNone/>
              <a:defRPr sz="2260" b="1"/>
            </a:lvl2pPr>
            <a:lvl3pPr marL="1033181" indent="0">
              <a:buNone/>
              <a:defRPr sz="2034" b="1"/>
            </a:lvl3pPr>
            <a:lvl4pPr marL="1549771" indent="0">
              <a:buNone/>
              <a:defRPr sz="1808" b="1"/>
            </a:lvl4pPr>
            <a:lvl5pPr marL="2066361" indent="0">
              <a:buNone/>
              <a:defRPr sz="1808" b="1"/>
            </a:lvl5pPr>
            <a:lvl6pPr marL="2582951" indent="0">
              <a:buNone/>
              <a:defRPr sz="1808" b="1"/>
            </a:lvl6pPr>
            <a:lvl7pPr marL="3099542" indent="0">
              <a:buNone/>
              <a:defRPr sz="1808" b="1"/>
            </a:lvl7pPr>
            <a:lvl8pPr marL="3616132" indent="0">
              <a:buNone/>
              <a:defRPr sz="1808" b="1"/>
            </a:lvl8pPr>
            <a:lvl9pPr marL="4132722" indent="0">
              <a:buNone/>
              <a:defRPr sz="180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30297" y="5522763"/>
            <a:ext cx="4392212" cy="81231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01B6D-9430-472D-8847-92BCFA587032}" type="datetimeFigureOut">
              <a:rPr lang="en-AU" smtClean="0"/>
              <a:t>24/02/2025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8EC04-3201-43FD-80EA-B05A29987A0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69228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01B6D-9430-472D-8847-92BCFA587032}" type="datetimeFigureOut">
              <a:rPr lang="en-AU" smtClean="0"/>
              <a:t>24/02/2025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8EC04-3201-43FD-80EA-B05A29987A0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32937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01B6D-9430-472D-8847-92BCFA587032}" type="datetimeFigureOut">
              <a:rPr lang="en-AU" smtClean="0"/>
              <a:t>24/02/2025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8EC04-3201-43FD-80EA-B05A29987A0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20411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633" y="1007957"/>
            <a:ext cx="3332162" cy="3527848"/>
          </a:xfrm>
        </p:spPr>
        <p:txBody>
          <a:bodyPr anchor="b"/>
          <a:lstStyle>
            <a:lvl1pPr>
              <a:defRPr sz="361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2212" y="2176910"/>
            <a:ext cx="5230297" cy="10744538"/>
          </a:xfrm>
        </p:spPr>
        <p:txBody>
          <a:bodyPr/>
          <a:lstStyle>
            <a:lvl1pPr>
              <a:defRPr sz="3616"/>
            </a:lvl1pPr>
            <a:lvl2pPr>
              <a:defRPr sz="3164"/>
            </a:lvl2pPr>
            <a:lvl3pPr>
              <a:defRPr sz="2712"/>
            </a:lvl3pPr>
            <a:lvl4pPr>
              <a:defRPr sz="2260"/>
            </a:lvl4pPr>
            <a:lvl5pPr>
              <a:defRPr sz="2260"/>
            </a:lvl5pPr>
            <a:lvl6pPr>
              <a:defRPr sz="2260"/>
            </a:lvl6pPr>
            <a:lvl7pPr>
              <a:defRPr sz="2260"/>
            </a:lvl7pPr>
            <a:lvl8pPr>
              <a:defRPr sz="2260"/>
            </a:lvl8pPr>
            <a:lvl9pPr>
              <a:defRPr sz="22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1633" y="4535805"/>
            <a:ext cx="3332162" cy="8403140"/>
          </a:xfrm>
        </p:spPr>
        <p:txBody>
          <a:bodyPr/>
          <a:lstStyle>
            <a:lvl1pPr marL="0" indent="0">
              <a:buNone/>
              <a:defRPr sz="1808"/>
            </a:lvl1pPr>
            <a:lvl2pPr marL="516590" indent="0">
              <a:buNone/>
              <a:defRPr sz="1582"/>
            </a:lvl2pPr>
            <a:lvl3pPr marL="1033181" indent="0">
              <a:buNone/>
              <a:defRPr sz="1356"/>
            </a:lvl3pPr>
            <a:lvl4pPr marL="1549771" indent="0">
              <a:buNone/>
              <a:defRPr sz="1130"/>
            </a:lvl4pPr>
            <a:lvl5pPr marL="2066361" indent="0">
              <a:buNone/>
              <a:defRPr sz="1130"/>
            </a:lvl5pPr>
            <a:lvl6pPr marL="2582951" indent="0">
              <a:buNone/>
              <a:defRPr sz="1130"/>
            </a:lvl6pPr>
            <a:lvl7pPr marL="3099542" indent="0">
              <a:buNone/>
              <a:defRPr sz="1130"/>
            </a:lvl7pPr>
            <a:lvl8pPr marL="3616132" indent="0">
              <a:buNone/>
              <a:defRPr sz="1130"/>
            </a:lvl8pPr>
            <a:lvl9pPr marL="4132722" indent="0">
              <a:buNone/>
              <a:defRPr sz="113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01B6D-9430-472D-8847-92BCFA587032}" type="datetimeFigureOut">
              <a:rPr lang="en-AU" smtClean="0"/>
              <a:t>24/02/2025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8EC04-3201-43FD-80EA-B05A29987A0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15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633" y="1007957"/>
            <a:ext cx="3332162" cy="3527848"/>
          </a:xfrm>
        </p:spPr>
        <p:txBody>
          <a:bodyPr anchor="b"/>
          <a:lstStyle>
            <a:lvl1pPr>
              <a:defRPr sz="361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392212" y="2176910"/>
            <a:ext cx="5230297" cy="10744538"/>
          </a:xfrm>
        </p:spPr>
        <p:txBody>
          <a:bodyPr anchor="t"/>
          <a:lstStyle>
            <a:lvl1pPr marL="0" indent="0">
              <a:buNone/>
              <a:defRPr sz="3616"/>
            </a:lvl1pPr>
            <a:lvl2pPr marL="516590" indent="0">
              <a:buNone/>
              <a:defRPr sz="3164"/>
            </a:lvl2pPr>
            <a:lvl3pPr marL="1033181" indent="0">
              <a:buNone/>
              <a:defRPr sz="2712"/>
            </a:lvl3pPr>
            <a:lvl4pPr marL="1549771" indent="0">
              <a:buNone/>
              <a:defRPr sz="2260"/>
            </a:lvl4pPr>
            <a:lvl5pPr marL="2066361" indent="0">
              <a:buNone/>
              <a:defRPr sz="2260"/>
            </a:lvl5pPr>
            <a:lvl6pPr marL="2582951" indent="0">
              <a:buNone/>
              <a:defRPr sz="2260"/>
            </a:lvl6pPr>
            <a:lvl7pPr marL="3099542" indent="0">
              <a:buNone/>
              <a:defRPr sz="2260"/>
            </a:lvl7pPr>
            <a:lvl8pPr marL="3616132" indent="0">
              <a:buNone/>
              <a:defRPr sz="2260"/>
            </a:lvl8pPr>
            <a:lvl9pPr marL="4132722" indent="0">
              <a:buNone/>
              <a:defRPr sz="226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1633" y="4535805"/>
            <a:ext cx="3332162" cy="8403140"/>
          </a:xfrm>
        </p:spPr>
        <p:txBody>
          <a:bodyPr/>
          <a:lstStyle>
            <a:lvl1pPr marL="0" indent="0">
              <a:buNone/>
              <a:defRPr sz="1808"/>
            </a:lvl1pPr>
            <a:lvl2pPr marL="516590" indent="0">
              <a:buNone/>
              <a:defRPr sz="1582"/>
            </a:lvl2pPr>
            <a:lvl3pPr marL="1033181" indent="0">
              <a:buNone/>
              <a:defRPr sz="1356"/>
            </a:lvl3pPr>
            <a:lvl4pPr marL="1549771" indent="0">
              <a:buNone/>
              <a:defRPr sz="1130"/>
            </a:lvl4pPr>
            <a:lvl5pPr marL="2066361" indent="0">
              <a:buNone/>
              <a:defRPr sz="1130"/>
            </a:lvl5pPr>
            <a:lvl6pPr marL="2582951" indent="0">
              <a:buNone/>
              <a:defRPr sz="1130"/>
            </a:lvl6pPr>
            <a:lvl7pPr marL="3099542" indent="0">
              <a:buNone/>
              <a:defRPr sz="1130"/>
            </a:lvl7pPr>
            <a:lvl8pPr marL="3616132" indent="0">
              <a:buNone/>
              <a:defRPr sz="1130"/>
            </a:lvl8pPr>
            <a:lvl9pPr marL="4132722" indent="0">
              <a:buNone/>
              <a:defRPr sz="113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01B6D-9430-472D-8847-92BCFA587032}" type="datetimeFigureOut">
              <a:rPr lang="en-AU" smtClean="0"/>
              <a:t>24/02/2025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8EC04-3201-43FD-80EA-B05A29987A0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77660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0287" y="804969"/>
            <a:ext cx="8910876" cy="2922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0287" y="4024827"/>
            <a:ext cx="8910876" cy="9593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0287" y="14013401"/>
            <a:ext cx="2324576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5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AC01B6D-9430-472D-8847-92BCFA587032}" type="datetimeFigureOut">
              <a:rPr lang="en-AU" smtClean="0"/>
              <a:t>24/02/2025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2293" y="14013401"/>
            <a:ext cx="3486864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5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96587" y="14013401"/>
            <a:ext cx="2324576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958EC04-3201-43FD-80EA-B05A29987A0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91836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33181" rtl="0" eaLnBrk="1" latinLnBrk="0" hangingPunct="1">
        <a:lnSpc>
          <a:spcPct val="90000"/>
        </a:lnSpc>
        <a:spcBef>
          <a:spcPct val="0"/>
        </a:spcBef>
        <a:buNone/>
        <a:defRPr sz="49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8295" indent="-258295" algn="l" defTabSz="1033181" rtl="0" eaLnBrk="1" latinLnBrk="0" hangingPunct="1">
        <a:lnSpc>
          <a:spcPct val="90000"/>
        </a:lnSpc>
        <a:spcBef>
          <a:spcPts val="1130"/>
        </a:spcBef>
        <a:buFont typeface="Arial" panose="020B0604020202020204" pitchFamily="34" charset="0"/>
        <a:buChar char="•"/>
        <a:defRPr sz="3164" kern="1200">
          <a:solidFill>
            <a:schemeClr val="tx1"/>
          </a:solidFill>
          <a:latin typeface="+mn-lt"/>
          <a:ea typeface="+mn-ea"/>
          <a:cs typeface="+mn-cs"/>
        </a:defRPr>
      </a:lvl1pPr>
      <a:lvl2pPr marL="774885" indent="-258295" algn="l" defTabSz="1033181" rtl="0" eaLnBrk="1" latinLnBrk="0" hangingPunct="1">
        <a:lnSpc>
          <a:spcPct val="90000"/>
        </a:lnSpc>
        <a:spcBef>
          <a:spcPts val="565"/>
        </a:spcBef>
        <a:buFont typeface="Arial" panose="020B0604020202020204" pitchFamily="34" charset="0"/>
        <a:buChar char="•"/>
        <a:defRPr sz="2712" kern="1200">
          <a:solidFill>
            <a:schemeClr val="tx1"/>
          </a:solidFill>
          <a:latin typeface="+mn-lt"/>
          <a:ea typeface="+mn-ea"/>
          <a:cs typeface="+mn-cs"/>
        </a:defRPr>
      </a:lvl2pPr>
      <a:lvl3pPr marL="1291476" indent="-258295" algn="l" defTabSz="1033181" rtl="0" eaLnBrk="1" latinLnBrk="0" hangingPunct="1">
        <a:lnSpc>
          <a:spcPct val="90000"/>
        </a:lnSpc>
        <a:spcBef>
          <a:spcPts val="565"/>
        </a:spcBef>
        <a:buFont typeface="Arial" panose="020B0604020202020204" pitchFamily="34" charset="0"/>
        <a:buChar char="•"/>
        <a:defRPr sz="2260" kern="1200">
          <a:solidFill>
            <a:schemeClr val="tx1"/>
          </a:solidFill>
          <a:latin typeface="+mn-lt"/>
          <a:ea typeface="+mn-ea"/>
          <a:cs typeface="+mn-cs"/>
        </a:defRPr>
      </a:lvl3pPr>
      <a:lvl4pPr marL="1808066" indent="-258295" algn="l" defTabSz="1033181" rtl="0" eaLnBrk="1" latinLnBrk="0" hangingPunct="1">
        <a:lnSpc>
          <a:spcPct val="90000"/>
        </a:lnSpc>
        <a:spcBef>
          <a:spcPts val="565"/>
        </a:spcBef>
        <a:buFont typeface="Arial" panose="020B0604020202020204" pitchFamily="34" charset="0"/>
        <a:buChar char="•"/>
        <a:defRPr sz="2034" kern="1200">
          <a:solidFill>
            <a:schemeClr val="tx1"/>
          </a:solidFill>
          <a:latin typeface="+mn-lt"/>
          <a:ea typeface="+mn-ea"/>
          <a:cs typeface="+mn-cs"/>
        </a:defRPr>
      </a:lvl4pPr>
      <a:lvl5pPr marL="2324656" indent="-258295" algn="l" defTabSz="1033181" rtl="0" eaLnBrk="1" latinLnBrk="0" hangingPunct="1">
        <a:lnSpc>
          <a:spcPct val="90000"/>
        </a:lnSpc>
        <a:spcBef>
          <a:spcPts val="565"/>
        </a:spcBef>
        <a:buFont typeface="Arial" panose="020B0604020202020204" pitchFamily="34" charset="0"/>
        <a:buChar char="•"/>
        <a:defRPr sz="2034" kern="1200">
          <a:solidFill>
            <a:schemeClr val="tx1"/>
          </a:solidFill>
          <a:latin typeface="+mn-lt"/>
          <a:ea typeface="+mn-ea"/>
          <a:cs typeface="+mn-cs"/>
        </a:defRPr>
      </a:lvl5pPr>
      <a:lvl6pPr marL="2841247" indent="-258295" algn="l" defTabSz="1033181" rtl="0" eaLnBrk="1" latinLnBrk="0" hangingPunct="1">
        <a:lnSpc>
          <a:spcPct val="90000"/>
        </a:lnSpc>
        <a:spcBef>
          <a:spcPts val="565"/>
        </a:spcBef>
        <a:buFont typeface="Arial" panose="020B0604020202020204" pitchFamily="34" charset="0"/>
        <a:buChar char="•"/>
        <a:defRPr sz="2034" kern="1200">
          <a:solidFill>
            <a:schemeClr val="tx1"/>
          </a:solidFill>
          <a:latin typeface="+mn-lt"/>
          <a:ea typeface="+mn-ea"/>
          <a:cs typeface="+mn-cs"/>
        </a:defRPr>
      </a:lvl6pPr>
      <a:lvl7pPr marL="3357837" indent="-258295" algn="l" defTabSz="1033181" rtl="0" eaLnBrk="1" latinLnBrk="0" hangingPunct="1">
        <a:lnSpc>
          <a:spcPct val="90000"/>
        </a:lnSpc>
        <a:spcBef>
          <a:spcPts val="565"/>
        </a:spcBef>
        <a:buFont typeface="Arial" panose="020B0604020202020204" pitchFamily="34" charset="0"/>
        <a:buChar char="•"/>
        <a:defRPr sz="2034" kern="1200">
          <a:solidFill>
            <a:schemeClr val="tx1"/>
          </a:solidFill>
          <a:latin typeface="+mn-lt"/>
          <a:ea typeface="+mn-ea"/>
          <a:cs typeface="+mn-cs"/>
        </a:defRPr>
      </a:lvl7pPr>
      <a:lvl8pPr marL="3874427" indent="-258295" algn="l" defTabSz="1033181" rtl="0" eaLnBrk="1" latinLnBrk="0" hangingPunct="1">
        <a:lnSpc>
          <a:spcPct val="90000"/>
        </a:lnSpc>
        <a:spcBef>
          <a:spcPts val="565"/>
        </a:spcBef>
        <a:buFont typeface="Arial" panose="020B0604020202020204" pitchFamily="34" charset="0"/>
        <a:buChar char="•"/>
        <a:defRPr sz="2034" kern="1200">
          <a:solidFill>
            <a:schemeClr val="tx1"/>
          </a:solidFill>
          <a:latin typeface="+mn-lt"/>
          <a:ea typeface="+mn-ea"/>
          <a:cs typeface="+mn-cs"/>
        </a:defRPr>
      </a:lvl8pPr>
      <a:lvl9pPr marL="4391017" indent="-258295" algn="l" defTabSz="1033181" rtl="0" eaLnBrk="1" latinLnBrk="0" hangingPunct="1">
        <a:lnSpc>
          <a:spcPct val="90000"/>
        </a:lnSpc>
        <a:spcBef>
          <a:spcPts val="565"/>
        </a:spcBef>
        <a:buFont typeface="Arial" panose="020B0604020202020204" pitchFamily="34" charset="0"/>
        <a:buChar char="•"/>
        <a:defRPr sz="203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3181" rtl="0" eaLnBrk="1" latinLnBrk="0" hangingPunct="1">
        <a:defRPr sz="2034" kern="1200">
          <a:solidFill>
            <a:schemeClr val="tx1"/>
          </a:solidFill>
          <a:latin typeface="+mn-lt"/>
          <a:ea typeface="+mn-ea"/>
          <a:cs typeface="+mn-cs"/>
        </a:defRPr>
      </a:lvl1pPr>
      <a:lvl2pPr marL="516590" algn="l" defTabSz="1033181" rtl="0" eaLnBrk="1" latinLnBrk="0" hangingPunct="1">
        <a:defRPr sz="2034" kern="1200">
          <a:solidFill>
            <a:schemeClr val="tx1"/>
          </a:solidFill>
          <a:latin typeface="+mn-lt"/>
          <a:ea typeface="+mn-ea"/>
          <a:cs typeface="+mn-cs"/>
        </a:defRPr>
      </a:lvl2pPr>
      <a:lvl3pPr marL="1033181" algn="l" defTabSz="1033181" rtl="0" eaLnBrk="1" latinLnBrk="0" hangingPunct="1">
        <a:defRPr sz="2034" kern="1200">
          <a:solidFill>
            <a:schemeClr val="tx1"/>
          </a:solidFill>
          <a:latin typeface="+mn-lt"/>
          <a:ea typeface="+mn-ea"/>
          <a:cs typeface="+mn-cs"/>
        </a:defRPr>
      </a:lvl3pPr>
      <a:lvl4pPr marL="1549771" algn="l" defTabSz="1033181" rtl="0" eaLnBrk="1" latinLnBrk="0" hangingPunct="1">
        <a:defRPr sz="2034" kern="1200">
          <a:solidFill>
            <a:schemeClr val="tx1"/>
          </a:solidFill>
          <a:latin typeface="+mn-lt"/>
          <a:ea typeface="+mn-ea"/>
          <a:cs typeface="+mn-cs"/>
        </a:defRPr>
      </a:lvl4pPr>
      <a:lvl5pPr marL="2066361" algn="l" defTabSz="1033181" rtl="0" eaLnBrk="1" latinLnBrk="0" hangingPunct="1">
        <a:defRPr sz="2034" kern="1200">
          <a:solidFill>
            <a:schemeClr val="tx1"/>
          </a:solidFill>
          <a:latin typeface="+mn-lt"/>
          <a:ea typeface="+mn-ea"/>
          <a:cs typeface="+mn-cs"/>
        </a:defRPr>
      </a:lvl5pPr>
      <a:lvl6pPr marL="2582951" algn="l" defTabSz="1033181" rtl="0" eaLnBrk="1" latinLnBrk="0" hangingPunct="1">
        <a:defRPr sz="2034" kern="1200">
          <a:solidFill>
            <a:schemeClr val="tx1"/>
          </a:solidFill>
          <a:latin typeface="+mn-lt"/>
          <a:ea typeface="+mn-ea"/>
          <a:cs typeface="+mn-cs"/>
        </a:defRPr>
      </a:lvl6pPr>
      <a:lvl7pPr marL="3099542" algn="l" defTabSz="1033181" rtl="0" eaLnBrk="1" latinLnBrk="0" hangingPunct="1">
        <a:defRPr sz="2034" kern="1200">
          <a:solidFill>
            <a:schemeClr val="tx1"/>
          </a:solidFill>
          <a:latin typeface="+mn-lt"/>
          <a:ea typeface="+mn-ea"/>
          <a:cs typeface="+mn-cs"/>
        </a:defRPr>
      </a:lvl7pPr>
      <a:lvl8pPr marL="3616132" algn="l" defTabSz="1033181" rtl="0" eaLnBrk="1" latinLnBrk="0" hangingPunct="1">
        <a:defRPr sz="2034" kern="1200">
          <a:solidFill>
            <a:schemeClr val="tx1"/>
          </a:solidFill>
          <a:latin typeface="+mn-lt"/>
          <a:ea typeface="+mn-ea"/>
          <a:cs typeface="+mn-cs"/>
        </a:defRPr>
      </a:lvl8pPr>
      <a:lvl9pPr marL="4132722" algn="l" defTabSz="1033181" rtl="0" eaLnBrk="1" latinLnBrk="0" hangingPunct="1">
        <a:defRPr sz="20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oup of children looking at a piece of art&#10;&#10;Description automatically generated">
            <a:extLst>
              <a:ext uri="{FF2B5EF4-FFF2-40B4-BE49-F238E27FC236}">
                <a16:creationId xmlns:a16="http://schemas.microsoft.com/office/drawing/2014/main" id="{41EAAAB1-1FC5-B593-876F-037CDEA2893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025"/>
          <a:stretch/>
        </p:blipFill>
        <p:spPr>
          <a:xfrm>
            <a:off x="0" y="13662212"/>
            <a:ext cx="10331450" cy="145713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1488DE1-FACB-D45E-F91A-01D35A136E2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53622" y="12866671"/>
            <a:ext cx="8734107" cy="666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0" i="0" u="none" strike="noStrike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This is a great opportunity to meet our OSHC Team and learn about our services: </a:t>
            </a:r>
          </a:p>
          <a:p>
            <a:pPr algn="ctr"/>
            <a:r>
              <a:rPr lang="en-US" sz="2800" b="0" i="0" u="none" strike="noStrike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Before and After School Care • Curriculum Day • School Holiday Program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CE46616-6F66-4690-137F-984020E6C2C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10855927"/>
            <a:ext cx="8945076" cy="1375161"/>
          </a:xfrm>
          <a:prstGeom prst="rect">
            <a:avLst/>
          </a:prstGeom>
          <a:solidFill>
            <a:srgbClr val="7C4598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566D5E2-9BE4-24AB-1C4B-0AD686B770A7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353622" y="10865599"/>
            <a:ext cx="8945076" cy="1447553"/>
            <a:chOff x="466165" y="10521740"/>
            <a:chExt cx="8945076" cy="1447553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45D9276-84E2-2A95-E568-BA14CD3786DC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66165" y="10521740"/>
              <a:ext cx="8945076" cy="5778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algn="l" rtl="0">
                <a:lnSpc>
                  <a:spcPct val="150000"/>
                </a:lnSpc>
              </a:pPr>
              <a:r>
                <a:rPr lang="en-US" sz="3600" b="1" i="0" u="none" strike="noStrike" baseline="30000" dirty="0">
                  <a:solidFill>
                    <a:srgbClr val="7C4598"/>
                  </a:solidFill>
                  <a:latin typeface="Arial" panose="020B0604020202020204" pitchFamily="34" charset="0"/>
                </a:rPr>
                <a:t>Date: </a:t>
              </a:r>
              <a:r>
                <a:rPr lang="en-US" sz="3600" b="0" i="0" u="none" strike="noStrike" baseline="30000" dirty="0">
                  <a:solidFill>
                    <a:srgbClr val="000000"/>
                  </a:solidFill>
                  <a:latin typeface="Arial" panose="020B0604020202020204" pitchFamily="34" charset="0"/>
                </a:rPr>
                <a:t>11/03/2025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88280EF-AE24-CEF3-B502-9AED2D5322E4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66165" y="10983856"/>
              <a:ext cx="8945076" cy="5778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algn="l" rtl="0">
                <a:lnSpc>
                  <a:spcPct val="150000"/>
                </a:lnSpc>
              </a:pPr>
              <a:r>
                <a:rPr lang="en-US" sz="3600" b="1" i="0" u="none" strike="noStrike" baseline="30000" dirty="0">
                  <a:solidFill>
                    <a:srgbClr val="7C4598"/>
                  </a:solidFill>
                  <a:latin typeface="Arial" panose="020B0604020202020204" pitchFamily="34" charset="0"/>
                </a:rPr>
                <a:t>Time: </a:t>
              </a:r>
              <a:r>
                <a:rPr lang="en-US" sz="3600" b="0" i="0" u="none" strike="noStrike" baseline="30000" dirty="0">
                  <a:solidFill>
                    <a:srgbClr val="000000"/>
                  </a:solidFill>
                  <a:latin typeface="Arial" panose="020B0604020202020204" pitchFamily="34" charset="0"/>
                </a:rPr>
                <a:t>7am to 6pm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3209899-3AE4-267D-0A6B-3AD47358D9F5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66165" y="11391443"/>
              <a:ext cx="8945076" cy="5778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algn="l" rtl="0">
                <a:lnSpc>
                  <a:spcPct val="150000"/>
                </a:lnSpc>
              </a:pPr>
              <a:r>
                <a:rPr lang="en-US" sz="3600" b="1" i="0" u="none" strike="noStrike" baseline="30000" dirty="0">
                  <a:solidFill>
                    <a:srgbClr val="7C4598"/>
                  </a:solidFill>
                  <a:latin typeface="Arial" panose="020B0604020202020204" pitchFamily="34" charset="0"/>
                </a:rPr>
                <a:t>Area: </a:t>
              </a:r>
              <a:r>
                <a:rPr lang="en-US" sz="3600" i="0" u="none" strike="noStrike" baseline="30000" dirty="0">
                  <a:latin typeface="Arial" panose="020B0604020202020204" pitchFamily="34" charset="0"/>
                </a:rPr>
                <a:t>St Therese’s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21C0D7D0-75BC-AE1B-0F29-1482DA28F09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6" t="-117" r="106" b="45593"/>
          <a:stretch/>
        </p:blipFill>
        <p:spPr>
          <a:xfrm>
            <a:off x="0" y="-48477"/>
            <a:ext cx="10331450" cy="796505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D9184EB-8BCA-47AA-93F6-DE50F08AD5E0}"/>
              </a:ext>
            </a:extLst>
          </p:cNvPr>
          <p:cNvSpPr txBox="1"/>
          <p:nvPr/>
        </p:nvSpPr>
        <p:spPr>
          <a:xfrm>
            <a:off x="759444" y="8042087"/>
            <a:ext cx="7783953" cy="91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baseline="30000" dirty="0">
                <a:solidFill>
                  <a:srgbClr val="7C459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You’re invited to …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A2FDD5-D4E1-4D9D-A66D-1FADACFD845C}"/>
              </a:ext>
            </a:extLst>
          </p:cNvPr>
          <p:cNvSpPr txBox="1"/>
          <p:nvPr/>
        </p:nvSpPr>
        <p:spPr>
          <a:xfrm>
            <a:off x="327025" y="8765600"/>
            <a:ext cx="9677400" cy="2205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Book a session at St Therese’s YMCA OSHC for a day filled of characters, show games, laughter and maybe even a bit of magic. Come and participate in our…</a:t>
            </a:r>
          </a:p>
          <a:p>
            <a:pPr algn="just"/>
            <a:endParaRPr lang="en-US" sz="2000" baseline="30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4400" b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 Therese’s YMCA Carnival!</a:t>
            </a:r>
            <a:endParaRPr lang="en-AU" sz="4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85656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B359D6203F7024A89857EE91817FA7F" ma:contentTypeVersion="16" ma:contentTypeDescription="Create a new document." ma:contentTypeScope="" ma:versionID="e7887622a8b1e6da67ecec3057c65ec4">
  <xsd:schema xmlns:xsd="http://www.w3.org/2001/XMLSchema" xmlns:xs="http://www.w3.org/2001/XMLSchema" xmlns:p="http://schemas.microsoft.com/office/2006/metadata/properties" xmlns:ns3="692d5780-ee0e-43d6-8d45-8f2f2ab065f7" xmlns:ns4="90f3ef93-2930-4897-9ca0-70905c603425" targetNamespace="http://schemas.microsoft.com/office/2006/metadata/properties" ma:root="true" ma:fieldsID="88a783a8b30290c324b63e5e24b9fd91" ns3:_="" ns4:_="">
    <xsd:import namespace="692d5780-ee0e-43d6-8d45-8f2f2ab065f7"/>
    <xsd:import namespace="90f3ef93-2930-4897-9ca0-70905c603425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LengthInSeconds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_activity" minOccurs="0"/>
                <xsd:element ref="ns4:MediaServiceOCR" minOccurs="0"/>
                <xsd:element ref="ns4:MediaServiceObjectDetectorVersions" minOccurs="0"/>
                <xsd:element ref="ns4:MediaServiceSearchProperties" minOccurs="0"/>
                <xsd:element ref="ns4:MediaServiceSystemTags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2d5780-ee0e-43d6-8d45-8f2f2ab065f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f3ef93-2930-4897-9ca0-70905c60342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_activity" ma:index="18" nillable="true" ma:displayName="_activity" ma:hidden="true" ma:internalName="_activity">
      <xsd:simpleType>
        <xsd:restriction base="dms:Note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SystemTags" ma:index="22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90f3ef93-2930-4897-9ca0-70905c603425" xsi:nil="true"/>
  </documentManagement>
</p:properties>
</file>

<file path=customXml/itemProps1.xml><?xml version="1.0" encoding="utf-8"?>
<ds:datastoreItem xmlns:ds="http://schemas.openxmlformats.org/officeDocument/2006/customXml" ds:itemID="{C7779CAF-D4EF-4D7D-8AC2-C5B39A85C24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92d5780-ee0e-43d6-8d45-8f2f2ab065f7"/>
    <ds:schemaRef ds:uri="90f3ef93-2930-4897-9ca0-70905c60342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2D894C1-98C7-4AD0-BC01-4969D337AD8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5E1655A-0DD4-45D8-BDC1-29BB6D64A705}">
  <ds:schemaRefs>
    <ds:schemaRef ds:uri="http://schemas.microsoft.com/office/infopath/2007/PartnerControls"/>
    <ds:schemaRef ds:uri="http://purl.org/dc/elements/1.1/"/>
    <ds:schemaRef ds:uri="http://www.w3.org/XML/1998/namespace"/>
    <ds:schemaRef ds:uri="http://schemas.microsoft.com/office/2006/documentManagement/types"/>
    <ds:schemaRef ds:uri="http://purl.org/dc/terms/"/>
    <ds:schemaRef ds:uri="http://schemas.microsoft.com/office/2006/metadata/properties"/>
    <ds:schemaRef ds:uri="http://schemas.openxmlformats.org/package/2006/metadata/core-properties"/>
    <ds:schemaRef ds:uri="90f3ef93-2930-4897-9ca0-70905c603425"/>
    <ds:schemaRef ds:uri="692d5780-ee0e-43d6-8d45-8f2f2ab065f7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533</TotalTime>
  <Words>82</Words>
  <Application>Microsoft Office PowerPoint</Application>
  <PresentationFormat>Custom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Calibri</vt:lpstr>
      <vt:lpstr>Office Theme</vt:lpstr>
      <vt:lpstr>PowerPoint Presentation</vt:lpstr>
    </vt:vector>
  </TitlesOfParts>
  <Company>YMCA Victoria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Maggio</dc:creator>
  <cp:lastModifiedBy>StThereses</cp:lastModifiedBy>
  <cp:revision>8</cp:revision>
  <dcterms:created xsi:type="dcterms:W3CDTF">2024-09-23T05:16:27Z</dcterms:created>
  <dcterms:modified xsi:type="dcterms:W3CDTF">2025-02-24T06:11:49Z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0x010100BB359D6203F7024A89857EE91817FA7F</vt:lpwstr>
  </property>
</Properties>
</file>