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73E4-8751-489F-AEBE-116F47FDB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56E62-6464-4121-B30D-F1351F8AB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E67EE-573F-4A6D-B767-07AFA4662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9B46-623A-447C-95D6-97587BBB782A}" type="datetimeFigureOut">
              <a:rPr lang="en-AU" smtClean="0"/>
              <a:t>1/05/2026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B9CB4-ED89-4B42-AA07-1A9D23D53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34700-2EE8-454A-AA3C-C234081A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9E3C-FE05-46C2-85BE-45F4CE2347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579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C5C1A-D74E-4AD6-A600-466D96487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5F063-96F8-4CBD-90A2-AA74158590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3E54F-03F1-4CE7-B40B-8DA6AF0CA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9B46-623A-447C-95D6-97587BBB782A}" type="datetimeFigureOut">
              <a:rPr lang="en-AU" smtClean="0"/>
              <a:t>1/05/2026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959C4-9773-42FC-B643-0A7423EC8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2B903-4B60-435B-A667-513CA87C8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9E3C-FE05-46C2-85BE-45F4CE2347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9463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555020-BEC9-4CD6-95C0-5189A6AE0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BF8FAA-DA31-4FDD-B72C-29C64E688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4A25E-B05C-4105-A037-E802B0C65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9B46-623A-447C-95D6-97587BBB782A}" type="datetimeFigureOut">
              <a:rPr lang="en-AU" smtClean="0"/>
              <a:t>1/05/2026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FF439-40C0-4E5C-9901-1897DBAD2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AF435-4011-485A-BB73-09F3CCC43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9E3C-FE05-46C2-85BE-45F4CE2347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647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28176-FCA8-4C12-B8A4-CB5FD29F6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923A6-6AB9-48CB-B3EF-7B60E5796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5EE1B-9F6B-4F74-8560-AFCDE21D0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9B46-623A-447C-95D6-97587BBB782A}" type="datetimeFigureOut">
              <a:rPr lang="en-AU" smtClean="0"/>
              <a:t>1/05/2026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B822-DCB9-4244-A2EE-C3EC63B27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0C641-DD3E-4D24-9D7D-10DB4080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9E3C-FE05-46C2-85BE-45F4CE2347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213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72888-499E-4990-B844-C745B625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E8CEB-254A-49AA-A273-BD811643C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8AA9B-2037-489E-A1BA-F609BBB36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9B46-623A-447C-95D6-97587BBB782A}" type="datetimeFigureOut">
              <a:rPr lang="en-AU" smtClean="0"/>
              <a:t>1/05/2026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3C11C-96A4-4C66-91E6-454C684E8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49F7A-EF0B-420E-BFE2-72A291EF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9E3C-FE05-46C2-85BE-45F4CE2347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947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81F8-50B6-40E9-9F5A-A2C0FE5AD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F9A5E-EB96-44D3-B41D-43C7BA9E5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611BAF-9C23-4B25-BF6C-B0DD73D5B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501AC-EC87-4443-A54D-CF9564C54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9B46-623A-447C-95D6-97587BBB782A}" type="datetimeFigureOut">
              <a:rPr lang="en-AU" smtClean="0"/>
              <a:t>1/05/2026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E0928-1E51-4A39-8A7E-033998D5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E76544-08AA-4953-B5AD-6A619B33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9E3C-FE05-46C2-85BE-45F4CE2347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652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2F777-D0A9-4CAF-B4DA-2BBFDA237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C2A4E-7D85-4DEB-B3A6-AE50520A8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5184D3-260D-4BC4-90E0-B4AE78E7D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FE6CCA-79CA-4B05-817D-7CC93D26DC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85791-7E73-4612-B3D8-55FDB2514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86F2E3-EBCF-4887-85CA-39CE77D87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9B46-623A-447C-95D6-97587BBB782A}" type="datetimeFigureOut">
              <a:rPr lang="en-AU" smtClean="0"/>
              <a:t>1/05/2026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51757-A7DD-417E-8E91-1EB9CE33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E4450E-40A7-4A47-B163-D42148617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9E3C-FE05-46C2-85BE-45F4CE2347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990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28BBF-C94B-4F30-8DBD-0B1A93F0C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82AD1E-41B3-45B6-9225-F1753173C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9B46-623A-447C-95D6-97587BBB782A}" type="datetimeFigureOut">
              <a:rPr lang="en-AU" smtClean="0"/>
              <a:t>1/05/2026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52C8EA-0640-44EE-8195-9FAF00930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F0E4B9-F7AF-4788-9979-2B9563DF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9E3C-FE05-46C2-85BE-45F4CE2347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259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BC9694-1CCC-4E28-8D74-B42406ED5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9B46-623A-447C-95D6-97587BBB782A}" type="datetimeFigureOut">
              <a:rPr lang="en-AU" smtClean="0"/>
              <a:t>1/05/2026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4CE605-B627-4DF8-B089-9C31D387D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0A687-AAE0-4274-989D-07C4FCBE9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9E3C-FE05-46C2-85BE-45F4CE2347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2107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C37A2-6177-4807-95CF-691CBF326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DCCF1-D6AE-47CF-BADD-38043DE4F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64170C-E5E1-4759-90EF-274C9AEF7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499A4-D198-47FD-9829-523F9F9D4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9B46-623A-447C-95D6-97587BBB782A}" type="datetimeFigureOut">
              <a:rPr lang="en-AU" smtClean="0"/>
              <a:t>1/05/2026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5F75A-C1CD-4469-9F05-2D4D16221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76001-935C-4FC5-9892-74C58655A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9E3C-FE05-46C2-85BE-45F4CE2347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669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7FB24-60F6-4355-B77E-FCCE61086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0E8A12-1FD9-485F-9830-52716958A1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F820E-FAE7-48E4-9931-FECF7D0A7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96A409-956B-4A0C-9BA0-FA70F691E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9B46-623A-447C-95D6-97587BBB782A}" type="datetimeFigureOut">
              <a:rPr lang="en-AU" smtClean="0"/>
              <a:t>1/05/2026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7C97D-8FED-483D-8B4D-BD4F90746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58458-6BAF-4E1F-BDE0-AA7A97E8C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9E3C-FE05-46C2-85BE-45F4CE2347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297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E2551C-FDC5-43C4-8E43-32AA39C40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C5B34-D70F-4C38-A1CB-07F6E71F8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DD8CE-B8A1-4FF3-9620-53C2DF6B2B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39B46-623A-447C-95D6-97587BBB782A}" type="datetimeFigureOut">
              <a:rPr lang="en-AU" smtClean="0"/>
              <a:t>1/05/2026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F32FC-62F1-4C40-A666-1AA219E28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5EE44-A706-4950-8CD2-39B04F1BB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A9E3C-FE05-46C2-85BE-45F4CE2347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869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38EB6-4E00-4990-973A-F840588C1A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cats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FA957E-898D-4294-8FE7-0E40865B62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By indie</a:t>
            </a:r>
          </a:p>
        </p:txBody>
      </p:sp>
    </p:spTree>
    <p:extLst>
      <p:ext uri="{BB962C8B-B14F-4D97-AF65-F5344CB8AC3E}">
        <p14:creationId xmlns:p14="http://schemas.microsoft.com/office/powerpoint/2010/main" val="2268526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6334A-C416-4AE8-B796-5F472F02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151529"/>
          </a:xfrm>
        </p:spPr>
        <p:txBody>
          <a:bodyPr>
            <a:normAutofit/>
          </a:bodyPr>
          <a:lstStyle/>
          <a:p>
            <a:r>
              <a:rPr lang="en-AU" dirty="0"/>
              <a:t>  </a:t>
            </a:r>
            <a:r>
              <a:rPr lang="en-AU" sz="4800" dirty="0"/>
              <a:t>please tell us more I want a cat now </a:t>
            </a:r>
            <a:r>
              <a:rPr lang="en-AU" dirty="0"/>
              <a:t>(behaviour)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C001C3-E505-4404-A5DB-BDB416B6B2BB}"/>
              </a:ext>
            </a:extLst>
          </p:cNvPr>
          <p:cNvSpPr/>
          <p:nvPr/>
        </p:nvSpPr>
        <p:spPr>
          <a:xfrm>
            <a:off x="-501882" y="1474710"/>
            <a:ext cx="12841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Cats are playful animals but some times they not.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5996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D8AE8-E1ED-4F4E-8763-7A821FA18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                               </a:t>
            </a:r>
            <a:r>
              <a:rPr lang="en-AU" sz="6600" dirty="0"/>
              <a:t>contexts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836C78-0198-49D1-95A0-177BCE2F02B4}"/>
              </a:ext>
            </a:extLst>
          </p:cNvPr>
          <p:cNvSpPr/>
          <p:nvPr/>
        </p:nvSpPr>
        <p:spPr>
          <a:xfrm>
            <a:off x="-50496" y="1535004"/>
            <a:ext cx="36350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  introduction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98B65A-C65B-422E-A4FF-C086022C49A3}"/>
              </a:ext>
            </a:extLst>
          </p:cNvPr>
          <p:cNvSpPr/>
          <p:nvPr/>
        </p:nvSpPr>
        <p:spPr>
          <a:xfrm>
            <a:off x="-61716" y="2148761"/>
            <a:ext cx="37891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2. appearance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00AF09-D0A2-4336-A6C8-17B79E7E3C22}"/>
              </a:ext>
            </a:extLst>
          </p:cNvPr>
          <p:cNvSpPr/>
          <p:nvPr/>
        </p:nvSpPr>
        <p:spPr>
          <a:xfrm>
            <a:off x="0" y="2791500"/>
            <a:ext cx="3164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3. Habitat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FA2887-A8A5-42DC-8F42-5CB398FDAFB4}"/>
              </a:ext>
            </a:extLst>
          </p:cNvPr>
          <p:cNvSpPr/>
          <p:nvPr/>
        </p:nvSpPr>
        <p:spPr>
          <a:xfrm>
            <a:off x="110239" y="3614920"/>
            <a:ext cx="2223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4. Diet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31021C-AFA3-4417-B821-7581EB0C6CB0}"/>
              </a:ext>
            </a:extLst>
          </p:cNvPr>
          <p:cNvSpPr/>
          <p:nvPr/>
        </p:nvSpPr>
        <p:spPr>
          <a:xfrm>
            <a:off x="0" y="4399666"/>
            <a:ext cx="3589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5. 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Behavior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C1EA11-ECCD-46CD-87DE-7DA0C2894834}"/>
              </a:ext>
            </a:extLst>
          </p:cNvPr>
          <p:cNvSpPr/>
          <p:nvPr/>
        </p:nvSpPr>
        <p:spPr>
          <a:xfrm>
            <a:off x="0" y="5227120"/>
            <a:ext cx="6246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6. Hunting Technique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FE09DE-5337-406A-A731-5E21874E45F5}"/>
              </a:ext>
            </a:extLst>
          </p:cNvPr>
          <p:cNvSpPr/>
          <p:nvPr/>
        </p:nvSpPr>
        <p:spPr>
          <a:xfrm>
            <a:off x="3778795" y="1381115"/>
            <a:ext cx="4634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7. reproduction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AEF798-C096-404A-A12C-9AFDCCCE9067}"/>
              </a:ext>
            </a:extLst>
          </p:cNvPr>
          <p:cNvSpPr/>
          <p:nvPr/>
        </p:nvSpPr>
        <p:spPr>
          <a:xfrm>
            <a:off x="3657475" y="2208569"/>
            <a:ext cx="6110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8. Status and threats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E7F832-5DDD-44EE-A59F-B2DABE039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948" y="3122357"/>
            <a:ext cx="3734534" cy="373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34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B8FED-ED06-4E63-9622-5145BC481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AU" dirty="0"/>
              <a:t>                     what is the introduction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B00FA9-EC38-4901-8099-D1C798244444}"/>
              </a:ext>
            </a:extLst>
          </p:cNvPr>
          <p:cNvSpPr/>
          <p:nvPr/>
        </p:nvSpPr>
        <p:spPr>
          <a:xfrm>
            <a:off x="-502777" y="926026"/>
            <a:ext cx="12950271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Cats are known as domestic cats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(felids cantus) They also been around humans for almost 10,000 years. There are about 60 different breeds. They can eat vegetables, salmon, tuna, meat and milk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730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9565A-9416-41E0-BBBA-3B689E00E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Cats have the same life like lions, tigers, jaguars, leopards, puma and cheetahs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D207A3-E7FE-4B4E-A65A-783B04DC364D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E9F6B7-C7BC-4D0D-BFD8-23B6CF71506C}"/>
              </a:ext>
            </a:extLst>
          </p:cNvPr>
          <p:cNvSpPr/>
          <p:nvPr/>
        </p:nvSpPr>
        <p:spPr>
          <a:xfrm>
            <a:off x="-326374" y="1690688"/>
            <a:ext cx="1266001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There whiskers lead the cats in the dark so they can travel through spaces.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3EF218-C894-403E-8E74-08EB60391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9433"/>
            <a:ext cx="3038567" cy="30385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04CF90-0EF5-4819-B9B1-2B0741E22B82}"/>
              </a:ext>
            </a:extLst>
          </p:cNvPr>
          <p:cNvSpPr/>
          <p:nvPr/>
        </p:nvSpPr>
        <p:spPr>
          <a:xfrm>
            <a:off x="5034386" y="3640157"/>
            <a:ext cx="6933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me that is just WOW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48E2B2-EAC2-4642-94D3-AA3C35C64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567" y="4374759"/>
            <a:ext cx="2483241" cy="24832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184D01-73CD-4A28-BBDA-7F99E25F7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808" y="4563487"/>
            <a:ext cx="2294513" cy="229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8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96307-F6A9-469F-8BD8-F4C7A5898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9972"/>
            <a:ext cx="10578353" cy="1315757"/>
          </a:xfrm>
        </p:spPr>
        <p:txBody>
          <a:bodyPr>
            <a:normAutofit fontScale="90000"/>
          </a:bodyPr>
          <a:lstStyle/>
          <a:p>
            <a:r>
              <a:rPr lang="en-AU" dirty="0"/>
              <a:t>   </a:t>
            </a:r>
            <a:r>
              <a:rPr lang="en-AU" sz="6000" dirty="0"/>
              <a:t>what do they look like (Appearance)</a:t>
            </a:r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717AA6-ED66-4311-969F-85899E7B2CDC}"/>
              </a:ext>
            </a:extLst>
          </p:cNvPr>
          <p:cNvSpPr/>
          <p:nvPr/>
        </p:nvSpPr>
        <p:spPr>
          <a:xfrm>
            <a:off x="-146505" y="1150239"/>
            <a:ext cx="1212783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Cats have amazing night vision they also have lot’s of moveable whiskers these are called vibrissae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A5A1AE-BD72-4AC3-8B29-02FA51FCF348}"/>
              </a:ext>
            </a:extLst>
          </p:cNvPr>
          <p:cNvSpPr/>
          <p:nvPr/>
        </p:nvSpPr>
        <p:spPr>
          <a:xfrm>
            <a:off x="-329347" y="3559006"/>
            <a:ext cx="1249352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Most cats have five claws on their front paws and also they have four claws on their back paws </a:t>
            </a: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5992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35AFA-8E84-4911-98AB-161BF5DC2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54871" cy="2418415"/>
          </a:xfrm>
        </p:spPr>
        <p:txBody>
          <a:bodyPr>
            <a:noAutofit/>
          </a:bodyPr>
          <a:lstStyle/>
          <a:p>
            <a:r>
              <a:rPr lang="en-AU" sz="5400" dirty="0"/>
              <a:t>Their front leg go’s on one side and the back leg on the opposite side move at the same time.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789632-3AAE-4E25-9ABF-2562C1368394}"/>
              </a:ext>
            </a:extLst>
          </p:cNvPr>
          <p:cNvSpPr/>
          <p:nvPr/>
        </p:nvSpPr>
        <p:spPr>
          <a:xfrm>
            <a:off x="-186710" y="2783540"/>
            <a:ext cx="125654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Some cats do a slow blink its also pretty rare to show that they love you.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7E7BAD-113A-44A9-B586-B9B255839702}"/>
              </a:ext>
            </a:extLst>
          </p:cNvPr>
          <p:cNvSpPr/>
          <p:nvPr/>
        </p:nvSpPr>
        <p:spPr>
          <a:xfrm>
            <a:off x="2046672" y="4740290"/>
            <a:ext cx="7318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Wow I did not know that</a:t>
            </a:r>
          </a:p>
        </p:txBody>
      </p:sp>
    </p:spTree>
    <p:extLst>
      <p:ext uri="{BB962C8B-B14F-4D97-AF65-F5344CB8AC3E}">
        <p14:creationId xmlns:p14="http://schemas.microsoft.com/office/powerpoint/2010/main" val="3185487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4BA443-C147-49A9-AF85-34351753CD5A}"/>
              </a:ext>
            </a:extLst>
          </p:cNvPr>
          <p:cNvSpPr/>
          <p:nvPr/>
        </p:nvSpPr>
        <p:spPr>
          <a:xfrm>
            <a:off x="0" y="0"/>
            <a:ext cx="1263738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Cats have a great senses of smell and very sharp hearing because. what if they hear something and it is bad  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4812E6-B4AF-490D-951C-B639F916310B}"/>
              </a:ext>
            </a:extLst>
          </p:cNvPr>
          <p:cNvSpPr/>
          <p:nvPr/>
        </p:nvSpPr>
        <p:spPr>
          <a:xfrm>
            <a:off x="-436083" y="2442900"/>
            <a:ext cx="1262808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Did you know that male cats are about 28 inches long (71cm) and females are about 20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Inches long (51cm) and large eyes so they 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 see at night.</a:t>
            </a:r>
          </a:p>
        </p:txBody>
      </p:sp>
    </p:spTree>
    <p:extLst>
      <p:ext uri="{BB962C8B-B14F-4D97-AF65-F5344CB8AC3E}">
        <p14:creationId xmlns:p14="http://schemas.microsoft.com/office/powerpoint/2010/main" val="764172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E1A8C-FD8F-4810-AC50-A3F9AD7F7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 </a:t>
            </a:r>
            <a:r>
              <a:rPr lang="en-AU" sz="5400" dirty="0"/>
              <a:t>can you tell us what their habitat is? </a:t>
            </a:r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572B43-2EFC-4090-A1FC-7213D84DA95E}"/>
              </a:ext>
            </a:extLst>
          </p:cNvPr>
          <p:cNvSpPr/>
          <p:nvPr/>
        </p:nvSpPr>
        <p:spPr>
          <a:xfrm>
            <a:off x="-176388" y="1461264"/>
            <a:ext cx="1254477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Cats live in various habitats like homes, apartments, even outdoors and much more.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1EC030-7D39-4673-909D-4043DFBC7B6C}"/>
              </a:ext>
            </a:extLst>
          </p:cNvPr>
          <p:cNvSpPr/>
          <p:nvPr/>
        </p:nvSpPr>
        <p:spPr>
          <a:xfrm>
            <a:off x="-679123" y="4260453"/>
            <a:ext cx="13047511" cy="176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But normally they stay inside </a:t>
            </a:r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in homes if their homes cats.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1219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E260-942E-4A48-9D60-3EDFA1C6D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AU" dirty="0"/>
              <a:t>         </a:t>
            </a:r>
            <a:r>
              <a:rPr lang="en-AU" sz="6000" dirty="0"/>
              <a:t>Can you tell us what cat’s diet is</a:t>
            </a:r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1D38C3-2FAA-46E0-A11B-E177129EA83F}"/>
              </a:ext>
            </a:extLst>
          </p:cNvPr>
          <p:cNvSpPr/>
          <p:nvPr/>
        </p:nvSpPr>
        <p:spPr>
          <a:xfrm>
            <a:off x="-309282" y="1030958"/>
            <a:ext cx="12339918" cy="2626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Well if you did not kno</a:t>
            </a:r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w cats can eat</a:t>
            </a:r>
          </a:p>
          <a:p>
            <a:pPr algn="ctr"/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Vegetables, salmon, tuna, meat, fr</a:t>
            </a:r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uits  </a:t>
            </a:r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and milk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AFEB66-444C-4FD1-864B-3A56E35B2636}"/>
              </a:ext>
            </a:extLst>
          </p:cNvPr>
          <p:cNvSpPr/>
          <p:nvPr/>
        </p:nvSpPr>
        <p:spPr>
          <a:xfrm>
            <a:off x="0" y="3429000"/>
            <a:ext cx="1213341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cats can not eat much fruits because fruit has high sugar it can could make your cat overweight or cause diabetes  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844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6E578785DA4E41949A605ABB68172F" ma:contentTypeVersion="4" ma:contentTypeDescription="Create a new document." ma:contentTypeScope="" ma:versionID="3b136b9c9b7f21f8cb07b11208058db7">
  <xsd:schema xmlns:xsd="http://www.w3.org/2001/XMLSchema" xmlns:xs="http://www.w3.org/2001/XMLSchema" xmlns:p="http://schemas.microsoft.com/office/2006/metadata/properties" xmlns:ns3="5339580b-98ac-41ca-b724-fd7c7aa88036" targetNamespace="http://schemas.microsoft.com/office/2006/metadata/properties" ma:root="true" ma:fieldsID="3e683e3e2eeb34844a8c6112244da426" ns3:_="">
    <xsd:import namespace="5339580b-98ac-41ca-b724-fd7c7aa88036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9580b-98ac-41ca-b724-fd7c7aa88036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E7C0D1-690C-4BC9-A8A8-815223BF6A7F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5339580b-98ac-41ca-b724-fd7c7aa88036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A049AF4-8641-4368-A0DD-09AF38019F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C8E46B-54CB-4DAB-8C10-1543E01D42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39580b-98ac-41ca-b724-fd7c7aa880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368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cats</vt:lpstr>
      <vt:lpstr>                               contexts</vt:lpstr>
      <vt:lpstr>                     what is the introduction</vt:lpstr>
      <vt:lpstr>Cats have the same life like lions, tigers, jaguars, leopards, puma and cheetahs </vt:lpstr>
      <vt:lpstr>   what do they look like (Appearance)</vt:lpstr>
      <vt:lpstr>Their front leg go’s on one side and the back leg on the opposite side move at the same time.</vt:lpstr>
      <vt:lpstr>PowerPoint Presentation</vt:lpstr>
      <vt:lpstr> can you tell us what their habitat is? </vt:lpstr>
      <vt:lpstr>         Can you tell us what cat’s diet is</vt:lpstr>
      <vt:lpstr>  please tell us more I want a cat now (behaviour)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cats</dc:title>
  <dc:creator>Indie BELL</dc:creator>
  <cp:lastModifiedBy>Indie BELL</cp:lastModifiedBy>
  <cp:revision>18</cp:revision>
  <dcterms:created xsi:type="dcterms:W3CDTF">2026-04-27T02:55:46Z</dcterms:created>
  <dcterms:modified xsi:type="dcterms:W3CDTF">2026-05-01T03:11:05Z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0x010100C46E578785DA4E41949A605ABB68172F</vt:lpwstr>
  </property>
</Properties>
</file>