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87" r:id="rId7"/>
    <p:sldId id="280" r:id="rId8"/>
    <p:sldId id="281" r:id="rId9"/>
    <p:sldId id="285" r:id="rId10"/>
    <p:sldId id="293" r:id="rId11"/>
    <p:sldId id="283" r:id="rId12"/>
    <p:sldId id="291" r:id="rId13"/>
    <p:sldId id="292" r:id="rId14"/>
    <p:sldId id="286" r:id="rId15"/>
    <p:sldId id="289" r:id="rId16"/>
    <p:sldId id="290" r:id="rId17"/>
    <p:sldId id="288" r:id="rId18"/>
    <p:sldId id="29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8F"/>
    <a:srgbClr val="890020"/>
    <a:srgbClr val="7F001D"/>
    <a:srgbClr val="A80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8" d="100"/>
          <a:sy n="48" d="100"/>
        </p:scale>
        <p:origin x="67"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9589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416597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89694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1BD7F68-389C-4841-9A4D-C62C426EC611}" type="datetimeFigureOut">
              <a:rPr lang="en-AU" smtClean="0"/>
              <a:t>23/06/2024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3163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BD7F68-389C-4841-9A4D-C62C426EC611}" type="datetimeFigureOut">
              <a:rPr lang="en-AU" smtClean="0"/>
              <a:t>23/06/2024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174864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1BD7F68-389C-4841-9A4D-C62C426EC611}" type="datetimeFigureOut">
              <a:rPr lang="en-AU" smtClean="0"/>
              <a:t>23/06/2024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0809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1BD7F68-389C-4841-9A4D-C62C426EC611}" type="datetimeFigureOut">
              <a:rPr lang="en-AU" smtClean="0"/>
              <a:t>23/06/2024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416360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1BD7F68-389C-4841-9A4D-C62C426EC611}" type="datetimeFigureOut">
              <a:rPr lang="en-AU" smtClean="0"/>
              <a:t>23/06/2024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40041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D7F68-389C-4841-9A4D-C62C426EC611}" type="datetimeFigureOut">
              <a:rPr lang="en-AU" smtClean="0"/>
              <a:t>23/06/2024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102723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BD7F68-389C-4841-9A4D-C62C426EC611}" type="datetimeFigureOut">
              <a:rPr lang="en-AU" smtClean="0"/>
              <a:t>23/06/2024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372324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BD7F68-389C-4841-9A4D-C62C426EC611}" type="datetimeFigureOut">
              <a:rPr lang="en-AU" smtClean="0"/>
              <a:t>23/06/2024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B2D30C7-17E9-4B3A-BC5A-563CD3F6B904}" type="slidenum">
              <a:rPr lang="en-AU" smtClean="0"/>
              <a:t>‹#›</a:t>
            </a:fld>
            <a:endParaRPr lang="en-AU"/>
          </a:p>
        </p:txBody>
      </p:sp>
    </p:spTree>
    <p:extLst>
      <p:ext uri="{BB962C8B-B14F-4D97-AF65-F5344CB8AC3E}">
        <p14:creationId xmlns:p14="http://schemas.microsoft.com/office/powerpoint/2010/main" val="2217371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D7F68-389C-4841-9A4D-C62C426EC611}" type="datetimeFigureOut">
              <a:rPr lang="en-AU" smtClean="0"/>
              <a:t>23/06/2024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D30C7-17E9-4B3A-BC5A-563CD3F6B904}" type="slidenum">
              <a:rPr lang="en-AU" smtClean="0"/>
              <a:t>‹#›</a:t>
            </a:fld>
            <a:endParaRPr lang="en-AU"/>
          </a:p>
        </p:txBody>
      </p:sp>
    </p:spTree>
    <p:extLst>
      <p:ext uri="{BB962C8B-B14F-4D97-AF65-F5344CB8AC3E}">
        <p14:creationId xmlns:p14="http://schemas.microsoft.com/office/powerpoint/2010/main" val="418333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hyperlink" Target="https://www.vcaa.vic.edu.au/curriculum/vce/vce-study-designs/mathematicalmethods/Pages/Index.aspx"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mailto:andrew.steele@education.vic.gov.au"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mansing.lam@education.vic.gov.au" TargetMode="External"/><Relationship Id="rId5" Type="http://schemas.openxmlformats.org/officeDocument/2006/relationships/hyperlink" Target="mailto:nicholas.gramatakos@education.vic.gov.au" TargetMode="External"/><Relationship Id="rId4" Type="http://schemas.openxmlformats.org/officeDocument/2006/relationships/hyperlink" Target="mailto:laura.mcclure@education.vic.gov.au" TargetMode="Externa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A1862F-A6F9-4D1B-A7C0-650B15FF23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533400"/>
            <a:ext cx="12192000" cy="7364896"/>
          </a:xfrm>
          <a:prstGeom prst="rect">
            <a:avLst/>
          </a:prstGeom>
        </p:spPr>
      </p:pic>
      <p:sp>
        <p:nvSpPr>
          <p:cNvPr id="3" name="Rectangle 2">
            <a:extLst>
              <a:ext uri="{FF2B5EF4-FFF2-40B4-BE49-F238E27FC236}">
                <a16:creationId xmlns:a16="http://schemas.microsoft.com/office/drawing/2014/main" id="{4B752845-A238-4AD1-BF62-472A8AD6FB5D}"/>
              </a:ext>
            </a:extLst>
          </p:cNvPr>
          <p:cNvSpPr/>
          <p:nvPr/>
        </p:nvSpPr>
        <p:spPr>
          <a:xfrm>
            <a:off x="0" y="4996070"/>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219D5BE-08E1-42F3-ACBE-F5889AC2B183}"/>
              </a:ext>
            </a:extLst>
          </p:cNvPr>
          <p:cNvSpPr txBox="1"/>
          <p:nvPr/>
        </p:nvSpPr>
        <p:spPr>
          <a:xfrm>
            <a:off x="2530928" y="5665424"/>
            <a:ext cx="7130144" cy="707886"/>
          </a:xfrm>
          <a:prstGeom prst="rect">
            <a:avLst/>
          </a:prstGeom>
          <a:noFill/>
          <a:ln>
            <a:noFill/>
          </a:ln>
        </p:spPr>
        <p:txBody>
          <a:bodyPr wrap="square" rtlCol="0">
            <a:spAutoFit/>
          </a:bodyPr>
          <a:lstStyle/>
          <a:p>
            <a:pPr algn="ctr"/>
            <a:r>
              <a:rPr lang="en-US" sz="4000" b="1" dirty="0">
                <a:latin typeface="Europa-Bold" panose="02000000000000000000" pitchFamily="50" charset="0"/>
                <a:cs typeface="Adobe Devanagari" panose="02040503050201020203" pitchFamily="18" charset="0"/>
              </a:rPr>
              <a:t>M</a:t>
            </a:r>
            <a:r>
              <a:rPr lang="en-AU" sz="4000" b="1" dirty="0">
                <a:latin typeface="Europa-Bold" panose="02000000000000000000" pitchFamily="50" charset="0"/>
                <a:cs typeface="Adobe Devanagari" panose="02040503050201020203" pitchFamily="18" charset="0"/>
              </a:rPr>
              <a:t>athematical Methods</a:t>
            </a:r>
          </a:p>
        </p:txBody>
      </p:sp>
      <p:pic>
        <p:nvPicPr>
          <p:cNvPr id="14" name="Picture 13" descr="A picture containing graphics, text, graphic design, clipart&#10;&#10;Description automatically generated">
            <a:extLst>
              <a:ext uri="{FF2B5EF4-FFF2-40B4-BE49-F238E27FC236}">
                <a16:creationId xmlns:a16="http://schemas.microsoft.com/office/drawing/2014/main" id="{29A4004E-A403-35B4-B08F-B4893DA79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038" y="5004590"/>
            <a:ext cx="2634866" cy="1861930"/>
          </a:xfrm>
          <a:prstGeom prst="rect">
            <a:avLst/>
          </a:prstGeom>
        </p:spPr>
      </p:pic>
      <p:pic>
        <p:nvPicPr>
          <p:cNvPr id="4" name="Graphic 3" descr="Drawing compass">
            <a:extLst>
              <a:ext uri="{FF2B5EF4-FFF2-40B4-BE49-F238E27FC236}">
                <a16:creationId xmlns:a16="http://schemas.microsoft.com/office/drawing/2014/main" id="{27E9069D-602F-41E7-B70C-810A386276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25965">
            <a:off x="9023022" y="5458910"/>
            <a:ext cx="914400" cy="914400"/>
          </a:xfrm>
          <a:prstGeom prst="rect">
            <a:avLst/>
          </a:prstGeom>
        </p:spPr>
      </p:pic>
      <p:pic>
        <p:nvPicPr>
          <p:cNvPr id="6" name="Graphic 5" descr="Calculator">
            <a:extLst>
              <a:ext uri="{FF2B5EF4-FFF2-40B4-BE49-F238E27FC236}">
                <a16:creationId xmlns:a16="http://schemas.microsoft.com/office/drawing/2014/main" id="{03CE0B6B-8B03-4371-BEA2-774714CECF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92996" y="5508172"/>
            <a:ext cx="914400" cy="914400"/>
          </a:xfrm>
          <a:prstGeom prst="rect">
            <a:avLst/>
          </a:prstGeom>
        </p:spPr>
      </p:pic>
      <p:pic>
        <p:nvPicPr>
          <p:cNvPr id="7" name="Recorded Sound">
            <a:hlinkClick r:id="" action="ppaction://media"/>
            <a:extLst>
              <a:ext uri="{FF2B5EF4-FFF2-40B4-BE49-F238E27FC236}">
                <a16:creationId xmlns:a16="http://schemas.microsoft.com/office/drawing/2014/main" id="{9328039F-06A3-4EAF-B31D-D0896D83F2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484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29" y="125170"/>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3 &amp; 4: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ATHEMATICAL</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ETHODS</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674718" y="1458590"/>
            <a:ext cx="8874645" cy="4093428"/>
          </a:xfrm>
          <a:prstGeom prst="rect">
            <a:avLst/>
          </a:prstGeom>
          <a:noFill/>
        </p:spPr>
        <p:txBody>
          <a:bodyPr wrap="square" rtlCol="0">
            <a:spAutoFit/>
          </a:bodyPr>
          <a:lstStyle/>
          <a:p>
            <a:r>
              <a:rPr lang="en-US" sz="2000" dirty="0">
                <a:latin typeface="TI-Nspire" panose="02020603050405020304" pitchFamily="18" charset="-120"/>
                <a:ea typeface="TI-Nspire" panose="02020603050405020304" pitchFamily="18" charset="-120"/>
              </a:rPr>
              <a:t>A</a:t>
            </a:r>
            <a:r>
              <a:rPr lang="en-AU" sz="2000" dirty="0">
                <a:latin typeface="TI-Nspire" panose="02020603050405020304" pitchFamily="18" charset="-120"/>
                <a:ea typeface="TI-Nspire" panose="02020603050405020304" pitchFamily="18" charset="-120"/>
              </a:rPr>
              <a:t>rea of study 3: Calculus</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Graphical treatment of limits, continuity and differentiability of functions of a single real variable, and differentiation, anti-differentiation and integration of these functions. </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Applications of differentiation/integration.</a:t>
            </a:r>
          </a:p>
          <a:p>
            <a:endParaRPr lang="en-US" sz="2000" dirty="0">
              <a:latin typeface="TI-Nspire" panose="02020603050405020304" pitchFamily="18" charset="-120"/>
              <a:ea typeface="TI-Nspire" panose="02020603050405020304" pitchFamily="18" charset="-120"/>
            </a:endParaRPr>
          </a:p>
          <a:p>
            <a:r>
              <a:rPr lang="en-US" sz="2000" dirty="0">
                <a:latin typeface="TI-Nspire" panose="02020603050405020304" pitchFamily="18" charset="-120"/>
                <a:ea typeface="TI-Nspire" panose="02020603050405020304" pitchFamily="18" charset="-120"/>
              </a:rPr>
              <a:t>A</a:t>
            </a:r>
            <a:r>
              <a:rPr lang="en-AU" sz="2000" dirty="0">
                <a:latin typeface="TI-Nspire" panose="02020603050405020304" pitchFamily="18" charset="-120"/>
                <a:ea typeface="TI-Nspire" panose="02020603050405020304" pitchFamily="18" charset="-120"/>
              </a:rPr>
              <a:t>rea of study 4: Data Analysis, Probability and Statistics</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Discrete and continuous random variables, their representation using tables, probability functions (specified by rule and defining parameters as appropriate)</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The calculation and interpretation of central measures and measures of spread; and statistical inference for sample proportions. </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Understanding the notion of a random variable, related parameters, properties and application and interpretation in context for a given probability distribution.</a:t>
            </a:r>
          </a:p>
        </p:txBody>
      </p:sp>
      <p:pic>
        <p:nvPicPr>
          <p:cNvPr id="3" name="Recorded Sound">
            <a:hlinkClick r:id="" action="ppaction://media"/>
            <a:extLst>
              <a:ext uri="{FF2B5EF4-FFF2-40B4-BE49-F238E27FC236}">
                <a16:creationId xmlns:a16="http://schemas.microsoft.com/office/drawing/2014/main" id="{27222886-CE7F-492C-BC39-9FEAF0612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6696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28300" y="215729"/>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3 &amp; 4: A</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SSESSMENT</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710569" y="1297382"/>
            <a:ext cx="8725552" cy="400110"/>
          </a:xfrm>
          <a:prstGeom prst="rect">
            <a:avLst/>
          </a:prstGeom>
          <a:noFill/>
        </p:spPr>
        <p:txBody>
          <a:bodyPr wrap="square" rtlCol="0">
            <a:spAutoFit/>
          </a:bodyPr>
          <a:lstStyle/>
          <a:p>
            <a:r>
              <a:rPr lang="en-US" sz="2000" dirty="0">
                <a:latin typeface="TI-Nspire" panose="02020603050405020304" pitchFamily="18" charset="-120"/>
                <a:ea typeface="TI-Nspire" panose="02020603050405020304" pitchFamily="18" charset="-120"/>
              </a:rPr>
              <a:t>School assessed coursework for Unit 3 contributes 20% to the study score.</a:t>
            </a:r>
            <a:endParaRPr lang="en-AU" sz="2000" dirty="0">
              <a:latin typeface="TI-Nspire" panose="02020603050405020304" pitchFamily="18" charset="-120"/>
              <a:ea typeface="TI-Nspire" panose="02020603050405020304" pitchFamily="18" charset="-120"/>
            </a:endParaRPr>
          </a:p>
        </p:txBody>
      </p:sp>
      <p:pic>
        <p:nvPicPr>
          <p:cNvPr id="7" name="Picture 6">
            <a:extLst>
              <a:ext uri="{FF2B5EF4-FFF2-40B4-BE49-F238E27FC236}">
                <a16:creationId xmlns:a16="http://schemas.microsoft.com/office/drawing/2014/main" id="{A7CEF87A-B213-4DB7-938B-95BDEE7116D5}"/>
              </a:ext>
            </a:extLst>
          </p:cNvPr>
          <p:cNvPicPr>
            <a:picLocks noChangeAspect="1"/>
          </p:cNvPicPr>
          <p:nvPr/>
        </p:nvPicPr>
        <p:blipFill>
          <a:blip r:embed="rId5"/>
          <a:stretch>
            <a:fillRect/>
          </a:stretch>
        </p:blipFill>
        <p:spPr>
          <a:xfrm>
            <a:off x="3020188" y="1781768"/>
            <a:ext cx="6149873" cy="4778154"/>
          </a:xfrm>
          <a:prstGeom prst="rect">
            <a:avLst/>
          </a:prstGeom>
        </p:spPr>
      </p:pic>
      <p:pic>
        <p:nvPicPr>
          <p:cNvPr id="3" name="Recorded Sound">
            <a:hlinkClick r:id="" action="ppaction://media"/>
            <a:extLst>
              <a:ext uri="{FF2B5EF4-FFF2-40B4-BE49-F238E27FC236}">
                <a16:creationId xmlns:a16="http://schemas.microsoft.com/office/drawing/2014/main" id="{219D577E-5BE7-499D-9803-B768E1D57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209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28300" y="215729"/>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3 &amp; 4: A</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SSESSMENT</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710569" y="1297382"/>
            <a:ext cx="8725552" cy="400110"/>
          </a:xfrm>
          <a:prstGeom prst="rect">
            <a:avLst/>
          </a:prstGeom>
          <a:noFill/>
        </p:spPr>
        <p:txBody>
          <a:bodyPr wrap="square" rtlCol="0">
            <a:spAutoFit/>
          </a:bodyPr>
          <a:lstStyle/>
          <a:p>
            <a:r>
              <a:rPr lang="en-US" sz="2000" dirty="0">
                <a:latin typeface="TI-Nspire" panose="02020603050405020304" pitchFamily="18" charset="-120"/>
                <a:ea typeface="TI-Nspire" panose="02020603050405020304" pitchFamily="18" charset="-120"/>
              </a:rPr>
              <a:t>School assessed coursework for Unit 4 contributes 20% to the study score.</a:t>
            </a:r>
            <a:endParaRPr lang="en-AU" sz="2000" dirty="0">
              <a:latin typeface="TI-Nspire" panose="02020603050405020304" pitchFamily="18" charset="-120"/>
              <a:ea typeface="TI-Nspire" panose="02020603050405020304" pitchFamily="18" charset="-120"/>
            </a:endParaRPr>
          </a:p>
        </p:txBody>
      </p:sp>
      <p:pic>
        <p:nvPicPr>
          <p:cNvPr id="7" name="Picture 6">
            <a:extLst>
              <a:ext uri="{FF2B5EF4-FFF2-40B4-BE49-F238E27FC236}">
                <a16:creationId xmlns:a16="http://schemas.microsoft.com/office/drawing/2014/main" id="{0A1528AE-57D3-4F2F-9648-E5BB71F938FC}"/>
              </a:ext>
            </a:extLst>
          </p:cNvPr>
          <p:cNvPicPr>
            <a:picLocks noChangeAspect="1"/>
          </p:cNvPicPr>
          <p:nvPr/>
        </p:nvPicPr>
        <p:blipFill>
          <a:blip r:embed="rId5"/>
          <a:stretch>
            <a:fillRect/>
          </a:stretch>
        </p:blipFill>
        <p:spPr>
          <a:xfrm>
            <a:off x="2737136" y="1642039"/>
            <a:ext cx="5896687" cy="5162327"/>
          </a:xfrm>
          <a:prstGeom prst="rect">
            <a:avLst/>
          </a:prstGeom>
        </p:spPr>
      </p:pic>
      <p:pic>
        <p:nvPicPr>
          <p:cNvPr id="5" name="Recorded Sound">
            <a:hlinkClick r:id="" action="ppaction://media"/>
            <a:extLst>
              <a:ext uri="{FF2B5EF4-FFF2-40B4-BE49-F238E27FC236}">
                <a16:creationId xmlns:a16="http://schemas.microsoft.com/office/drawing/2014/main" id="{3A32FEB5-A12F-4FA7-B0E3-B357C4A00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7510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28300" y="215729"/>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3 &amp; 4: A</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SSESSMENT</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729747" y="2151186"/>
            <a:ext cx="8725552" cy="2862322"/>
          </a:xfrm>
          <a:prstGeom prst="rect">
            <a:avLst/>
          </a:prstGeom>
          <a:noFill/>
        </p:spPr>
        <p:txBody>
          <a:bodyPr wrap="square" rtlCol="0">
            <a:spAutoFit/>
          </a:bodyPr>
          <a:lstStyle/>
          <a:p>
            <a:r>
              <a:rPr lang="en-US" sz="2000" dirty="0">
                <a:latin typeface="TI-Nspire" panose="02020603050405020304" pitchFamily="18" charset="-120"/>
                <a:ea typeface="TI-Nspire" panose="02020603050405020304" pitchFamily="18" charset="-120"/>
              </a:rPr>
              <a:t>External Assessment:</a:t>
            </a:r>
          </a:p>
          <a:p>
            <a:endParaRPr lang="en-US" sz="2000" dirty="0">
              <a:latin typeface="TI-Nspire" panose="02020603050405020304" pitchFamily="18" charset="-120"/>
              <a:ea typeface="TI-Nspire" panose="02020603050405020304" pitchFamily="18" charset="-120"/>
            </a:endParaRPr>
          </a:p>
          <a:p>
            <a:r>
              <a:rPr lang="en-US" sz="2000" dirty="0">
                <a:latin typeface="TI-Nspire" panose="02020603050405020304" pitchFamily="18" charset="-120"/>
                <a:ea typeface="TI-Nspire" panose="02020603050405020304" pitchFamily="18" charset="-120"/>
              </a:rPr>
              <a:t>Methods has two end of year exams:</a:t>
            </a:r>
          </a:p>
          <a:p>
            <a:endParaRPr lang="en-US" sz="2000" dirty="0">
              <a:latin typeface="TI-Nspire" panose="02020603050405020304" pitchFamily="18" charset="-120"/>
              <a:ea typeface="TI-Nspire" panose="02020603050405020304" pitchFamily="18" charset="-120"/>
            </a:endParaRPr>
          </a:p>
          <a:p>
            <a:pPr marL="342900" indent="-342900">
              <a:buFont typeface="Arial" panose="020B0604020202020204" pitchFamily="34" charset="0"/>
              <a:buChar char="•"/>
            </a:pPr>
            <a:r>
              <a:rPr lang="en-US" sz="2000" dirty="0">
                <a:latin typeface="TI-Nspire" panose="02020603050405020304" pitchFamily="18" charset="-120"/>
                <a:ea typeface="TI-Nspire" panose="02020603050405020304" pitchFamily="18" charset="-120"/>
              </a:rPr>
              <a:t>Examination 1: This is a technology free exam (no calculator, no notes) and will contribute 20% to the study score.</a:t>
            </a:r>
          </a:p>
          <a:p>
            <a:pPr marL="342900" indent="-342900">
              <a:buFont typeface="Arial" panose="020B0604020202020204" pitchFamily="34" charset="0"/>
              <a:buChar char="•"/>
            </a:pPr>
            <a:endParaRPr lang="en-US" sz="2000" dirty="0">
              <a:latin typeface="TI-Nspire" panose="02020603050405020304" pitchFamily="18" charset="-120"/>
              <a:ea typeface="TI-Nspire" panose="02020603050405020304" pitchFamily="18" charset="-120"/>
            </a:endParaRPr>
          </a:p>
          <a:p>
            <a:pPr marL="342900" indent="-342900">
              <a:buFont typeface="Arial" panose="020B0604020202020204" pitchFamily="34" charset="0"/>
              <a:buChar char="•"/>
            </a:pPr>
            <a:r>
              <a:rPr lang="en-US" sz="2000" dirty="0">
                <a:latin typeface="TI-Nspire" panose="02020603050405020304" pitchFamily="18" charset="-120"/>
                <a:ea typeface="TI-Nspire" panose="02020603050405020304" pitchFamily="18" charset="-120"/>
              </a:rPr>
              <a:t>Examination 2: This is technology active exam (calculator, notes) and will contribute 40% to the study score.</a:t>
            </a:r>
          </a:p>
        </p:txBody>
      </p:sp>
      <p:pic>
        <p:nvPicPr>
          <p:cNvPr id="3" name="Recorded Sound">
            <a:hlinkClick r:id="" action="ppaction://media"/>
            <a:extLst>
              <a:ext uri="{FF2B5EF4-FFF2-40B4-BE49-F238E27FC236}">
                <a16:creationId xmlns:a16="http://schemas.microsoft.com/office/drawing/2014/main" id="{5463626B-7FEF-40FD-ABB0-9F8332264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203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1" y="168940"/>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L</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EADS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T</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O…</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grpSp>
        <p:nvGrpSpPr>
          <p:cNvPr id="120" name="Group 14">
            <a:extLst>
              <a:ext uri="{FF2B5EF4-FFF2-40B4-BE49-F238E27FC236}">
                <a16:creationId xmlns:a16="http://schemas.microsoft.com/office/drawing/2014/main" id="{1F9C2290-85CF-452D-B7EE-C38BA5E891B6}"/>
              </a:ext>
            </a:extLst>
          </p:cNvPr>
          <p:cNvGrpSpPr/>
          <p:nvPr/>
        </p:nvGrpSpPr>
        <p:grpSpPr>
          <a:xfrm>
            <a:off x="3170116" y="1107774"/>
            <a:ext cx="5847125" cy="4958484"/>
            <a:chOff x="0" y="-95250"/>
            <a:chExt cx="7796167" cy="6611312"/>
          </a:xfrm>
        </p:grpSpPr>
        <p:sp>
          <p:nvSpPr>
            <p:cNvPr id="121" name="TextBox 15">
              <a:extLst>
                <a:ext uri="{FF2B5EF4-FFF2-40B4-BE49-F238E27FC236}">
                  <a16:creationId xmlns:a16="http://schemas.microsoft.com/office/drawing/2014/main" id="{9946860F-D2DA-461A-A24C-334CAED4FF66}"/>
                </a:ext>
              </a:extLst>
            </p:cNvPr>
            <p:cNvSpPr txBox="1"/>
            <p:nvPr/>
          </p:nvSpPr>
          <p:spPr>
            <a:xfrm>
              <a:off x="0" y="-95250"/>
              <a:ext cx="7796167" cy="599993"/>
            </a:xfrm>
            <a:prstGeom prst="rect">
              <a:avLst/>
            </a:prstGeom>
          </p:spPr>
          <p:txBody>
            <a:bodyPr lIns="0" tIns="0" rIns="0" bIns="0" rtlCol="0" anchor="t">
              <a:spAutoFit/>
            </a:bodyPr>
            <a:lstStyle/>
            <a:p>
              <a:pPr>
                <a:lnSpc>
                  <a:spcPts val="3919"/>
                </a:lnSpc>
              </a:pPr>
              <a:r>
                <a:rPr lang="en-US" sz="2800" dirty="0">
                  <a:solidFill>
                    <a:srgbClr val="1B1A1A"/>
                  </a:solidFill>
                  <a:latin typeface="TI-Nspire" panose="02020603050405020304" pitchFamily="18" charset="-120"/>
                  <a:ea typeface="TI-Nspire" panose="02020603050405020304" pitchFamily="18" charset="-120"/>
                </a:rPr>
                <a:t>This could lead to:</a:t>
              </a:r>
            </a:p>
          </p:txBody>
        </p:sp>
        <p:sp>
          <p:nvSpPr>
            <p:cNvPr id="122" name="TextBox 16">
              <a:extLst>
                <a:ext uri="{FF2B5EF4-FFF2-40B4-BE49-F238E27FC236}">
                  <a16:creationId xmlns:a16="http://schemas.microsoft.com/office/drawing/2014/main" id="{EEB0E522-6C7E-496D-8B76-6BA57A22D4BA}"/>
                </a:ext>
              </a:extLst>
            </p:cNvPr>
            <p:cNvSpPr txBox="1"/>
            <p:nvPr/>
          </p:nvSpPr>
          <p:spPr>
            <a:xfrm>
              <a:off x="0" y="870243"/>
              <a:ext cx="7796167" cy="5645819"/>
            </a:xfrm>
            <a:prstGeom prst="rect">
              <a:avLst/>
            </a:prstGeom>
          </p:spPr>
          <p:txBody>
            <a:bodyPr lIns="0" tIns="0" rIns="0" bIns="0" rtlCol="0" anchor="t">
              <a:spAutoFit/>
            </a:bodyPr>
            <a:lstStyle/>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Bachelor of Engineering*</a:t>
              </a:r>
            </a:p>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Bachelor of Commerce*</a:t>
              </a:r>
            </a:p>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Bachelor of Biomedical Science*</a:t>
              </a:r>
            </a:p>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Bachelor of Computer Science*</a:t>
              </a:r>
            </a:p>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Bachelor of Health Science</a:t>
              </a:r>
            </a:p>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Bachelor of Law</a:t>
              </a:r>
            </a:p>
            <a:p>
              <a:pPr marL="518160" lvl="1" indent="-259080">
                <a:lnSpc>
                  <a:spcPts val="3359"/>
                </a:lnSpc>
                <a:buFont typeface="Arial"/>
                <a:buChar char="•"/>
              </a:pPr>
              <a:r>
                <a:rPr lang="en-US" sz="2400" dirty="0">
                  <a:solidFill>
                    <a:srgbClr val="1B1A1A"/>
                  </a:solidFill>
                  <a:latin typeface="TI-Nspire" panose="02020603050405020304" pitchFamily="18" charset="-120"/>
                  <a:ea typeface="TI-Nspire" panose="02020603050405020304" pitchFamily="18" charset="-120"/>
                </a:rPr>
                <a:t>As well as any of the options listed for Further Mathematics</a:t>
              </a:r>
            </a:p>
            <a:p>
              <a:pPr>
                <a:lnSpc>
                  <a:spcPts val="1959"/>
                </a:lnSpc>
              </a:pPr>
              <a:r>
                <a:rPr lang="en-US" sz="1600" dirty="0">
                  <a:solidFill>
                    <a:srgbClr val="1B1A1A"/>
                  </a:solidFill>
                  <a:latin typeface="TI-Nspire" panose="02020603050405020304" pitchFamily="18" charset="-120"/>
                  <a:ea typeface="TI-Nspire" panose="02020603050405020304" pitchFamily="18" charset="-120"/>
                </a:rPr>
                <a:t>*These degrees require a study score of 25 in Mathematical Methods (Monash University).</a:t>
              </a:r>
            </a:p>
            <a:p>
              <a:pPr>
                <a:lnSpc>
                  <a:spcPts val="1959"/>
                </a:lnSpc>
              </a:pPr>
              <a:endParaRPr lang="en-US" sz="1400" dirty="0">
                <a:solidFill>
                  <a:srgbClr val="1B1A1A"/>
                </a:solidFill>
                <a:latin typeface="Telegraf"/>
              </a:endParaRPr>
            </a:p>
          </p:txBody>
        </p:sp>
      </p:grpSp>
      <p:pic>
        <p:nvPicPr>
          <p:cNvPr id="2" name="Recorded Sound">
            <a:hlinkClick r:id="" action="ppaction://media"/>
            <a:extLst>
              <a:ext uri="{FF2B5EF4-FFF2-40B4-BE49-F238E27FC236}">
                <a16:creationId xmlns:a16="http://schemas.microsoft.com/office/drawing/2014/main" id="{1EFE972B-AAC1-4696-BE39-77638C72E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70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1" y="168940"/>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F</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URTHER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I</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NFO…</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121" name="TextBox 15">
            <a:extLst>
              <a:ext uri="{FF2B5EF4-FFF2-40B4-BE49-F238E27FC236}">
                <a16:creationId xmlns:a16="http://schemas.microsoft.com/office/drawing/2014/main" id="{9946860F-D2DA-461A-A24C-334CAED4FF66}"/>
              </a:ext>
            </a:extLst>
          </p:cNvPr>
          <p:cNvSpPr txBox="1"/>
          <p:nvPr/>
        </p:nvSpPr>
        <p:spPr>
          <a:xfrm>
            <a:off x="3228872" y="2357451"/>
            <a:ext cx="5847125" cy="2450543"/>
          </a:xfrm>
          <a:prstGeom prst="rect">
            <a:avLst/>
          </a:prstGeom>
        </p:spPr>
        <p:txBody>
          <a:bodyPr lIns="0" tIns="0" rIns="0" bIns="0" rtlCol="0" anchor="t">
            <a:spAutoFit/>
          </a:bodyPr>
          <a:lstStyle/>
          <a:p>
            <a:pPr>
              <a:lnSpc>
                <a:spcPts val="3919"/>
              </a:lnSpc>
            </a:pPr>
            <a:r>
              <a:rPr lang="en-US" sz="2800" dirty="0">
                <a:solidFill>
                  <a:srgbClr val="1B1A1A"/>
                </a:solidFill>
                <a:latin typeface="TI-Nspire" panose="02020603050405020304" pitchFamily="18" charset="-120"/>
                <a:ea typeface="TI-Nspire" panose="02020603050405020304" pitchFamily="18" charset="-120"/>
              </a:rPr>
              <a:t>You can find more information on the study design.</a:t>
            </a:r>
          </a:p>
          <a:p>
            <a:pPr>
              <a:lnSpc>
                <a:spcPts val="3919"/>
              </a:lnSpc>
            </a:pPr>
            <a:endParaRPr lang="en-US" sz="2800" dirty="0">
              <a:solidFill>
                <a:srgbClr val="1B1A1A"/>
              </a:solidFill>
              <a:latin typeface="TI-Nspire" panose="02020603050405020304" pitchFamily="18" charset="-120"/>
              <a:ea typeface="TI-Nspire" panose="02020603050405020304" pitchFamily="18" charset="-120"/>
            </a:endParaRPr>
          </a:p>
          <a:p>
            <a:pPr>
              <a:lnSpc>
                <a:spcPts val="3919"/>
              </a:lnSpc>
            </a:pPr>
            <a:r>
              <a:rPr lang="en-US" sz="2800" dirty="0">
                <a:solidFill>
                  <a:srgbClr val="1B1A1A"/>
                </a:solidFill>
                <a:latin typeface="TI-Nspire" panose="02020603050405020304" pitchFamily="18" charset="-120"/>
                <a:ea typeface="TI-Nspire" panose="02020603050405020304" pitchFamily="18" charset="-120"/>
              </a:rPr>
              <a:t>Click </a:t>
            </a:r>
            <a:r>
              <a:rPr lang="en-US" sz="2800" dirty="0">
                <a:solidFill>
                  <a:srgbClr val="1B1A1A"/>
                </a:solidFill>
                <a:latin typeface="TI-Nspire" panose="02020603050405020304" pitchFamily="18" charset="-120"/>
                <a:ea typeface="TI-Nspire" panose="02020603050405020304" pitchFamily="18" charset="-120"/>
                <a:hlinkClick r:id="rId5"/>
              </a:rPr>
              <a:t>here</a:t>
            </a:r>
            <a:r>
              <a:rPr lang="en-US" sz="2800" dirty="0">
                <a:solidFill>
                  <a:srgbClr val="1B1A1A"/>
                </a:solidFill>
                <a:latin typeface="TI-Nspire" panose="02020603050405020304" pitchFamily="18" charset="-120"/>
                <a:ea typeface="TI-Nspire" panose="02020603050405020304" pitchFamily="18" charset="-120"/>
              </a:rPr>
              <a:t> to visit the Mathematical Methods page on the VCAA website.</a:t>
            </a:r>
          </a:p>
        </p:txBody>
      </p:sp>
      <p:pic>
        <p:nvPicPr>
          <p:cNvPr id="2" name="Recorded Sound">
            <a:hlinkClick r:id="" action="ppaction://media"/>
            <a:extLst>
              <a:ext uri="{FF2B5EF4-FFF2-40B4-BE49-F238E27FC236}">
                <a16:creationId xmlns:a16="http://schemas.microsoft.com/office/drawing/2014/main" id="{CE993A16-B9F6-4E77-BA46-6B38F6FD23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1586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E93BC6-9B70-471D-B072-CA9C8CF82D13}"/>
              </a:ext>
            </a:extLst>
          </p:cNvPr>
          <p:cNvSpPr txBox="1"/>
          <p:nvPr/>
        </p:nvSpPr>
        <p:spPr>
          <a:xfrm>
            <a:off x="745412" y="1354936"/>
            <a:ext cx="11069052" cy="4708981"/>
          </a:xfrm>
          <a:prstGeom prst="rect">
            <a:avLst/>
          </a:prstGeom>
          <a:noFill/>
        </p:spPr>
        <p:txBody>
          <a:bodyPr wrap="square" rtlCol="0">
            <a:spAutoFit/>
          </a:bodyPr>
          <a:lstStyle/>
          <a:p>
            <a:pPr algn="ctr"/>
            <a:r>
              <a:rPr lang="en-AU" sz="2000" b="1" dirty="0">
                <a:latin typeface="TI-Nspire" panose="02020603050405020304" pitchFamily="18" charset="-120"/>
                <a:ea typeface="TI-Nspire" panose="02020603050405020304" pitchFamily="18" charset="-120"/>
              </a:rPr>
              <a:t>2024 Teachers:</a:t>
            </a:r>
          </a:p>
          <a:p>
            <a:endParaRPr lang="en-AU" sz="2000" dirty="0">
              <a:latin typeface="TI-Nspire" panose="02020603050405020304" pitchFamily="18" charset="-120"/>
              <a:ea typeface="TI-Nspire" panose="02020603050405020304" pitchFamily="18" charset="-120"/>
            </a:endParaRPr>
          </a:p>
          <a:p>
            <a:r>
              <a:rPr lang="en-US" sz="2000" dirty="0">
                <a:latin typeface="TI-Nspire" panose="02020603050405020304" pitchFamily="18" charset="-120"/>
                <a:ea typeface="TI-Nspire" panose="02020603050405020304" pitchFamily="18" charset="-120"/>
              </a:rPr>
              <a:t>Y</a:t>
            </a:r>
            <a:r>
              <a:rPr lang="en-AU" sz="2000" dirty="0">
                <a:latin typeface="TI-Nspire" panose="02020603050405020304" pitchFamily="18" charset="-120"/>
                <a:ea typeface="TI-Nspire" panose="02020603050405020304" pitchFamily="18" charset="-120"/>
              </a:rPr>
              <a:t>ear 10 Mathematical Methods: 	Laura McClure (</a:t>
            </a:r>
            <a:r>
              <a:rPr lang="en-AU" sz="2000" dirty="0">
                <a:latin typeface="TI-Nspire" panose="02020603050405020304" pitchFamily="18" charset="-120"/>
                <a:ea typeface="TI-Nspire" panose="02020603050405020304" pitchFamily="18" charset="-120"/>
                <a:hlinkClick r:id="rId4"/>
              </a:rPr>
              <a:t>laura.mcclure@education.vic.gov.au</a:t>
            </a:r>
            <a:r>
              <a:rPr lang="en-AU" sz="2000" dirty="0">
                <a:latin typeface="TI-Nspire" panose="02020603050405020304" pitchFamily="18" charset="-120"/>
                <a:ea typeface="TI-Nspire" panose="02020603050405020304" pitchFamily="18" charset="-120"/>
              </a:rPr>
              <a:t>)</a:t>
            </a:r>
          </a:p>
          <a:p>
            <a:r>
              <a:rPr lang="en-AU" sz="2000" dirty="0">
                <a:latin typeface="TI-Nspire" panose="02020603050405020304" pitchFamily="18" charset="-120"/>
                <a:ea typeface="TI-Nspire" panose="02020603050405020304" pitchFamily="18" charset="-120"/>
              </a:rPr>
              <a:t>				Nicholas </a:t>
            </a:r>
            <a:r>
              <a:rPr lang="en-AU" sz="2000" dirty="0" err="1">
                <a:latin typeface="TI-Nspire" panose="02020603050405020304" pitchFamily="18" charset="-120"/>
                <a:ea typeface="TI-Nspire" panose="02020603050405020304" pitchFamily="18" charset="-120"/>
              </a:rPr>
              <a:t>Gramatakos</a:t>
            </a:r>
            <a:r>
              <a:rPr lang="en-AU" sz="2000" dirty="0">
                <a:latin typeface="TI-Nspire" panose="02020603050405020304" pitchFamily="18" charset="-120"/>
                <a:ea typeface="TI-Nspire" panose="02020603050405020304" pitchFamily="18" charset="-120"/>
              </a:rPr>
              <a:t> (</a:t>
            </a:r>
            <a:r>
              <a:rPr lang="en-AU" sz="2000" dirty="0">
                <a:latin typeface="TI-Nspire" panose="02020603050405020304" pitchFamily="18" charset="-120"/>
                <a:ea typeface="TI-Nspire" panose="02020603050405020304" pitchFamily="18" charset="-120"/>
                <a:hlinkClick r:id="rId5"/>
              </a:rPr>
              <a:t>nicholas.gramatakos@education.vic.gov.au</a:t>
            </a:r>
            <a:r>
              <a:rPr lang="en-AU" sz="2000" dirty="0">
                <a:latin typeface="TI-Nspire" panose="02020603050405020304" pitchFamily="18" charset="-120"/>
                <a:ea typeface="TI-Nspire" panose="02020603050405020304" pitchFamily="18" charset="-120"/>
              </a:rPr>
              <a:t>)</a:t>
            </a:r>
          </a:p>
          <a:p>
            <a:r>
              <a:rPr lang="en-US" sz="2000" dirty="0">
                <a:latin typeface="TI-Nspire" panose="02020603050405020304" pitchFamily="18" charset="-120"/>
                <a:ea typeface="TI-Nspire" panose="02020603050405020304" pitchFamily="18" charset="-120"/>
              </a:rPr>
              <a:t>Y</a:t>
            </a:r>
            <a:r>
              <a:rPr lang="en-AU" sz="2000" dirty="0">
                <a:latin typeface="TI-Nspire" panose="02020603050405020304" pitchFamily="18" charset="-120"/>
                <a:ea typeface="TI-Nspire" panose="02020603050405020304" pitchFamily="18" charset="-120"/>
              </a:rPr>
              <a:t>ear 11 Mathematical Methods: 	Laura McClure (</a:t>
            </a:r>
            <a:r>
              <a:rPr lang="en-AU" sz="2000" dirty="0">
                <a:latin typeface="TI-Nspire" panose="02020603050405020304" pitchFamily="18" charset="-120"/>
                <a:ea typeface="TI-Nspire" panose="02020603050405020304" pitchFamily="18" charset="-120"/>
                <a:hlinkClick r:id="rId4"/>
              </a:rPr>
              <a:t>laura.mcclure@education.vic.gov.au</a:t>
            </a:r>
            <a:r>
              <a:rPr lang="en-AU" sz="2000" dirty="0">
                <a:latin typeface="TI-Nspire" panose="02020603050405020304" pitchFamily="18" charset="-120"/>
                <a:ea typeface="TI-Nspire" panose="02020603050405020304" pitchFamily="18" charset="-120"/>
              </a:rPr>
              <a:t>) </a:t>
            </a:r>
          </a:p>
          <a:p>
            <a:r>
              <a:rPr lang="en-US" sz="2000" dirty="0">
                <a:latin typeface="TI-Nspire" panose="02020603050405020304" pitchFamily="18" charset="-120"/>
                <a:ea typeface="TI-Nspire" panose="02020603050405020304" pitchFamily="18" charset="-120"/>
              </a:rPr>
              <a:t>Y</a:t>
            </a:r>
            <a:r>
              <a:rPr lang="en-AU" sz="2000" dirty="0">
                <a:latin typeface="TI-Nspire" panose="02020603050405020304" pitchFamily="18" charset="-120"/>
                <a:ea typeface="TI-Nspire" panose="02020603050405020304" pitchFamily="18" charset="-120"/>
              </a:rPr>
              <a:t>ear 12 Mathematical Methods:	Vincent Lam (</a:t>
            </a:r>
            <a:r>
              <a:rPr lang="en-AU" sz="2000" dirty="0">
                <a:latin typeface="TI-Nspire" panose="02020603050405020304" pitchFamily="18" charset="-120"/>
                <a:ea typeface="TI-Nspire" panose="02020603050405020304" pitchFamily="18" charset="-120"/>
                <a:hlinkClick r:id="rId6"/>
              </a:rPr>
              <a:t>mansing.lam@education.vic.gov.au</a:t>
            </a:r>
            <a:r>
              <a:rPr lang="en-AU" sz="2000" dirty="0">
                <a:latin typeface="TI-Nspire" panose="02020603050405020304" pitchFamily="18" charset="-120"/>
                <a:ea typeface="TI-Nspire" panose="02020603050405020304" pitchFamily="18" charset="-120"/>
              </a:rPr>
              <a:t>)</a:t>
            </a:r>
          </a:p>
          <a:p>
            <a:endParaRPr lang="en-US" sz="2000" dirty="0">
              <a:latin typeface="TI-Nspire" panose="02020603050405020304" pitchFamily="18" charset="-120"/>
              <a:ea typeface="TI-Nspire" panose="02020603050405020304" pitchFamily="18" charset="-120"/>
            </a:endParaRPr>
          </a:p>
          <a:p>
            <a:r>
              <a:rPr lang="en-US" sz="2000" dirty="0">
                <a:latin typeface="TI-Nspire" panose="02020603050405020304" pitchFamily="18" charset="-120"/>
                <a:ea typeface="TI-Nspire" panose="02020603050405020304" pitchFamily="18" charset="-120"/>
              </a:rPr>
              <a:t>Numeracy Specialist: Andrew Steele (</a:t>
            </a:r>
            <a:r>
              <a:rPr lang="en-US" sz="2000" dirty="0">
                <a:latin typeface="TI-Nspire" panose="02020603050405020304" pitchFamily="18" charset="-120"/>
                <a:ea typeface="TI-Nspire" panose="02020603050405020304" pitchFamily="18" charset="-120"/>
                <a:hlinkClick r:id="rId7"/>
              </a:rPr>
              <a:t>andrew.steele@education.vic.gov.au</a:t>
            </a:r>
            <a:r>
              <a:rPr lang="en-US" sz="2000" dirty="0">
                <a:latin typeface="TI-Nspire" panose="02020603050405020304" pitchFamily="18" charset="-120"/>
                <a:ea typeface="TI-Nspire" panose="02020603050405020304" pitchFamily="18" charset="-120"/>
              </a:rPr>
              <a:t>) </a:t>
            </a:r>
          </a:p>
          <a:p>
            <a:endParaRPr lang="en-US" sz="2000" dirty="0">
              <a:latin typeface="TI-Nspire" panose="02020603050405020304" pitchFamily="18" charset="-120"/>
              <a:ea typeface="TI-Nspire" panose="02020603050405020304" pitchFamily="18" charset="-120"/>
            </a:endParaRPr>
          </a:p>
          <a:p>
            <a:pPr algn="ctr"/>
            <a:r>
              <a:rPr lang="en-US" sz="2000" b="1" dirty="0">
                <a:latin typeface="TI-Nspire" panose="02020603050405020304" pitchFamily="18" charset="-120"/>
                <a:ea typeface="TI-Nspire" panose="02020603050405020304" pitchFamily="18" charset="-120"/>
              </a:rPr>
              <a:t>School Contact:</a:t>
            </a:r>
          </a:p>
          <a:p>
            <a:endParaRPr lang="en-US" sz="2000" dirty="0">
              <a:latin typeface="TI-Nspire" panose="02020603050405020304" pitchFamily="18" charset="-120"/>
              <a:ea typeface="TI-Nspire" panose="02020603050405020304" pitchFamily="18" charset="-120"/>
            </a:endParaRPr>
          </a:p>
          <a:p>
            <a:r>
              <a:rPr lang="en-AU" sz="2000" dirty="0">
                <a:latin typeface="TI-Nspire" panose="02020603050405020304" pitchFamily="18" charset="-120"/>
                <a:ea typeface="TI-Nspire" panose="02020603050405020304" pitchFamily="18" charset="-120"/>
              </a:rPr>
              <a:t>Wheelers Hill Secondary College</a:t>
            </a:r>
          </a:p>
          <a:p>
            <a:r>
              <a:rPr lang="en-AU" sz="2000" dirty="0">
                <a:latin typeface="TI-Nspire" panose="02020603050405020304" pitchFamily="18" charset="-120"/>
                <a:ea typeface="TI-Nspire" panose="02020603050405020304" pitchFamily="18" charset="-120"/>
              </a:rPr>
              <a:t>2-28 Raphael Drive, Wheelers Hill 3150</a:t>
            </a:r>
          </a:p>
          <a:p>
            <a:r>
              <a:rPr lang="en-AU" sz="2000" dirty="0">
                <a:latin typeface="TI-Nspire" panose="02020603050405020304" pitchFamily="18" charset="-120"/>
                <a:ea typeface="TI-Nspire" panose="02020603050405020304" pitchFamily="18" charset="-120"/>
              </a:rPr>
              <a:t>Phone:  (03) 9561 5811</a:t>
            </a:r>
          </a:p>
          <a:p>
            <a:r>
              <a:rPr lang="en-AU" sz="2000" dirty="0">
                <a:latin typeface="TI-Nspire" panose="02020603050405020304" pitchFamily="18" charset="-120"/>
                <a:ea typeface="TI-Nspire" panose="02020603050405020304" pitchFamily="18" charset="-120"/>
              </a:rPr>
              <a:t>General Office Enquiries: wheelers.hill.sc@education.vic.gov.au </a:t>
            </a:r>
          </a:p>
        </p:txBody>
      </p:sp>
      <p:sp>
        <p:nvSpPr>
          <p:cNvPr id="5" name="Rectangle 4">
            <a:extLst>
              <a:ext uri="{FF2B5EF4-FFF2-40B4-BE49-F238E27FC236}">
                <a16:creationId xmlns:a16="http://schemas.microsoft.com/office/drawing/2014/main" id="{5D446408-4667-40CF-AC9B-D2156369B2ED}"/>
              </a:ext>
            </a:extLst>
          </p:cNvPr>
          <p:cNvSpPr/>
          <p:nvPr/>
        </p:nvSpPr>
        <p:spPr>
          <a:xfrm>
            <a:off x="-3161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D405B7A-0CFB-4D43-8D4B-F3577086361D}"/>
              </a:ext>
            </a:extLst>
          </p:cNvPr>
          <p:cNvSpPr/>
          <p:nvPr/>
        </p:nvSpPr>
        <p:spPr>
          <a:xfrm>
            <a:off x="545431" y="242500"/>
            <a:ext cx="1107555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C</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ONTACT</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3" name="Picture 2" descr="A picture containing graphics, graphic design, logo, clipart&#10;&#10;Description automatically generated">
            <a:extLst>
              <a:ext uri="{FF2B5EF4-FFF2-40B4-BE49-F238E27FC236}">
                <a16:creationId xmlns:a16="http://schemas.microsoft.com/office/drawing/2014/main" id="{A194D046-82BD-C82D-5E86-0270FFAD8A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9246" y="5083628"/>
            <a:ext cx="1692375" cy="1698171"/>
          </a:xfrm>
          <a:prstGeom prst="rect">
            <a:avLst/>
          </a:prstGeom>
        </p:spPr>
      </p:pic>
      <p:pic>
        <p:nvPicPr>
          <p:cNvPr id="7" name="Recorded Sound">
            <a:hlinkClick r:id="" action="ppaction://media"/>
            <a:extLst>
              <a:ext uri="{FF2B5EF4-FFF2-40B4-BE49-F238E27FC236}">
                <a16:creationId xmlns:a16="http://schemas.microsoft.com/office/drawing/2014/main" id="{2B3DEDBE-68C2-46C9-AEA6-7CB6CB4F4C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36409" y="5775685"/>
            <a:ext cx="487363" cy="487363"/>
          </a:xfrm>
          <a:prstGeom prst="rect">
            <a:avLst/>
          </a:prstGeom>
        </p:spPr>
      </p:pic>
    </p:spTree>
    <p:extLst>
      <p:ext uri="{BB962C8B-B14F-4D97-AF65-F5344CB8AC3E}">
        <p14:creationId xmlns:p14="http://schemas.microsoft.com/office/powerpoint/2010/main" val="14706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1" y="323525"/>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W</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HAT</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I</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ATHEMATICAL</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ETHODS</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440328" y="1817746"/>
            <a:ext cx="9164741" cy="3785652"/>
          </a:xfrm>
          <a:prstGeom prst="rect">
            <a:avLst/>
          </a:prstGeom>
          <a:noFill/>
        </p:spPr>
        <p:txBody>
          <a:bodyPr wrap="square" rtlCol="0">
            <a:spAutoFit/>
          </a:bodyPr>
          <a:lstStyle/>
          <a:p>
            <a:r>
              <a:rPr lang="en-AU" sz="2000" dirty="0">
                <a:latin typeface="TI-Nspire" panose="02020603050405020304" pitchFamily="18" charset="-120"/>
                <a:ea typeface="TI-Nspire" panose="02020603050405020304" pitchFamily="18" charset="-120"/>
              </a:rPr>
              <a:t>Mathematical Methods aims to equip students with essential mathematical skills and problem-solving techniques. </a:t>
            </a:r>
            <a:r>
              <a:rPr lang="en-US" sz="2000" dirty="0">
                <a:latin typeface="TI-Nspire" panose="02020603050405020304" pitchFamily="18" charset="-120"/>
                <a:ea typeface="TI-Nspire" panose="02020603050405020304" pitchFamily="18" charset="-120"/>
              </a:rPr>
              <a:t>Both Units 1/2 and 3/4 focus the same main areas of study:</a:t>
            </a:r>
          </a:p>
          <a:p>
            <a:pPr marL="457200" indent="-457200">
              <a:buFont typeface="+mj-lt"/>
              <a:buAutoNum type="arabicPeriod"/>
            </a:pPr>
            <a:r>
              <a:rPr lang="en-US" sz="2000" dirty="0">
                <a:latin typeface="TI-Nspire" panose="02020603050405020304" pitchFamily="18" charset="-120"/>
                <a:ea typeface="TI-Nspire" panose="02020603050405020304" pitchFamily="18" charset="-120"/>
              </a:rPr>
              <a:t>Algebra, number and structure</a:t>
            </a:r>
          </a:p>
          <a:p>
            <a:pPr marL="457200" indent="-457200">
              <a:buFont typeface="+mj-lt"/>
              <a:buAutoNum type="arabicPeriod"/>
            </a:pPr>
            <a:r>
              <a:rPr lang="en-US" sz="2000" dirty="0">
                <a:latin typeface="TI-Nspire" panose="02020603050405020304" pitchFamily="18" charset="-120"/>
                <a:ea typeface="TI-Nspire" panose="02020603050405020304" pitchFamily="18" charset="-120"/>
              </a:rPr>
              <a:t>Functions, relations and graphs</a:t>
            </a:r>
          </a:p>
          <a:p>
            <a:pPr marL="457200" indent="-457200">
              <a:buFont typeface="+mj-lt"/>
              <a:buAutoNum type="arabicPeriod"/>
            </a:pPr>
            <a:r>
              <a:rPr lang="en-US" sz="2000" dirty="0">
                <a:latin typeface="TI-Nspire" panose="02020603050405020304" pitchFamily="18" charset="-120"/>
                <a:ea typeface="TI-Nspire" panose="02020603050405020304" pitchFamily="18" charset="-120"/>
              </a:rPr>
              <a:t>Data analysis, probability and statistics</a:t>
            </a:r>
          </a:p>
          <a:p>
            <a:pPr marL="457200" indent="-457200">
              <a:buFont typeface="+mj-lt"/>
              <a:buAutoNum type="arabicPeriod"/>
            </a:pPr>
            <a:r>
              <a:rPr lang="en-US" sz="2000" dirty="0">
                <a:latin typeface="TI-Nspire" panose="02020603050405020304" pitchFamily="18" charset="-120"/>
                <a:ea typeface="TI-Nspire" panose="02020603050405020304" pitchFamily="18" charset="-120"/>
              </a:rPr>
              <a:t>Calculus</a:t>
            </a:r>
          </a:p>
          <a:p>
            <a:pPr marL="457200" indent="-457200">
              <a:buFont typeface="+mj-lt"/>
              <a:buAutoNum type="arabicPeriod"/>
            </a:pPr>
            <a:endParaRPr lang="en-US" sz="2000" dirty="0">
              <a:latin typeface="TI-Nspire" panose="02020603050405020304" pitchFamily="18" charset="-120"/>
              <a:ea typeface="TI-Nspire" panose="02020603050405020304" pitchFamily="18" charset="-120"/>
            </a:endParaRPr>
          </a:p>
          <a:p>
            <a:r>
              <a:rPr lang="en-AU" sz="2000" dirty="0">
                <a:latin typeface="TI-Nspire" panose="02020603050405020304" pitchFamily="18" charset="-120"/>
                <a:ea typeface="TI-Nspire" panose="02020603050405020304" pitchFamily="18" charset="-120"/>
              </a:rPr>
              <a:t>Mathematical Methods encourages:</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Critical thinking</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Logical reasoning</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Precise mathematical communication</a:t>
            </a:r>
          </a:p>
        </p:txBody>
      </p:sp>
      <p:pic>
        <p:nvPicPr>
          <p:cNvPr id="1030" name="Picture 6" descr="Best Math Learning App for India Kids of 3 to 8 Years Old - Creta Class">
            <a:extLst>
              <a:ext uri="{FF2B5EF4-FFF2-40B4-BE49-F238E27FC236}">
                <a16:creationId xmlns:a16="http://schemas.microsoft.com/office/drawing/2014/main" id="{57E7864D-86BF-4944-BE30-9C85E531F47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3040" y="2828128"/>
            <a:ext cx="4506001" cy="300632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15A9467-A77C-42DD-B8DD-8540B519A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069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1" y="210159"/>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P</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RIOR</a:t>
            </a:r>
            <a:r>
              <a:rPr lang="en-US" sz="36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K</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NOWLEDGE AND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KILLS</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sp>
        <p:nvSpPr>
          <p:cNvPr id="119" name="Title 1">
            <a:extLst>
              <a:ext uri="{FF2B5EF4-FFF2-40B4-BE49-F238E27FC236}">
                <a16:creationId xmlns:a16="http://schemas.microsoft.com/office/drawing/2014/main" id="{EC1AE3D3-041C-49BA-9560-060B2BEB130D}"/>
              </a:ext>
            </a:extLst>
          </p:cNvPr>
          <p:cNvSpPr>
            <a:spLocks noGrp="1"/>
          </p:cNvSpPr>
          <p:nvPr/>
        </p:nvSpPr>
        <p:spPr>
          <a:xfrm>
            <a:off x="141419" y="6017946"/>
            <a:ext cx="10515600" cy="755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Common Pathways</a:t>
            </a:r>
          </a:p>
        </p:txBody>
      </p:sp>
      <p:sp>
        <p:nvSpPr>
          <p:cNvPr id="120" name="Rectangle: Rounded Corners 119">
            <a:extLst>
              <a:ext uri="{FF2B5EF4-FFF2-40B4-BE49-F238E27FC236}">
                <a16:creationId xmlns:a16="http://schemas.microsoft.com/office/drawing/2014/main" id="{0B43F1D4-9A45-4597-9406-BAE69133011C}"/>
              </a:ext>
            </a:extLst>
          </p:cNvPr>
          <p:cNvSpPr/>
          <p:nvPr/>
        </p:nvSpPr>
        <p:spPr>
          <a:xfrm>
            <a:off x="2334934" y="2758503"/>
            <a:ext cx="1124126"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General Maths</a:t>
            </a:r>
          </a:p>
        </p:txBody>
      </p:sp>
      <p:sp>
        <p:nvSpPr>
          <p:cNvPr id="121" name="TextBox 4">
            <a:extLst>
              <a:ext uri="{FF2B5EF4-FFF2-40B4-BE49-F238E27FC236}">
                <a16:creationId xmlns:a16="http://schemas.microsoft.com/office/drawing/2014/main" id="{3D194E7C-1B91-4B06-8A1C-39AE21623095}"/>
              </a:ext>
            </a:extLst>
          </p:cNvPr>
          <p:cNvSpPr txBox="1"/>
          <p:nvPr/>
        </p:nvSpPr>
        <p:spPr>
          <a:xfrm>
            <a:off x="2346043" y="1285240"/>
            <a:ext cx="110190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t>Year 10</a:t>
            </a:r>
          </a:p>
        </p:txBody>
      </p:sp>
      <p:sp>
        <p:nvSpPr>
          <p:cNvPr id="122" name="Rectangle: Rounded Corners 121">
            <a:extLst>
              <a:ext uri="{FF2B5EF4-FFF2-40B4-BE49-F238E27FC236}">
                <a16:creationId xmlns:a16="http://schemas.microsoft.com/office/drawing/2014/main" id="{D6E267A7-22E2-42B2-B953-A4E30EE32FEE}"/>
              </a:ext>
            </a:extLst>
          </p:cNvPr>
          <p:cNvSpPr/>
          <p:nvPr/>
        </p:nvSpPr>
        <p:spPr>
          <a:xfrm>
            <a:off x="2334934" y="4587303"/>
            <a:ext cx="1124125"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Maths Methods</a:t>
            </a:r>
          </a:p>
        </p:txBody>
      </p:sp>
      <p:sp>
        <p:nvSpPr>
          <p:cNvPr id="123" name="TextBox 6">
            <a:extLst>
              <a:ext uri="{FF2B5EF4-FFF2-40B4-BE49-F238E27FC236}">
                <a16:creationId xmlns:a16="http://schemas.microsoft.com/office/drawing/2014/main" id="{F7F1E838-F3F2-4E9F-A8D3-98CB1F9DC05E}"/>
              </a:ext>
            </a:extLst>
          </p:cNvPr>
          <p:cNvSpPr txBox="1"/>
          <p:nvPr/>
        </p:nvSpPr>
        <p:spPr>
          <a:xfrm>
            <a:off x="8592800" y="1285238"/>
            <a:ext cx="110190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t>Year 12</a:t>
            </a:r>
          </a:p>
        </p:txBody>
      </p:sp>
      <p:sp>
        <p:nvSpPr>
          <p:cNvPr id="124" name="TextBox 7">
            <a:extLst>
              <a:ext uri="{FF2B5EF4-FFF2-40B4-BE49-F238E27FC236}">
                <a16:creationId xmlns:a16="http://schemas.microsoft.com/office/drawing/2014/main" id="{A74ECCE9-748D-4BAB-B6FD-5A72D1774737}"/>
              </a:ext>
            </a:extLst>
          </p:cNvPr>
          <p:cNvSpPr txBox="1"/>
          <p:nvPr/>
        </p:nvSpPr>
        <p:spPr>
          <a:xfrm>
            <a:off x="5449724" y="1285239"/>
            <a:ext cx="110190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t>Year 11</a:t>
            </a:r>
          </a:p>
        </p:txBody>
      </p:sp>
      <p:sp>
        <p:nvSpPr>
          <p:cNvPr id="125" name="Rectangle: Rounded Corners 124">
            <a:extLst>
              <a:ext uri="{FF2B5EF4-FFF2-40B4-BE49-F238E27FC236}">
                <a16:creationId xmlns:a16="http://schemas.microsoft.com/office/drawing/2014/main" id="{58AF308C-1E0C-426E-A6C6-E456ED6E3507}"/>
              </a:ext>
            </a:extLst>
          </p:cNvPr>
          <p:cNvSpPr/>
          <p:nvPr/>
        </p:nvSpPr>
        <p:spPr>
          <a:xfrm>
            <a:off x="5402015" y="1864721"/>
            <a:ext cx="1202916" cy="914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General Maths</a:t>
            </a:r>
          </a:p>
        </p:txBody>
      </p:sp>
      <p:sp>
        <p:nvSpPr>
          <p:cNvPr id="126" name="Rectangle: Rounded Corners 125">
            <a:extLst>
              <a:ext uri="{FF2B5EF4-FFF2-40B4-BE49-F238E27FC236}">
                <a16:creationId xmlns:a16="http://schemas.microsoft.com/office/drawing/2014/main" id="{14F9E42A-66F6-4568-91D3-B22CFAC0514E}"/>
              </a:ext>
            </a:extLst>
          </p:cNvPr>
          <p:cNvSpPr/>
          <p:nvPr/>
        </p:nvSpPr>
        <p:spPr>
          <a:xfrm>
            <a:off x="5399219" y="3672903"/>
            <a:ext cx="1202916"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Maths Methods</a:t>
            </a:r>
          </a:p>
        </p:txBody>
      </p:sp>
      <p:sp>
        <p:nvSpPr>
          <p:cNvPr id="127" name="Rectangle: Rounded Corners 126">
            <a:extLst>
              <a:ext uri="{FF2B5EF4-FFF2-40B4-BE49-F238E27FC236}">
                <a16:creationId xmlns:a16="http://schemas.microsoft.com/office/drawing/2014/main" id="{261CFA78-C31F-4B50-86E6-42E7082071B3}"/>
              </a:ext>
            </a:extLst>
          </p:cNvPr>
          <p:cNvSpPr/>
          <p:nvPr/>
        </p:nvSpPr>
        <p:spPr>
          <a:xfrm>
            <a:off x="5399219" y="5501703"/>
            <a:ext cx="1202917" cy="9144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Specialist Maths</a:t>
            </a:r>
          </a:p>
        </p:txBody>
      </p:sp>
      <p:sp>
        <p:nvSpPr>
          <p:cNvPr id="128" name="Rectangle: Rounded Corners 127">
            <a:extLst>
              <a:ext uri="{FF2B5EF4-FFF2-40B4-BE49-F238E27FC236}">
                <a16:creationId xmlns:a16="http://schemas.microsoft.com/office/drawing/2014/main" id="{856CA3F3-2342-44DD-8EBC-F48E2B3CCFDD}"/>
              </a:ext>
            </a:extLst>
          </p:cNvPr>
          <p:cNvSpPr/>
          <p:nvPr/>
        </p:nvSpPr>
        <p:spPr>
          <a:xfrm>
            <a:off x="8542295" y="1864721"/>
            <a:ext cx="1202916" cy="914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General Maths</a:t>
            </a:r>
          </a:p>
        </p:txBody>
      </p:sp>
      <p:sp>
        <p:nvSpPr>
          <p:cNvPr id="129" name="Rectangle: Rounded Corners 128">
            <a:extLst>
              <a:ext uri="{FF2B5EF4-FFF2-40B4-BE49-F238E27FC236}">
                <a16:creationId xmlns:a16="http://schemas.microsoft.com/office/drawing/2014/main" id="{F9DCA1AB-3DA9-4AAE-BB45-1E053D9AB89C}"/>
              </a:ext>
            </a:extLst>
          </p:cNvPr>
          <p:cNvSpPr/>
          <p:nvPr/>
        </p:nvSpPr>
        <p:spPr>
          <a:xfrm>
            <a:off x="8542295" y="3672903"/>
            <a:ext cx="1202916" cy="914400"/>
          </a:xfrm>
          <a:prstGeom prst="roundRect">
            <a:avLst/>
          </a:prstGeom>
          <a:solidFill>
            <a:schemeClr val="accent4">
              <a:lumMod val="75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Maths Methods</a:t>
            </a:r>
          </a:p>
        </p:txBody>
      </p:sp>
      <p:sp>
        <p:nvSpPr>
          <p:cNvPr id="130" name="Rectangle: Rounded Corners 129">
            <a:extLst>
              <a:ext uri="{FF2B5EF4-FFF2-40B4-BE49-F238E27FC236}">
                <a16:creationId xmlns:a16="http://schemas.microsoft.com/office/drawing/2014/main" id="{7AF08352-FAE4-4343-A970-675F68629CD4}"/>
              </a:ext>
            </a:extLst>
          </p:cNvPr>
          <p:cNvSpPr/>
          <p:nvPr/>
        </p:nvSpPr>
        <p:spPr>
          <a:xfrm>
            <a:off x="8542295" y="5501703"/>
            <a:ext cx="1202916" cy="914400"/>
          </a:xfrm>
          <a:prstGeom prst="roundRect">
            <a:avLst/>
          </a:prstGeom>
          <a:solidFill>
            <a:srgbClr val="92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dirty="0"/>
              <a:t>Specialist Maths</a:t>
            </a:r>
          </a:p>
        </p:txBody>
      </p:sp>
      <p:cxnSp>
        <p:nvCxnSpPr>
          <p:cNvPr id="131" name="Straight Arrow Connector 130">
            <a:extLst>
              <a:ext uri="{FF2B5EF4-FFF2-40B4-BE49-F238E27FC236}">
                <a16:creationId xmlns:a16="http://schemas.microsoft.com/office/drawing/2014/main" id="{286B81B3-B980-4D89-81E8-873150402461}"/>
              </a:ext>
            </a:extLst>
          </p:cNvPr>
          <p:cNvCxnSpPr>
            <a:stCxn id="120" idx="3"/>
            <a:endCxn id="125" idx="1"/>
          </p:cNvCxnSpPr>
          <p:nvPr/>
        </p:nvCxnSpPr>
        <p:spPr>
          <a:xfrm flipV="1">
            <a:off x="3459060" y="2321921"/>
            <a:ext cx="1942955" cy="8937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2" name="Straight Arrow Connector 131">
            <a:extLst>
              <a:ext uri="{FF2B5EF4-FFF2-40B4-BE49-F238E27FC236}">
                <a16:creationId xmlns:a16="http://schemas.microsoft.com/office/drawing/2014/main" id="{2232AA4C-1D58-4B5D-A40E-AA90F4B2BDB1}"/>
              </a:ext>
            </a:extLst>
          </p:cNvPr>
          <p:cNvCxnSpPr>
            <a:cxnSpLocks/>
            <a:stCxn id="120" idx="3"/>
            <a:endCxn id="126" idx="1"/>
          </p:cNvCxnSpPr>
          <p:nvPr/>
        </p:nvCxnSpPr>
        <p:spPr>
          <a:xfrm>
            <a:off x="3459060" y="3215703"/>
            <a:ext cx="1940159"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3" name="Straight Arrow Connector 132">
            <a:extLst>
              <a:ext uri="{FF2B5EF4-FFF2-40B4-BE49-F238E27FC236}">
                <a16:creationId xmlns:a16="http://schemas.microsoft.com/office/drawing/2014/main" id="{510BE731-2CAE-4B2C-AA73-AD1E375B1FA0}"/>
              </a:ext>
            </a:extLst>
          </p:cNvPr>
          <p:cNvCxnSpPr>
            <a:cxnSpLocks/>
            <a:stCxn id="122" idx="3"/>
            <a:endCxn id="126" idx="1"/>
          </p:cNvCxnSpPr>
          <p:nvPr/>
        </p:nvCxnSpPr>
        <p:spPr>
          <a:xfrm flipV="1">
            <a:off x="3459059" y="4130103"/>
            <a:ext cx="1940160"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4" name="Straight Arrow Connector 133">
            <a:extLst>
              <a:ext uri="{FF2B5EF4-FFF2-40B4-BE49-F238E27FC236}">
                <a16:creationId xmlns:a16="http://schemas.microsoft.com/office/drawing/2014/main" id="{82AA9D34-767D-4556-8743-097405FFC82E}"/>
              </a:ext>
            </a:extLst>
          </p:cNvPr>
          <p:cNvCxnSpPr>
            <a:cxnSpLocks/>
            <a:stCxn id="122" idx="3"/>
            <a:endCxn id="127" idx="1"/>
          </p:cNvCxnSpPr>
          <p:nvPr/>
        </p:nvCxnSpPr>
        <p:spPr>
          <a:xfrm>
            <a:off x="3459059" y="5044503"/>
            <a:ext cx="1940160"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5" name="Straight Arrow Connector 134">
            <a:extLst>
              <a:ext uri="{FF2B5EF4-FFF2-40B4-BE49-F238E27FC236}">
                <a16:creationId xmlns:a16="http://schemas.microsoft.com/office/drawing/2014/main" id="{E3EEC9CE-9779-4F4E-9919-47A8024327DA}"/>
              </a:ext>
            </a:extLst>
          </p:cNvPr>
          <p:cNvCxnSpPr>
            <a:cxnSpLocks/>
            <a:stCxn id="125" idx="3"/>
            <a:endCxn id="128" idx="1"/>
          </p:cNvCxnSpPr>
          <p:nvPr/>
        </p:nvCxnSpPr>
        <p:spPr>
          <a:xfrm>
            <a:off x="6604931" y="2321921"/>
            <a:ext cx="193736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6" name="Straight Arrow Connector 135">
            <a:extLst>
              <a:ext uri="{FF2B5EF4-FFF2-40B4-BE49-F238E27FC236}">
                <a16:creationId xmlns:a16="http://schemas.microsoft.com/office/drawing/2014/main" id="{1408D9E9-5232-4E22-AF18-E739E8937C53}"/>
              </a:ext>
            </a:extLst>
          </p:cNvPr>
          <p:cNvCxnSpPr>
            <a:cxnSpLocks/>
            <a:stCxn id="126" idx="3"/>
            <a:endCxn id="129" idx="1"/>
          </p:cNvCxnSpPr>
          <p:nvPr/>
        </p:nvCxnSpPr>
        <p:spPr>
          <a:xfrm>
            <a:off x="6602135" y="4130103"/>
            <a:ext cx="19401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7" name="Straight Arrow Connector 136">
            <a:extLst>
              <a:ext uri="{FF2B5EF4-FFF2-40B4-BE49-F238E27FC236}">
                <a16:creationId xmlns:a16="http://schemas.microsoft.com/office/drawing/2014/main" id="{003B28BA-AB47-4AB0-8A01-5C6DEA1B2B5B}"/>
              </a:ext>
            </a:extLst>
          </p:cNvPr>
          <p:cNvCxnSpPr>
            <a:cxnSpLocks/>
            <a:stCxn id="127" idx="3"/>
            <a:endCxn id="130" idx="1"/>
          </p:cNvCxnSpPr>
          <p:nvPr/>
        </p:nvCxnSpPr>
        <p:spPr>
          <a:xfrm>
            <a:off x="6602136" y="5958903"/>
            <a:ext cx="194015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8" name="Straight Arrow Connector 137">
            <a:extLst>
              <a:ext uri="{FF2B5EF4-FFF2-40B4-BE49-F238E27FC236}">
                <a16:creationId xmlns:a16="http://schemas.microsoft.com/office/drawing/2014/main" id="{C1D24BF3-69CC-422C-AA50-B0FAF61420C2}"/>
              </a:ext>
            </a:extLst>
          </p:cNvPr>
          <p:cNvCxnSpPr>
            <a:cxnSpLocks/>
            <a:stCxn id="127" idx="0"/>
            <a:endCxn id="126" idx="2"/>
          </p:cNvCxnSpPr>
          <p:nvPr/>
        </p:nvCxnSpPr>
        <p:spPr>
          <a:xfrm flipH="1" flipV="1">
            <a:off x="6000677" y="4587303"/>
            <a:ext cx="1" cy="914400"/>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cxnSp>
        <p:nvCxnSpPr>
          <p:cNvPr id="139" name="Straight Arrow Connector 138">
            <a:extLst>
              <a:ext uri="{FF2B5EF4-FFF2-40B4-BE49-F238E27FC236}">
                <a16:creationId xmlns:a16="http://schemas.microsoft.com/office/drawing/2014/main" id="{631816EB-495D-4984-B8FA-DCD672214C8C}"/>
              </a:ext>
            </a:extLst>
          </p:cNvPr>
          <p:cNvCxnSpPr>
            <a:cxnSpLocks/>
            <a:stCxn id="130" idx="0"/>
            <a:endCxn id="129" idx="2"/>
          </p:cNvCxnSpPr>
          <p:nvPr/>
        </p:nvCxnSpPr>
        <p:spPr>
          <a:xfrm flipV="1">
            <a:off x="9143753" y="4587303"/>
            <a:ext cx="0" cy="914400"/>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140" name="TextBox 41">
            <a:extLst>
              <a:ext uri="{FF2B5EF4-FFF2-40B4-BE49-F238E27FC236}">
                <a16:creationId xmlns:a16="http://schemas.microsoft.com/office/drawing/2014/main" id="{1ABF3F7B-6937-4EB0-9097-84C30FCD285F}"/>
              </a:ext>
            </a:extLst>
          </p:cNvPr>
          <p:cNvSpPr txBox="1"/>
          <p:nvPr/>
        </p:nvSpPr>
        <p:spPr>
          <a:xfrm>
            <a:off x="6285221" y="4557755"/>
            <a:ext cx="255780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t>If studying Specialist Maths, you must also study Maths Methods</a:t>
            </a:r>
          </a:p>
        </p:txBody>
      </p:sp>
      <p:cxnSp>
        <p:nvCxnSpPr>
          <p:cNvPr id="27" name="Straight Arrow Connector 26">
            <a:extLst>
              <a:ext uri="{FF2B5EF4-FFF2-40B4-BE49-F238E27FC236}">
                <a16:creationId xmlns:a16="http://schemas.microsoft.com/office/drawing/2014/main" id="{2B88869F-7069-4AFD-B004-AA6A13F08432}"/>
              </a:ext>
            </a:extLst>
          </p:cNvPr>
          <p:cNvCxnSpPr>
            <a:cxnSpLocks/>
          </p:cNvCxnSpPr>
          <p:nvPr/>
        </p:nvCxnSpPr>
        <p:spPr>
          <a:xfrm flipV="1">
            <a:off x="6602135" y="2703597"/>
            <a:ext cx="1940159" cy="10489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 name="Recorded Sound">
            <a:hlinkClick r:id="" action="ppaction://media"/>
            <a:extLst>
              <a:ext uri="{FF2B5EF4-FFF2-40B4-BE49-F238E27FC236}">
                <a16:creationId xmlns:a16="http://schemas.microsoft.com/office/drawing/2014/main" id="{ECCF23BE-B884-4BCC-8654-78E3EE0E6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14456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E295F3-FACC-E09B-A16F-0FAA677134EA}"/>
              </a:ext>
            </a:extLst>
          </p:cNvPr>
          <p:cNvSpPr/>
          <p:nvPr/>
        </p:nvSpPr>
        <p:spPr>
          <a:xfrm>
            <a:off x="519952" y="2751347"/>
            <a:ext cx="11133221" cy="1323439"/>
          </a:xfrm>
          <a:prstGeom prst="rect">
            <a:avLst/>
          </a:prstGeom>
        </p:spPr>
        <p:txBody>
          <a:bodyPr wrap="square">
            <a:spAutoFit/>
          </a:bodyPr>
          <a:lstStyle/>
          <a:p>
            <a:pPr algn="ctr"/>
            <a:r>
              <a:rPr lang="en-US" sz="4000" b="1" dirty="0">
                <a:latin typeface="TI-Nspire" panose="02020603050405020304" pitchFamily="18" charset="-120"/>
                <a:ea typeface="TI-Nspire" panose="02020603050405020304" pitchFamily="18" charset="-120"/>
                <a:cs typeface="Adobe Devanagari" panose="02040503050201020203" pitchFamily="18" charset="0"/>
              </a:rPr>
              <a:t>W</a:t>
            </a:r>
            <a:r>
              <a:rPr lang="en-US" sz="3200" b="1" dirty="0">
                <a:latin typeface="TI-Nspire" panose="02020603050405020304" pitchFamily="18" charset="-120"/>
                <a:ea typeface="TI-Nspire" panose="02020603050405020304" pitchFamily="18" charset="-120"/>
                <a:cs typeface="Adobe Devanagari" panose="02040503050201020203" pitchFamily="18" charset="0"/>
              </a:rPr>
              <a:t>HAT</a:t>
            </a:r>
            <a:r>
              <a:rPr lang="en-US" sz="4000" b="1" dirty="0">
                <a:latin typeface="TI-Nspire" panose="02020603050405020304" pitchFamily="18" charset="-120"/>
                <a:ea typeface="TI-Nspire" panose="02020603050405020304" pitchFamily="18" charset="-120"/>
                <a:cs typeface="Adobe Devanagari" panose="02040503050201020203" pitchFamily="18" charset="0"/>
              </a:rPr>
              <a:t> I</a:t>
            </a:r>
            <a:r>
              <a:rPr lang="en-US" sz="3200" b="1" dirty="0">
                <a:latin typeface="TI-Nspire" panose="02020603050405020304" pitchFamily="18" charset="-120"/>
                <a:ea typeface="TI-Nspire" panose="02020603050405020304" pitchFamily="18" charset="-120"/>
                <a:cs typeface="Adobe Devanagari" panose="02040503050201020203" pitchFamily="18" charset="0"/>
              </a:rPr>
              <a:t>S</a:t>
            </a:r>
            <a:r>
              <a:rPr lang="en-US" sz="4000" b="1" dirty="0">
                <a:latin typeface="TI-Nspire" panose="02020603050405020304" pitchFamily="18" charset="-120"/>
                <a:ea typeface="TI-Nspire" panose="02020603050405020304" pitchFamily="18" charset="-120"/>
                <a:cs typeface="Adobe Devanagari" panose="02040503050201020203" pitchFamily="18" charset="0"/>
              </a:rPr>
              <a:t> T</a:t>
            </a:r>
            <a:r>
              <a:rPr lang="en-US" sz="3200" b="1" dirty="0">
                <a:latin typeface="TI-Nspire" panose="02020603050405020304" pitchFamily="18" charset="-120"/>
                <a:ea typeface="TI-Nspire" panose="02020603050405020304" pitchFamily="18" charset="-120"/>
                <a:cs typeface="Adobe Devanagari" panose="02040503050201020203" pitchFamily="18" charset="0"/>
              </a:rPr>
              <a:t>HE </a:t>
            </a:r>
            <a:r>
              <a:rPr lang="en-US" sz="4000" b="1" dirty="0">
                <a:latin typeface="TI-Nspire" panose="02020603050405020304" pitchFamily="18" charset="-120"/>
                <a:ea typeface="TI-Nspire" panose="02020603050405020304" pitchFamily="18" charset="-120"/>
                <a:cs typeface="Adobe Devanagari" panose="02040503050201020203" pitchFamily="18" charset="0"/>
              </a:rPr>
              <a:t>F</a:t>
            </a:r>
            <a:r>
              <a:rPr lang="en-US" sz="3200" b="1" dirty="0">
                <a:latin typeface="TI-Nspire" panose="02020603050405020304" pitchFamily="18" charset="-120"/>
                <a:ea typeface="TI-Nspire" panose="02020603050405020304" pitchFamily="18" charset="-120"/>
                <a:cs typeface="Adobe Devanagari" panose="02040503050201020203" pitchFamily="18" charset="0"/>
              </a:rPr>
              <a:t>OCUS OF</a:t>
            </a:r>
            <a:r>
              <a:rPr lang="en-US" sz="4000" b="1" dirty="0">
                <a:latin typeface="TI-Nspire" panose="02020603050405020304" pitchFamily="18" charset="-120"/>
                <a:ea typeface="TI-Nspire" panose="02020603050405020304" pitchFamily="18" charset="-120"/>
                <a:cs typeface="Adobe Devanagari" panose="02040503050201020203" pitchFamily="18" charset="0"/>
              </a:rPr>
              <a:t> M</a:t>
            </a:r>
            <a:r>
              <a:rPr lang="en-US" sz="3200" b="1" dirty="0">
                <a:latin typeface="TI-Nspire" panose="02020603050405020304" pitchFamily="18" charset="-120"/>
                <a:ea typeface="TI-Nspire" panose="02020603050405020304" pitchFamily="18" charset="-120"/>
                <a:cs typeface="Adobe Devanagari" panose="02040503050201020203" pitchFamily="18" charset="0"/>
              </a:rPr>
              <a:t>ATHEMATICAL</a:t>
            </a:r>
            <a:r>
              <a:rPr lang="en-US" sz="4000" b="1" dirty="0">
                <a:latin typeface="TI-Nspire" panose="02020603050405020304" pitchFamily="18" charset="-120"/>
                <a:ea typeface="TI-Nspire" panose="02020603050405020304" pitchFamily="18" charset="-120"/>
                <a:cs typeface="Adobe Devanagari" panose="02040503050201020203" pitchFamily="18" charset="0"/>
              </a:rPr>
              <a:t> M</a:t>
            </a:r>
            <a:r>
              <a:rPr lang="en-US" sz="3200" b="1" dirty="0">
                <a:latin typeface="TI-Nspire" panose="02020603050405020304" pitchFamily="18" charset="-120"/>
                <a:ea typeface="TI-Nspire" panose="02020603050405020304" pitchFamily="18" charset="-120"/>
                <a:cs typeface="Adobe Devanagari" panose="02040503050201020203" pitchFamily="18" charset="0"/>
              </a:rPr>
              <a:t>ETHODS</a:t>
            </a:r>
            <a:r>
              <a:rPr lang="en-US" sz="4000" b="1" dirty="0">
                <a:latin typeface="TI-Nspire" panose="02020603050405020304" pitchFamily="18" charset="-120"/>
                <a:ea typeface="TI-Nspire" panose="02020603050405020304" pitchFamily="18" charset="-120"/>
                <a:cs typeface="Adobe Devanagari" panose="02040503050201020203" pitchFamily="18" charset="0"/>
              </a:rPr>
              <a:t>?</a:t>
            </a:r>
            <a:endParaRPr lang="en-AU" sz="4000" b="1" dirty="0">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grpSp>
        <p:nvGrpSpPr>
          <p:cNvPr id="119" name="Group 118">
            <a:extLst>
              <a:ext uri="{FF2B5EF4-FFF2-40B4-BE49-F238E27FC236}">
                <a16:creationId xmlns:a16="http://schemas.microsoft.com/office/drawing/2014/main" id="{D7122DCD-95A8-4061-891C-FD55452957D8}"/>
              </a:ext>
            </a:extLst>
          </p:cNvPr>
          <p:cNvGrpSpPr/>
          <p:nvPr/>
        </p:nvGrpSpPr>
        <p:grpSpPr>
          <a:xfrm>
            <a:off x="9035180" y="-168874"/>
            <a:ext cx="1178296" cy="1257235"/>
            <a:chOff x="6557295" y="2766916"/>
            <a:chExt cx="1241202" cy="1324355"/>
          </a:xfrm>
        </p:grpSpPr>
        <p:sp>
          <p:nvSpPr>
            <p:cNvPr id="357" name="Freeform: Shape 356">
              <a:extLst>
                <a:ext uri="{FF2B5EF4-FFF2-40B4-BE49-F238E27FC236}">
                  <a16:creationId xmlns:a16="http://schemas.microsoft.com/office/drawing/2014/main" id="{2B41DB3F-DE5F-4DCF-BEBB-1F8E576FB423}"/>
                </a:ext>
              </a:extLst>
            </p:cNvPr>
            <p:cNvSpPr/>
            <p:nvPr/>
          </p:nvSpPr>
          <p:spPr>
            <a:xfrm>
              <a:off x="6557295" y="2766916"/>
              <a:ext cx="1241202" cy="1324355"/>
            </a:xfrm>
            <a:custGeom>
              <a:avLst/>
              <a:gdLst>
                <a:gd name="connsiteX0" fmla="*/ 555403 w 1241202"/>
                <a:gd name="connsiteY0" fmla="*/ 0 h 1324355"/>
                <a:gd name="connsiteX1" fmla="*/ 283256 w 1241202"/>
                <a:gd name="connsiteY1" fmla="*/ 522312 h 1324355"/>
                <a:gd name="connsiteX2" fmla="*/ 0 w 1241202"/>
                <a:gd name="connsiteY2" fmla="*/ 1065943 h 1324355"/>
                <a:gd name="connsiteX3" fmla="*/ 362460 w 1241202"/>
                <a:gd name="connsiteY3" fmla="*/ 1200318 h 1324355"/>
                <a:gd name="connsiteX4" fmla="*/ 697039 w 1241202"/>
                <a:gd name="connsiteY4" fmla="*/ 1324356 h 1324355"/>
                <a:gd name="connsiteX5" fmla="*/ 1241203 w 1241202"/>
                <a:gd name="connsiteY5" fmla="*/ 1043559 h 1324355"/>
                <a:gd name="connsiteX6" fmla="*/ 884587 w 1241202"/>
                <a:gd name="connsiteY6" fmla="*/ 500908 h 1324355"/>
                <a:gd name="connsiteX7" fmla="*/ 555403 w 1241202"/>
                <a:gd name="connsiteY7" fmla="*/ 0 h 132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202" h="1324355" extrusionOk="0">
                  <a:moveTo>
                    <a:pt x="555403" y="0"/>
                  </a:moveTo>
                  <a:cubicBezTo>
                    <a:pt x="414778" y="226138"/>
                    <a:pt x="418058" y="318696"/>
                    <a:pt x="283256" y="522312"/>
                  </a:cubicBezTo>
                  <a:cubicBezTo>
                    <a:pt x="148454" y="725927"/>
                    <a:pt x="121853" y="860763"/>
                    <a:pt x="0" y="1065943"/>
                  </a:cubicBezTo>
                  <a:cubicBezTo>
                    <a:pt x="86853" y="1093310"/>
                    <a:pt x="291089" y="1166636"/>
                    <a:pt x="362460" y="1200318"/>
                  </a:cubicBezTo>
                  <a:cubicBezTo>
                    <a:pt x="433831" y="1234000"/>
                    <a:pt x="619817" y="1297461"/>
                    <a:pt x="697039" y="1324356"/>
                  </a:cubicBezTo>
                  <a:cubicBezTo>
                    <a:pt x="892902" y="1228388"/>
                    <a:pt x="1024947" y="1161870"/>
                    <a:pt x="1241203" y="1043559"/>
                  </a:cubicBezTo>
                  <a:cubicBezTo>
                    <a:pt x="1139850" y="892564"/>
                    <a:pt x="943108" y="638153"/>
                    <a:pt x="884587" y="500908"/>
                  </a:cubicBezTo>
                  <a:cubicBezTo>
                    <a:pt x="826066" y="363663"/>
                    <a:pt x="644772" y="93842"/>
                    <a:pt x="555403" y="0"/>
                  </a:cubicBezTo>
                  <a:close/>
                </a:path>
              </a:pathLst>
            </a:custGeom>
            <a:noFill/>
            <a:ln w="9525" cap="flat">
              <a:solidFill>
                <a:srgbClr val="231F20"/>
              </a:solidFill>
              <a:prstDash val="solid"/>
              <a:miter/>
              <a:extLst>
                <a:ext uri="{C807C97D-BFC1-408E-A445-0C87EB9F89A2}">
                  <ask:lineSketchStyleProps xmlns:ask="http://schemas.microsoft.com/office/drawing/2018/sketchyshapes" sd="1219033472">
                    <a:custGeom>
                      <a:avLst/>
                      <a:gdLst>
                        <a:gd name="connsiteX0" fmla="*/ 555403 w 1241202"/>
                        <a:gd name="connsiteY0" fmla="*/ 0 h 1324355"/>
                        <a:gd name="connsiteX1" fmla="*/ 0 w 1241202"/>
                        <a:gd name="connsiteY1" fmla="*/ 1065943 h 1324355"/>
                        <a:gd name="connsiteX2" fmla="*/ 697039 w 1241202"/>
                        <a:gd name="connsiteY2" fmla="*/ 1324356 h 1324355"/>
                        <a:gd name="connsiteX3" fmla="*/ 1241203 w 1241202"/>
                        <a:gd name="connsiteY3" fmla="*/ 1043559 h 1324355"/>
                        <a:gd name="connsiteX4" fmla="*/ 555403 w 1241202"/>
                        <a:gd name="connsiteY4" fmla="*/ 0 h 132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202" h="1324355">
                          <a:moveTo>
                            <a:pt x="555403" y="0"/>
                          </a:moveTo>
                          <a:lnTo>
                            <a:pt x="0" y="1065943"/>
                          </a:lnTo>
                          <a:lnTo>
                            <a:pt x="697039" y="1324356"/>
                          </a:lnTo>
                          <a:lnTo>
                            <a:pt x="1241203" y="1043559"/>
                          </a:lnTo>
                          <a:lnTo>
                            <a:pt x="555403" y="0"/>
                          </a:ln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8" name="Freeform: Shape 357">
              <a:extLst>
                <a:ext uri="{FF2B5EF4-FFF2-40B4-BE49-F238E27FC236}">
                  <a16:creationId xmlns:a16="http://schemas.microsoft.com/office/drawing/2014/main" id="{61F047F5-F20B-4433-A738-9881B857C8AA}"/>
                </a:ext>
              </a:extLst>
            </p:cNvPr>
            <p:cNvSpPr/>
            <p:nvPr/>
          </p:nvSpPr>
          <p:spPr>
            <a:xfrm>
              <a:off x="6557295" y="3810475"/>
              <a:ext cx="1241107" cy="22383"/>
            </a:xfrm>
            <a:custGeom>
              <a:avLst/>
              <a:gdLst>
                <a:gd name="connsiteX0" fmla="*/ 0 w 1241107"/>
                <a:gd name="connsiteY0" fmla="*/ 22384 h 22383"/>
                <a:gd name="connsiteX1" fmla="*/ 608143 w 1241107"/>
                <a:gd name="connsiteY1" fmla="*/ 11416 h 22383"/>
                <a:gd name="connsiteX2" fmla="*/ 1241108 w 1241107"/>
                <a:gd name="connsiteY2" fmla="*/ 0 h 22383"/>
              </a:gdLst>
              <a:ahLst/>
              <a:cxnLst>
                <a:cxn ang="0">
                  <a:pos x="connsiteX0" y="connsiteY0"/>
                </a:cxn>
                <a:cxn ang="0">
                  <a:pos x="connsiteX1" y="connsiteY1"/>
                </a:cxn>
                <a:cxn ang="0">
                  <a:pos x="connsiteX2" y="connsiteY2"/>
                </a:cxn>
              </a:cxnLst>
              <a:rect l="l" t="t" r="r" b="b"/>
              <a:pathLst>
                <a:path w="1241107" h="22383" fill="none" extrusionOk="0">
                  <a:moveTo>
                    <a:pt x="0" y="22384"/>
                  </a:moveTo>
                  <a:cubicBezTo>
                    <a:pt x="268813" y="-9113"/>
                    <a:pt x="346286" y="-13099"/>
                    <a:pt x="608143" y="11416"/>
                  </a:cubicBezTo>
                  <a:cubicBezTo>
                    <a:pt x="870000" y="35931"/>
                    <a:pt x="1020445" y="10791"/>
                    <a:pt x="1241108" y="0"/>
                  </a:cubicBezTo>
                </a:path>
                <a:path w="1241107" h="22383" stroke="0" extrusionOk="0">
                  <a:moveTo>
                    <a:pt x="0" y="22384"/>
                  </a:moveTo>
                  <a:cubicBezTo>
                    <a:pt x="158170" y="37320"/>
                    <a:pt x="411227" y="26178"/>
                    <a:pt x="583321" y="11864"/>
                  </a:cubicBezTo>
                  <a:cubicBezTo>
                    <a:pt x="755415" y="-2451"/>
                    <a:pt x="973721" y="26671"/>
                    <a:pt x="1241108" y="0"/>
                  </a:cubicBezTo>
                </a:path>
              </a:pathLst>
            </a:custGeom>
            <a:ln w="9525" cap="flat">
              <a:solidFill>
                <a:srgbClr val="231F20"/>
              </a:solidFill>
              <a:prstDash val="solid"/>
              <a:miter/>
              <a:extLst>
                <a:ext uri="{C807C97D-BFC1-408E-A445-0C87EB9F89A2}">
                  <ask:lineSketchStyleProps xmlns:ask="http://schemas.microsoft.com/office/drawing/2018/sketchyshapes" sd="1137091419">
                    <a:custGeom>
                      <a:avLst/>
                      <a:gdLst>
                        <a:gd name="connsiteX0" fmla="*/ 0 w 1241107"/>
                        <a:gd name="connsiteY0" fmla="*/ 22384 h 22383"/>
                        <a:gd name="connsiteX1" fmla="*/ 1241108 w 1241107"/>
                        <a:gd name="connsiteY1" fmla="*/ 0 h 22383"/>
                      </a:gdLst>
                      <a:ahLst/>
                      <a:cxnLst>
                        <a:cxn ang="0">
                          <a:pos x="connsiteX0" y="connsiteY0"/>
                        </a:cxn>
                        <a:cxn ang="0">
                          <a:pos x="connsiteX1" y="connsiteY1"/>
                        </a:cxn>
                      </a:cxnLst>
                      <a:rect l="l" t="t" r="r" b="b"/>
                      <a:pathLst>
                        <a:path w="1241107" h="22383">
                          <a:moveTo>
                            <a:pt x="0" y="22384"/>
                          </a:moveTo>
                          <a:lnTo>
                            <a:pt x="1241108" y="0"/>
                          </a:ln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9" name="Freeform: Shape 358">
              <a:extLst>
                <a:ext uri="{FF2B5EF4-FFF2-40B4-BE49-F238E27FC236}">
                  <a16:creationId xmlns:a16="http://schemas.microsoft.com/office/drawing/2014/main" id="{507235CA-2246-4363-9C3B-AF91A736F9CC}"/>
                </a:ext>
              </a:extLst>
            </p:cNvPr>
            <p:cNvSpPr/>
            <p:nvPr/>
          </p:nvSpPr>
          <p:spPr>
            <a:xfrm>
              <a:off x="7112698" y="2766916"/>
              <a:ext cx="141636" cy="1324355"/>
            </a:xfrm>
            <a:custGeom>
              <a:avLst/>
              <a:gdLst>
                <a:gd name="connsiteX0" fmla="*/ 0 w 141636"/>
                <a:gd name="connsiteY0" fmla="*/ 1054799 h 1324355"/>
                <a:gd name="connsiteX1" fmla="*/ 0 w 141636"/>
                <a:gd name="connsiteY1" fmla="*/ 527400 h 1324355"/>
                <a:gd name="connsiteX2" fmla="*/ 0 w 141636"/>
                <a:gd name="connsiteY2" fmla="*/ 0 h 1324355"/>
                <a:gd name="connsiteX3" fmla="*/ 69402 w 141636"/>
                <a:gd name="connsiteY3" fmla="*/ 648934 h 1324355"/>
                <a:gd name="connsiteX4" fmla="*/ 141637 w 141636"/>
                <a:gd name="connsiteY4" fmla="*/ 1324356 h 132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36" h="1324355" extrusionOk="0">
                  <a:moveTo>
                    <a:pt x="0" y="1054799"/>
                  </a:moveTo>
                  <a:cubicBezTo>
                    <a:pt x="-6321" y="860013"/>
                    <a:pt x="5638" y="640864"/>
                    <a:pt x="0" y="527400"/>
                  </a:cubicBezTo>
                  <a:cubicBezTo>
                    <a:pt x="-5638" y="413936"/>
                    <a:pt x="12855" y="147753"/>
                    <a:pt x="0" y="0"/>
                  </a:cubicBezTo>
                  <a:cubicBezTo>
                    <a:pt x="33624" y="292085"/>
                    <a:pt x="77661" y="447159"/>
                    <a:pt x="69402" y="648934"/>
                  </a:cubicBezTo>
                  <a:cubicBezTo>
                    <a:pt x="61143" y="850709"/>
                    <a:pt x="148631" y="1075480"/>
                    <a:pt x="141637" y="1324356"/>
                  </a:cubicBezTo>
                </a:path>
              </a:pathLst>
            </a:custGeom>
            <a:noFill/>
            <a:ln w="9525" cap="rnd">
              <a:solidFill>
                <a:srgbClr val="231F20"/>
              </a:solidFill>
              <a:prstDash val="dash"/>
              <a:miter/>
              <a:extLst>
                <a:ext uri="{C807C97D-BFC1-408E-A445-0C87EB9F89A2}">
                  <ask:lineSketchStyleProps xmlns:ask="http://schemas.microsoft.com/office/drawing/2018/sketchyshapes" sd="4075947078">
                    <a:custGeom>
                      <a:avLst/>
                      <a:gdLst>
                        <a:gd name="connsiteX0" fmla="*/ 0 w 141636"/>
                        <a:gd name="connsiteY0" fmla="*/ 1054799 h 1324355"/>
                        <a:gd name="connsiteX1" fmla="*/ 0 w 141636"/>
                        <a:gd name="connsiteY1" fmla="*/ 0 h 1324355"/>
                        <a:gd name="connsiteX2" fmla="*/ 141637 w 141636"/>
                        <a:gd name="connsiteY2" fmla="*/ 1324356 h 1324355"/>
                      </a:gdLst>
                      <a:ahLst/>
                      <a:cxnLst>
                        <a:cxn ang="0">
                          <a:pos x="connsiteX0" y="connsiteY0"/>
                        </a:cxn>
                        <a:cxn ang="0">
                          <a:pos x="connsiteX1" y="connsiteY1"/>
                        </a:cxn>
                        <a:cxn ang="0">
                          <a:pos x="connsiteX2" y="connsiteY2"/>
                        </a:cxn>
                      </a:cxnLst>
                      <a:rect l="l" t="t" r="r" b="b"/>
                      <a:pathLst>
                        <a:path w="141636" h="1324355">
                          <a:moveTo>
                            <a:pt x="0" y="1054799"/>
                          </a:moveTo>
                          <a:lnTo>
                            <a:pt x="0" y="0"/>
                          </a:lnTo>
                          <a:lnTo>
                            <a:pt x="141637" y="1324356"/>
                          </a:ln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grpSp>
      <p:grpSp>
        <p:nvGrpSpPr>
          <p:cNvPr id="120" name="Group 119">
            <a:extLst>
              <a:ext uri="{FF2B5EF4-FFF2-40B4-BE49-F238E27FC236}">
                <a16:creationId xmlns:a16="http://schemas.microsoft.com/office/drawing/2014/main" id="{DC712D32-001E-4BD5-80B8-F9E137F5D9ED}"/>
              </a:ext>
            </a:extLst>
          </p:cNvPr>
          <p:cNvGrpSpPr/>
          <p:nvPr/>
        </p:nvGrpSpPr>
        <p:grpSpPr>
          <a:xfrm rot="18863323">
            <a:off x="-2731" y="-385184"/>
            <a:ext cx="1736788" cy="1162240"/>
            <a:chOff x="690712" y="-230885"/>
            <a:chExt cx="1736788" cy="1162240"/>
          </a:xfrm>
        </p:grpSpPr>
        <p:sp>
          <p:nvSpPr>
            <p:cNvPr id="336" name="Freeform: Shape 335">
              <a:extLst>
                <a:ext uri="{FF2B5EF4-FFF2-40B4-BE49-F238E27FC236}">
                  <a16:creationId xmlns:a16="http://schemas.microsoft.com/office/drawing/2014/main" id="{879848DE-BCA2-4C6B-80B8-A3FA297A72C4}"/>
                </a:ext>
              </a:extLst>
            </p:cNvPr>
            <p:cNvSpPr/>
            <p:nvPr/>
          </p:nvSpPr>
          <p:spPr>
            <a:xfrm>
              <a:off x="741957"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7" name="Freeform: Shape 336">
              <a:extLst>
                <a:ext uri="{FF2B5EF4-FFF2-40B4-BE49-F238E27FC236}">
                  <a16:creationId xmlns:a16="http://schemas.microsoft.com/office/drawing/2014/main" id="{EFAA200D-F784-406C-9E95-7D76B9D9DA75}"/>
                </a:ext>
              </a:extLst>
            </p:cNvPr>
            <p:cNvSpPr/>
            <p:nvPr/>
          </p:nvSpPr>
          <p:spPr>
            <a:xfrm>
              <a:off x="82101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8" name="Freeform: Shape 337">
              <a:extLst>
                <a:ext uri="{FF2B5EF4-FFF2-40B4-BE49-F238E27FC236}">
                  <a16:creationId xmlns:a16="http://schemas.microsoft.com/office/drawing/2014/main" id="{279E4171-74F7-4516-BC6D-FAFA1A62F972}"/>
                </a:ext>
              </a:extLst>
            </p:cNvPr>
            <p:cNvSpPr/>
            <p:nvPr/>
          </p:nvSpPr>
          <p:spPr>
            <a:xfrm>
              <a:off x="900072"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9" name="Freeform: Shape 338">
              <a:extLst>
                <a:ext uri="{FF2B5EF4-FFF2-40B4-BE49-F238E27FC236}">
                  <a16:creationId xmlns:a16="http://schemas.microsoft.com/office/drawing/2014/main" id="{7D848D74-886F-439E-8F47-47221B6C4A5E}"/>
                </a:ext>
              </a:extLst>
            </p:cNvPr>
            <p:cNvSpPr/>
            <p:nvPr/>
          </p:nvSpPr>
          <p:spPr>
            <a:xfrm>
              <a:off x="97912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0" name="Freeform: Shape 339">
              <a:extLst>
                <a:ext uri="{FF2B5EF4-FFF2-40B4-BE49-F238E27FC236}">
                  <a16:creationId xmlns:a16="http://schemas.microsoft.com/office/drawing/2014/main" id="{5D2D660C-2587-467D-9B13-F6F61D93C426}"/>
                </a:ext>
              </a:extLst>
            </p:cNvPr>
            <p:cNvSpPr/>
            <p:nvPr/>
          </p:nvSpPr>
          <p:spPr>
            <a:xfrm>
              <a:off x="1058092"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1" name="Freeform: Shape 340">
              <a:extLst>
                <a:ext uri="{FF2B5EF4-FFF2-40B4-BE49-F238E27FC236}">
                  <a16:creationId xmlns:a16="http://schemas.microsoft.com/office/drawing/2014/main" id="{B09B9525-4C7D-4D11-B37A-E5D85F15B4F9}"/>
                </a:ext>
              </a:extLst>
            </p:cNvPr>
            <p:cNvSpPr/>
            <p:nvPr/>
          </p:nvSpPr>
          <p:spPr>
            <a:xfrm>
              <a:off x="113714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2" name="Freeform: Shape 341">
              <a:extLst>
                <a:ext uri="{FF2B5EF4-FFF2-40B4-BE49-F238E27FC236}">
                  <a16:creationId xmlns:a16="http://schemas.microsoft.com/office/drawing/2014/main" id="{17B9362A-E183-47E0-8D13-FA82F690C514}"/>
                </a:ext>
              </a:extLst>
            </p:cNvPr>
            <p:cNvSpPr/>
            <p:nvPr/>
          </p:nvSpPr>
          <p:spPr>
            <a:xfrm>
              <a:off x="1216207"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3" name="Freeform: Shape 342">
              <a:extLst>
                <a:ext uri="{FF2B5EF4-FFF2-40B4-BE49-F238E27FC236}">
                  <a16:creationId xmlns:a16="http://schemas.microsoft.com/office/drawing/2014/main" id="{FAFD8191-34BE-458B-9929-EBA4F11C3938}"/>
                </a:ext>
              </a:extLst>
            </p:cNvPr>
            <p:cNvSpPr/>
            <p:nvPr/>
          </p:nvSpPr>
          <p:spPr>
            <a:xfrm>
              <a:off x="129526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4" name="Freeform: Shape 343">
              <a:extLst>
                <a:ext uri="{FF2B5EF4-FFF2-40B4-BE49-F238E27FC236}">
                  <a16:creationId xmlns:a16="http://schemas.microsoft.com/office/drawing/2014/main" id="{E6747ADD-D203-473B-96DE-28B0F0F7DE8C}"/>
                </a:ext>
              </a:extLst>
            </p:cNvPr>
            <p:cNvSpPr/>
            <p:nvPr/>
          </p:nvSpPr>
          <p:spPr>
            <a:xfrm>
              <a:off x="1374226"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5" name="Freeform: Shape 344">
              <a:extLst>
                <a:ext uri="{FF2B5EF4-FFF2-40B4-BE49-F238E27FC236}">
                  <a16:creationId xmlns:a16="http://schemas.microsoft.com/office/drawing/2014/main" id="{620CF585-0437-4EF0-B3D0-FC1ECA8555FC}"/>
                </a:ext>
              </a:extLst>
            </p:cNvPr>
            <p:cNvSpPr/>
            <p:nvPr/>
          </p:nvSpPr>
          <p:spPr>
            <a:xfrm>
              <a:off x="145328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6" name="Freeform: Shape 345">
              <a:extLst>
                <a:ext uri="{FF2B5EF4-FFF2-40B4-BE49-F238E27FC236}">
                  <a16:creationId xmlns:a16="http://schemas.microsoft.com/office/drawing/2014/main" id="{EDFFFE87-95EB-4B34-919D-AF8BF3386488}"/>
                </a:ext>
              </a:extLst>
            </p:cNvPr>
            <p:cNvSpPr/>
            <p:nvPr/>
          </p:nvSpPr>
          <p:spPr>
            <a:xfrm>
              <a:off x="1532341"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7" name="Freeform: Shape 346">
              <a:extLst>
                <a:ext uri="{FF2B5EF4-FFF2-40B4-BE49-F238E27FC236}">
                  <a16:creationId xmlns:a16="http://schemas.microsoft.com/office/drawing/2014/main" id="{D540EA00-B100-4560-B8AB-FB1904947A35}"/>
                </a:ext>
              </a:extLst>
            </p:cNvPr>
            <p:cNvSpPr/>
            <p:nvPr/>
          </p:nvSpPr>
          <p:spPr>
            <a:xfrm>
              <a:off x="161139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8" name="Freeform: Shape 347">
              <a:extLst>
                <a:ext uri="{FF2B5EF4-FFF2-40B4-BE49-F238E27FC236}">
                  <a16:creationId xmlns:a16="http://schemas.microsoft.com/office/drawing/2014/main" id="{2A9536FA-785A-4F30-B192-ECCF80A93133}"/>
                </a:ext>
              </a:extLst>
            </p:cNvPr>
            <p:cNvSpPr/>
            <p:nvPr/>
          </p:nvSpPr>
          <p:spPr>
            <a:xfrm>
              <a:off x="1690361"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9" name="Freeform: Shape 348">
              <a:extLst>
                <a:ext uri="{FF2B5EF4-FFF2-40B4-BE49-F238E27FC236}">
                  <a16:creationId xmlns:a16="http://schemas.microsoft.com/office/drawing/2014/main" id="{3B0B79F4-B763-4C35-A11E-B7BE5CEC2467}"/>
                </a:ext>
              </a:extLst>
            </p:cNvPr>
            <p:cNvSpPr/>
            <p:nvPr/>
          </p:nvSpPr>
          <p:spPr>
            <a:xfrm>
              <a:off x="176941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0" name="Freeform: Shape 349">
              <a:extLst>
                <a:ext uri="{FF2B5EF4-FFF2-40B4-BE49-F238E27FC236}">
                  <a16:creationId xmlns:a16="http://schemas.microsoft.com/office/drawing/2014/main" id="{0F0FA1D4-4468-4E41-B66C-54213910CCF2}"/>
                </a:ext>
              </a:extLst>
            </p:cNvPr>
            <p:cNvSpPr/>
            <p:nvPr/>
          </p:nvSpPr>
          <p:spPr>
            <a:xfrm>
              <a:off x="1848476"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1" name="Freeform: Shape 350">
              <a:extLst>
                <a:ext uri="{FF2B5EF4-FFF2-40B4-BE49-F238E27FC236}">
                  <a16:creationId xmlns:a16="http://schemas.microsoft.com/office/drawing/2014/main" id="{94525BF5-52E6-458F-A85A-DFB6AFEB82B1}"/>
                </a:ext>
              </a:extLst>
            </p:cNvPr>
            <p:cNvSpPr/>
            <p:nvPr/>
          </p:nvSpPr>
          <p:spPr>
            <a:xfrm>
              <a:off x="192753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2" name="Freeform: Shape 351">
              <a:extLst>
                <a:ext uri="{FF2B5EF4-FFF2-40B4-BE49-F238E27FC236}">
                  <a16:creationId xmlns:a16="http://schemas.microsoft.com/office/drawing/2014/main" id="{9744E8BB-6E66-4287-ACF2-99705A51ECA0}"/>
                </a:ext>
              </a:extLst>
            </p:cNvPr>
            <p:cNvSpPr/>
            <p:nvPr/>
          </p:nvSpPr>
          <p:spPr>
            <a:xfrm>
              <a:off x="2006496"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3" name="Freeform: Shape 352">
              <a:extLst>
                <a:ext uri="{FF2B5EF4-FFF2-40B4-BE49-F238E27FC236}">
                  <a16:creationId xmlns:a16="http://schemas.microsoft.com/office/drawing/2014/main" id="{3E7AB3B8-B234-41DE-9C1C-49D0E4E5C896}"/>
                </a:ext>
              </a:extLst>
            </p:cNvPr>
            <p:cNvSpPr/>
            <p:nvPr/>
          </p:nvSpPr>
          <p:spPr>
            <a:xfrm>
              <a:off x="2085553"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4" name="Freeform: Shape 353">
              <a:extLst>
                <a:ext uri="{FF2B5EF4-FFF2-40B4-BE49-F238E27FC236}">
                  <a16:creationId xmlns:a16="http://schemas.microsoft.com/office/drawing/2014/main" id="{1BCDB2AF-4BFC-4B8F-911E-F5C5F1599119}"/>
                </a:ext>
              </a:extLst>
            </p:cNvPr>
            <p:cNvSpPr/>
            <p:nvPr/>
          </p:nvSpPr>
          <p:spPr>
            <a:xfrm>
              <a:off x="2164611"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5" name="Freeform: Shape 354">
              <a:extLst>
                <a:ext uri="{FF2B5EF4-FFF2-40B4-BE49-F238E27FC236}">
                  <a16:creationId xmlns:a16="http://schemas.microsoft.com/office/drawing/2014/main" id="{4AB6693C-00EF-456D-A29D-F9F68190F0F1}"/>
                </a:ext>
              </a:extLst>
            </p:cNvPr>
            <p:cNvSpPr/>
            <p:nvPr/>
          </p:nvSpPr>
          <p:spPr>
            <a:xfrm>
              <a:off x="690712" y="-230885"/>
              <a:ext cx="1736788" cy="1162240"/>
            </a:xfrm>
            <a:custGeom>
              <a:avLst/>
              <a:gdLst>
                <a:gd name="connsiteX0" fmla="*/ 0 w 1736788"/>
                <a:gd name="connsiteY0" fmla="*/ 0 h 1162240"/>
                <a:gd name="connsiteX1" fmla="*/ 0 w 1736788"/>
                <a:gd name="connsiteY1" fmla="*/ 1162241 h 1162240"/>
                <a:gd name="connsiteX2" fmla="*/ 1736788 w 1736788"/>
                <a:gd name="connsiteY2" fmla="*/ 1162241 h 1162240"/>
                <a:gd name="connsiteX3" fmla="*/ 0 w 1736788"/>
                <a:gd name="connsiteY3" fmla="*/ 0 h 1162240"/>
              </a:gdLst>
              <a:ahLst/>
              <a:cxnLst>
                <a:cxn ang="0">
                  <a:pos x="connsiteX0" y="connsiteY0"/>
                </a:cxn>
                <a:cxn ang="0">
                  <a:pos x="connsiteX1" y="connsiteY1"/>
                </a:cxn>
                <a:cxn ang="0">
                  <a:pos x="connsiteX2" y="connsiteY2"/>
                </a:cxn>
                <a:cxn ang="0">
                  <a:pos x="connsiteX3" y="connsiteY3"/>
                </a:cxn>
              </a:cxnLst>
              <a:rect l="l" t="t" r="r" b="b"/>
              <a:pathLst>
                <a:path w="1736788" h="1162240">
                  <a:moveTo>
                    <a:pt x="0" y="0"/>
                  </a:moveTo>
                  <a:lnTo>
                    <a:pt x="0" y="1162241"/>
                  </a:lnTo>
                  <a:lnTo>
                    <a:pt x="1736788" y="1162241"/>
                  </a:lnTo>
                  <a:lnTo>
                    <a:pt x="0" y="0"/>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6" name="Freeform: Shape 355">
              <a:extLst>
                <a:ext uri="{FF2B5EF4-FFF2-40B4-BE49-F238E27FC236}">
                  <a16:creationId xmlns:a16="http://schemas.microsoft.com/office/drawing/2014/main" id="{991FD7C7-CB4F-4A6D-AA4C-AF7325877755}"/>
                </a:ext>
              </a:extLst>
            </p:cNvPr>
            <p:cNvSpPr/>
            <p:nvPr/>
          </p:nvSpPr>
          <p:spPr>
            <a:xfrm>
              <a:off x="908073" y="210788"/>
              <a:ext cx="731805" cy="484155"/>
            </a:xfrm>
            <a:custGeom>
              <a:avLst/>
              <a:gdLst>
                <a:gd name="connsiteX0" fmla="*/ 0 w 731805"/>
                <a:gd name="connsiteY0" fmla="*/ 0 h 484155"/>
                <a:gd name="connsiteX1" fmla="*/ 0 w 731805"/>
                <a:gd name="connsiteY1" fmla="*/ 484156 h 484155"/>
                <a:gd name="connsiteX2" fmla="*/ 731806 w 731805"/>
                <a:gd name="connsiteY2" fmla="*/ 484156 h 484155"/>
                <a:gd name="connsiteX3" fmla="*/ 0 w 731805"/>
                <a:gd name="connsiteY3" fmla="*/ 0 h 484155"/>
              </a:gdLst>
              <a:ahLst/>
              <a:cxnLst>
                <a:cxn ang="0">
                  <a:pos x="connsiteX0" y="connsiteY0"/>
                </a:cxn>
                <a:cxn ang="0">
                  <a:pos x="connsiteX1" y="connsiteY1"/>
                </a:cxn>
                <a:cxn ang="0">
                  <a:pos x="connsiteX2" y="connsiteY2"/>
                </a:cxn>
                <a:cxn ang="0">
                  <a:pos x="connsiteX3" y="connsiteY3"/>
                </a:cxn>
              </a:cxnLst>
              <a:rect l="l" t="t" r="r" b="b"/>
              <a:pathLst>
                <a:path w="731805" h="484155">
                  <a:moveTo>
                    <a:pt x="0" y="0"/>
                  </a:moveTo>
                  <a:lnTo>
                    <a:pt x="0" y="484156"/>
                  </a:lnTo>
                  <a:lnTo>
                    <a:pt x="731806" y="484156"/>
                  </a:lnTo>
                  <a:lnTo>
                    <a:pt x="0" y="0"/>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21" name="Group 120">
            <a:extLst>
              <a:ext uri="{FF2B5EF4-FFF2-40B4-BE49-F238E27FC236}">
                <a16:creationId xmlns:a16="http://schemas.microsoft.com/office/drawing/2014/main" id="{ACCFCA76-A2AD-4B3E-A739-DA7A75DF9218}"/>
              </a:ext>
            </a:extLst>
          </p:cNvPr>
          <p:cNvGrpSpPr/>
          <p:nvPr/>
        </p:nvGrpSpPr>
        <p:grpSpPr>
          <a:xfrm rot="1098579">
            <a:off x="7607687" y="-300265"/>
            <a:ext cx="1557975" cy="610968"/>
            <a:chOff x="1686551" y="-609980"/>
            <a:chExt cx="2622327" cy="783145"/>
          </a:xfrm>
        </p:grpSpPr>
        <p:sp>
          <p:nvSpPr>
            <p:cNvPr id="198" name="Freeform: Shape 197">
              <a:extLst>
                <a:ext uri="{FF2B5EF4-FFF2-40B4-BE49-F238E27FC236}">
                  <a16:creationId xmlns:a16="http://schemas.microsoft.com/office/drawing/2014/main" id="{A4BD0120-3671-4B65-9243-372A3DFD0D81}"/>
                </a:ext>
              </a:extLst>
            </p:cNvPr>
            <p:cNvSpPr/>
            <p:nvPr/>
          </p:nvSpPr>
          <p:spPr>
            <a:xfrm>
              <a:off x="1958585"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9" name="Freeform: Shape 198">
              <a:extLst>
                <a:ext uri="{FF2B5EF4-FFF2-40B4-BE49-F238E27FC236}">
                  <a16:creationId xmlns:a16="http://schemas.microsoft.com/office/drawing/2014/main" id="{9FF7630B-721B-4E09-9D68-83F5FA109563}"/>
                </a:ext>
              </a:extLst>
            </p:cNvPr>
            <p:cNvSpPr/>
            <p:nvPr/>
          </p:nvSpPr>
          <p:spPr>
            <a:xfrm>
              <a:off x="2037643"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0" name="Freeform: Shape 199">
              <a:extLst>
                <a:ext uri="{FF2B5EF4-FFF2-40B4-BE49-F238E27FC236}">
                  <a16:creationId xmlns:a16="http://schemas.microsoft.com/office/drawing/2014/main" id="{6AA85C7C-8DA7-455A-B240-39F98E1A26A8}"/>
                </a:ext>
              </a:extLst>
            </p:cNvPr>
            <p:cNvSpPr/>
            <p:nvPr/>
          </p:nvSpPr>
          <p:spPr>
            <a:xfrm>
              <a:off x="2116700"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1" name="Freeform: Shape 200">
              <a:extLst>
                <a:ext uri="{FF2B5EF4-FFF2-40B4-BE49-F238E27FC236}">
                  <a16:creationId xmlns:a16="http://schemas.microsoft.com/office/drawing/2014/main" id="{05477951-5D26-4E16-9500-42DB141FD6C7}"/>
                </a:ext>
              </a:extLst>
            </p:cNvPr>
            <p:cNvSpPr/>
            <p:nvPr/>
          </p:nvSpPr>
          <p:spPr>
            <a:xfrm>
              <a:off x="219566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2" name="Freeform: Shape 201">
              <a:extLst>
                <a:ext uri="{FF2B5EF4-FFF2-40B4-BE49-F238E27FC236}">
                  <a16:creationId xmlns:a16="http://schemas.microsoft.com/office/drawing/2014/main" id="{81F4A7A9-9EF8-49B6-BF05-E937B98983F7}"/>
                </a:ext>
              </a:extLst>
            </p:cNvPr>
            <p:cNvSpPr/>
            <p:nvPr/>
          </p:nvSpPr>
          <p:spPr>
            <a:xfrm>
              <a:off x="2274720"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7" name="Freeform: Shape 306">
              <a:extLst>
                <a:ext uri="{FF2B5EF4-FFF2-40B4-BE49-F238E27FC236}">
                  <a16:creationId xmlns:a16="http://schemas.microsoft.com/office/drawing/2014/main" id="{4E92588D-FB1B-4DF5-8360-492B60FFB416}"/>
                </a:ext>
              </a:extLst>
            </p:cNvPr>
            <p:cNvSpPr/>
            <p:nvPr/>
          </p:nvSpPr>
          <p:spPr>
            <a:xfrm>
              <a:off x="2353777"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8" name="Freeform: Shape 307">
              <a:extLst>
                <a:ext uri="{FF2B5EF4-FFF2-40B4-BE49-F238E27FC236}">
                  <a16:creationId xmlns:a16="http://schemas.microsoft.com/office/drawing/2014/main" id="{B02B30B5-9733-4405-8DD9-2BA7CEA202B3}"/>
                </a:ext>
              </a:extLst>
            </p:cNvPr>
            <p:cNvSpPr/>
            <p:nvPr/>
          </p:nvSpPr>
          <p:spPr>
            <a:xfrm>
              <a:off x="2432835"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9" name="Freeform: Shape 308">
              <a:extLst>
                <a:ext uri="{FF2B5EF4-FFF2-40B4-BE49-F238E27FC236}">
                  <a16:creationId xmlns:a16="http://schemas.microsoft.com/office/drawing/2014/main" id="{C8C3D034-AFBF-460B-888B-51DA0AA99DFD}"/>
                </a:ext>
              </a:extLst>
            </p:cNvPr>
            <p:cNvSpPr/>
            <p:nvPr/>
          </p:nvSpPr>
          <p:spPr>
            <a:xfrm>
              <a:off x="2511797"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0" name="Freeform: Shape 309">
              <a:extLst>
                <a:ext uri="{FF2B5EF4-FFF2-40B4-BE49-F238E27FC236}">
                  <a16:creationId xmlns:a16="http://schemas.microsoft.com/office/drawing/2014/main" id="{A2E0FF21-5DFF-467C-8087-D2F9778815DE}"/>
                </a:ext>
              </a:extLst>
            </p:cNvPr>
            <p:cNvSpPr/>
            <p:nvPr/>
          </p:nvSpPr>
          <p:spPr>
            <a:xfrm>
              <a:off x="2590855"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1" name="Freeform: Shape 310">
              <a:extLst>
                <a:ext uri="{FF2B5EF4-FFF2-40B4-BE49-F238E27FC236}">
                  <a16:creationId xmlns:a16="http://schemas.microsoft.com/office/drawing/2014/main" id="{1AC9456C-C4E0-466D-9EEE-C1B9CC829B7D}"/>
                </a:ext>
              </a:extLst>
            </p:cNvPr>
            <p:cNvSpPr/>
            <p:nvPr/>
          </p:nvSpPr>
          <p:spPr>
            <a:xfrm>
              <a:off x="266991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0" name="Freeform: Shape 319">
              <a:extLst>
                <a:ext uri="{FF2B5EF4-FFF2-40B4-BE49-F238E27FC236}">
                  <a16:creationId xmlns:a16="http://schemas.microsoft.com/office/drawing/2014/main" id="{75746D7F-E154-4A24-B1F5-64A7B8AD2AD0}"/>
                </a:ext>
              </a:extLst>
            </p:cNvPr>
            <p:cNvSpPr/>
            <p:nvPr/>
          </p:nvSpPr>
          <p:spPr>
            <a:xfrm>
              <a:off x="2748970"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1" name="Freeform: Shape 320">
              <a:extLst>
                <a:ext uri="{FF2B5EF4-FFF2-40B4-BE49-F238E27FC236}">
                  <a16:creationId xmlns:a16="http://schemas.microsoft.com/office/drawing/2014/main" id="{82236127-8CF5-4E6B-A5BA-FBC40800D178}"/>
                </a:ext>
              </a:extLst>
            </p:cNvPr>
            <p:cNvSpPr/>
            <p:nvPr/>
          </p:nvSpPr>
          <p:spPr>
            <a:xfrm>
              <a:off x="282793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2" name="Freeform: Shape 321">
              <a:extLst>
                <a:ext uri="{FF2B5EF4-FFF2-40B4-BE49-F238E27FC236}">
                  <a16:creationId xmlns:a16="http://schemas.microsoft.com/office/drawing/2014/main" id="{1E623B29-0191-467D-99EB-0D4C7A195403}"/>
                </a:ext>
              </a:extLst>
            </p:cNvPr>
            <p:cNvSpPr/>
            <p:nvPr/>
          </p:nvSpPr>
          <p:spPr>
            <a:xfrm>
              <a:off x="2906989"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3" name="Freeform: Shape 322">
              <a:extLst>
                <a:ext uri="{FF2B5EF4-FFF2-40B4-BE49-F238E27FC236}">
                  <a16:creationId xmlns:a16="http://schemas.microsoft.com/office/drawing/2014/main" id="{96F11857-9D2E-4B32-AC72-414891BDE797}"/>
                </a:ext>
              </a:extLst>
            </p:cNvPr>
            <p:cNvSpPr/>
            <p:nvPr/>
          </p:nvSpPr>
          <p:spPr>
            <a:xfrm>
              <a:off x="2986047"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4" name="Freeform: Shape 323">
              <a:extLst>
                <a:ext uri="{FF2B5EF4-FFF2-40B4-BE49-F238E27FC236}">
                  <a16:creationId xmlns:a16="http://schemas.microsoft.com/office/drawing/2014/main" id="{DA08DB36-5B8F-4F58-9E98-3742F41B303A}"/>
                </a:ext>
              </a:extLst>
            </p:cNvPr>
            <p:cNvSpPr/>
            <p:nvPr/>
          </p:nvSpPr>
          <p:spPr>
            <a:xfrm>
              <a:off x="3065104"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5" name="Freeform: Shape 324">
              <a:extLst>
                <a:ext uri="{FF2B5EF4-FFF2-40B4-BE49-F238E27FC236}">
                  <a16:creationId xmlns:a16="http://schemas.microsoft.com/office/drawing/2014/main" id="{10DFBB92-F8EB-4191-A40F-C5B6C95E7068}"/>
                </a:ext>
              </a:extLst>
            </p:cNvPr>
            <p:cNvSpPr/>
            <p:nvPr/>
          </p:nvSpPr>
          <p:spPr>
            <a:xfrm>
              <a:off x="3144066"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6" name="Freeform: Shape 325">
              <a:extLst>
                <a:ext uri="{FF2B5EF4-FFF2-40B4-BE49-F238E27FC236}">
                  <a16:creationId xmlns:a16="http://schemas.microsoft.com/office/drawing/2014/main" id="{AA9852B2-FE90-4C2E-AEA4-BF255BBD8B59}"/>
                </a:ext>
              </a:extLst>
            </p:cNvPr>
            <p:cNvSpPr/>
            <p:nvPr/>
          </p:nvSpPr>
          <p:spPr>
            <a:xfrm>
              <a:off x="3223124"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7" name="Freeform: Shape 326">
              <a:extLst>
                <a:ext uri="{FF2B5EF4-FFF2-40B4-BE49-F238E27FC236}">
                  <a16:creationId xmlns:a16="http://schemas.microsoft.com/office/drawing/2014/main" id="{DC74E674-9DCA-44CF-B3D8-95BDB6AF6FEB}"/>
                </a:ext>
              </a:extLst>
            </p:cNvPr>
            <p:cNvSpPr/>
            <p:nvPr/>
          </p:nvSpPr>
          <p:spPr>
            <a:xfrm>
              <a:off x="330218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8" name="Freeform: Shape 327">
              <a:extLst>
                <a:ext uri="{FF2B5EF4-FFF2-40B4-BE49-F238E27FC236}">
                  <a16:creationId xmlns:a16="http://schemas.microsoft.com/office/drawing/2014/main" id="{B778CB83-EBDE-48A4-B5DF-A1BD7FAC1B47}"/>
                </a:ext>
              </a:extLst>
            </p:cNvPr>
            <p:cNvSpPr/>
            <p:nvPr/>
          </p:nvSpPr>
          <p:spPr>
            <a:xfrm>
              <a:off x="3381239"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9" name="Freeform: Shape 328">
              <a:extLst>
                <a:ext uri="{FF2B5EF4-FFF2-40B4-BE49-F238E27FC236}">
                  <a16:creationId xmlns:a16="http://schemas.microsoft.com/office/drawing/2014/main" id="{D6AFB6C2-CC55-41FA-B589-6835C7512CDF}"/>
                </a:ext>
              </a:extLst>
            </p:cNvPr>
            <p:cNvSpPr/>
            <p:nvPr/>
          </p:nvSpPr>
          <p:spPr>
            <a:xfrm>
              <a:off x="3460201"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0" name="Freeform: Shape 329">
              <a:extLst>
                <a:ext uri="{FF2B5EF4-FFF2-40B4-BE49-F238E27FC236}">
                  <a16:creationId xmlns:a16="http://schemas.microsoft.com/office/drawing/2014/main" id="{4532ED6B-D1C4-4E83-B61F-4AF2CF981240}"/>
                </a:ext>
              </a:extLst>
            </p:cNvPr>
            <p:cNvSpPr/>
            <p:nvPr/>
          </p:nvSpPr>
          <p:spPr>
            <a:xfrm>
              <a:off x="3539259"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1" name="Freeform: Shape 330">
              <a:extLst>
                <a:ext uri="{FF2B5EF4-FFF2-40B4-BE49-F238E27FC236}">
                  <a16:creationId xmlns:a16="http://schemas.microsoft.com/office/drawing/2014/main" id="{E2E3B107-CDBD-4909-88BC-077E0F5425BD}"/>
                </a:ext>
              </a:extLst>
            </p:cNvPr>
            <p:cNvSpPr/>
            <p:nvPr/>
          </p:nvSpPr>
          <p:spPr>
            <a:xfrm>
              <a:off x="3618316"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2" name="Freeform: Shape 331">
              <a:extLst>
                <a:ext uri="{FF2B5EF4-FFF2-40B4-BE49-F238E27FC236}">
                  <a16:creationId xmlns:a16="http://schemas.microsoft.com/office/drawing/2014/main" id="{2738C6B5-D78F-4D0C-96E5-3FBB1F650F4A}"/>
                </a:ext>
              </a:extLst>
            </p:cNvPr>
            <p:cNvSpPr/>
            <p:nvPr/>
          </p:nvSpPr>
          <p:spPr>
            <a:xfrm>
              <a:off x="3697374"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3" name="Freeform: Shape 332">
              <a:extLst>
                <a:ext uri="{FF2B5EF4-FFF2-40B4-BE49-F238E27FC236}">
                  <a16:creationId xmlns:a16="http://schemas.microsoft.com/office/drawing/2014/main" id="{97EDC97C-E4F1-4617-A8F3-34DE101DCC46}"/>
                </a:ext>
              </a:extLst>
            </p:cNvPr>
            <p:cNvSpPr/>
            <p:nvPr/>
          </p:nvSpPr>
          <p:spPr>
            <a:xfrm>
              <a:off x="3776336"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4" name="Freeform: Shape 333">
              <a:extLst>
                <a:ext uri="{FF2B5EF4-FFF2-40B4-BE49-F238E27FC236}">
                  <a16:creationId xmlns:a16="http://schemas.microsoft.com/office/drawing/2014/main" id="{11C5CB59-D9F7-42CA-8A46-34CB8A8396C7}"/>
                </a:ext>
              </a:extLst>
            </p:cNvPr>
            <p:cNvSpPr/>
            <p:nvPr/>
          </p:nvSpPr>
          <p:spPr>
            <a:xfrm>
              <a:off x="1686551" y="-609980"/>
              <a:ext cx="2622327" cy="783145"/>
            </a:xfrm>
            <a:custGeom>
              <a:avLst/>
              <a:gdLst>
                <a:gd name="connsiteX0" fmla="*/ 2622328 w 2622327"/>
                <a:gd name="connsiteY0" fmla="*/ 783146 h 783145"/>
                <a:gd name="connsiteX1" fmla="*/ 910304 w 2622327"/>
                <a:gd name="connsiteY1" fmla="*/ 0 h 783145"/>
                <a:gd name="connsiteX2" fmla="*/ 0 w 2622327"/>
                <a:gd name="connsiteY2" fmla="*/ 771811 h 783145"/>
                <a:gd name="connsiteX3" fmla="*/ 2622328 w 2622327"/>
                <a:gd name="connsiteY3" fmla="*/ 783146 h 783145"/>
              </a:gdLst>
              <a:ahLst/>
              <a:cxnLst>
                <a:cxn ang="0">
                  <a:pos x="connsiteX0" y="connsiteY0"/>
                </a:cxn>
                <a:cxn ang="0">
                  <a:pos x="connsiteX1" y="connsiteY1"/>
                </a:cxn>
                <a:cxn ang="0">
                  <a:pos x="connsiteX2" y="connsiteY2"/>
                </a:cxn>
                <a:cxn ang="0">
                  <a:pos x="connsiteX3" y="connsiteY3"/>
                </a:cxn>
              </a:cxnLst>
              <a:rect l="l" t="t" r="r" b="b"/>
              <a:pathLst>
                <a:path w="2622327" h="783145">
                  <a:moveTo>
                    <a:pt x="2622328" y="783146"/>
                  </a:moveTo>
                  <a:lnTo>
                    <a:pt x="910304" y="0"/>
                  </a:lnTo>
                  <a:lnTo>
                    <a:pt x="0" y="771811"/>
                  </a:lnTo>
                  <a:lnTo>
                    <a:pt x="2622328" y="783146"/>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5" name="Freeform: Shape 334">
              <a:extLst>
                <a:ext uri="{FF2B5EF4-FFF2-40B4-BE49-F238E27FC236}">
                  <a16:creationId xmlns:a16="http://schemas.microsoft.com/office/drawing/2014/main" id="{23FB5986-3FED-4840-9D8E-BBFC37C4647D}"/>
                </a:ext>
              </a:extLst>
            </p:cNvPr>
            <p:cNvSpPr/>
            <p:nvPr/>
          </p:nvSpPr>
          <p:spPr>
            <a:xfrm>
              <a:off x="2334823" y="-336613"/>
              <a:ext cx="928020" cy="261270"/>
            </a:xfrm>
            <a:custGeom>
              <a:avLst/>
              <a:gdLst>
                <a:gd name="connsiteX0" fmla="*/ 928021 w 928020"/>
                <a:gd name="connsiteY0" fmla="*/ 261271 h 261270"/>
                <a:gd name="connsiteX1" fmla="*/ 294322 w 928020"/>
                <a:gd name="connsiteY1" fmla="*/ 0 h 261270"/>
                <a:gd name="connsiteX2" fmla="*/ 0 w 928020"/>
                <a:gd name="connsiteY2" fmla="*/ 261080 h 261270"/>
                <a:gd name="connsiteX3" fmla="*/ 928021 w 928020"/>
                <a:gd name="connsiteY3" fmla="*/ 261271 h 261270"/>
              </a:gdLst>
              <a:ahLst/>
              <a:cxnLst>
                <a:cxn ang="0">
                  <a:pos x="connsiteX0" y="connsiteY0"/>
                </a:cxn>
                <a:cxn ang="0">
                  <a:pos x="connsiteX1" y="connsiteY1"/>
                </a:cxn>
                <a:cxn ang="0">
                  <a:pos x="connsiteX2" y="connsiteY2"/>
                </a:cxn>
                <a:cxn ang="0">
                  <a:pos x="connsiteX3" y="connsiteY3"/>
                </a:cxn>
              </a:cxnLst>
              <a:rect l="l" t="t" r="r" b="b"/>
              <a:pathLst>
                <a:path w="928020" h="261270">
                  <a:moveTo>
                    <a:pt x="928021" y="261271"/>
                  </a:moveTo>
                  <a:lnTo>
                    <a:pt x="294322" y="0"/>
                  </a:lnTo>
                  <a:lnTo>
                    <a:pt x="0" y="261080"/>
                  </a:lnTo>
                  <a:lnTo>
                    <a:pt x="928021" y="261271"/>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22" name="Group 121">
            <a:extLst>
              <a:ext uri="{FF2B5EF4-FFF2-40B4-BE49-F238E27FC236}">
                <a16:creationId xmlns:a16="http://schemas.microsoft.com/office/drawing/2014/main" id="{B64C1E7F-5EAD-46EB-B2BA-242C761C9A46}"/>
              </a:ext>
            </a:extLst>
          </p:cNvPr>
          <p:cNvGrpSpPr/>
          <p:nvPr/>
        </p:nvGrpSpPr>
        <p:grpSpPr>
          <a:xfrm rot="19136528">
            <a:off x="3810414" y="-327227"/>
            <a:ext cx="892858" cy="1379185"/>
            <a:chOff x="-402471" y="2415254"/>
            <a:chExt cx="946404" cy="1461897"/>
          </a:xfrm>
        </p:grpSpPr>
        <p:sp>
          <p:nvSpPr>
            <p:cNvPr id="196" name="Freeform: Shape 195">
              <a:extLst>
                <a:ext uri="{FF2B5EF4-FFF2-40B4-BE49-F238E27FC236}">
                  <a16:creationId xmlns:a16="http://schemas.microsoft.com/office/drawing/2014/main" id="{0207E42A-1B97-472E-8108-90834FE7F009}"/>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07522" y="280747"/>
                    <a:pt x="699012" y="405956"/>
                    <a:pt x="473202" y="392620"/>
                  </a:cubicBezTo>
                  <a:cubicBezTo>
                    <a:pt x="223819" y="395138"/>
                    <a:pt x="-2988" y="304824"/>
                    <a:pt x="0" y="196310"/>
                  </a:cubicBezTo>
                  <a:cubicBezTo>
                    <a:pt x="-21616" y="109001"/>
                    <a:pt x="202143" y="53707"/>
                    <a:pt x="473202" y="0"/>
                  </a:cubicBezTo>
                  <a:cubicBezTo>
                    <a:pt x="723978" y="-5781"/>
                    <a:pt x="969011" y="98693"/>
                    <a:pt x="946404" y="196310"/>
                  </a:cubicBezTo>
                  <a:close/>
                </a:path>
              </a:pathLst>
            </a:custGeom>
            <a:noFill/>
            <a:ln w="9525" cap="rnd">
              <a:solidFill>
                <a:srgbClr val="231F20"/>
              </a:solidFill>
              <a:prstDash val="dash"/>
              <a:miter/>
              <a:extLst>
                <a:ext uri="{C807C97D-BFC1-408E-A445-0C87EB9F89A2}">
                  <ask:lineSketchStyleProps xmlns:ask="http://schemas.microsoft.com/office/drawing/2018/sketchyshapes" sd="1219033472">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7" name="Freeform: Shape 196">
              <a:extLst>
                <a:ext uri="{FF2B5EF4-FFF2-40B4-BE49-F238E27FC236}">
                  <a16:creationId xmlns:a16="http://schemas.microsoft.com/office/drawing/2014/main" id="{F0F6CCD7-5E30-4625-9070-D3AB03C65772}"/>
                </a:ext>
              </a:extLst>
            </p:cNvPr>
            <p:cNvSpPr/>
            <p:nvPr/>
          </p:nvSpPr>
          <p:spPr>
            <a:xfrm>
              <a:off x="-379516" y="2415254"/>
              <a:ext cx="923448" cy="1265586"/>
            </a:xfrm>
            <a:custGeom>
              <a:avLst/>
              <a:gdLst>
                <a:gd name="connsiteX0" fmla="*/ 450247 w 923448"/>
                <a:gd name="connsiteY0" fmla="*/ 0 h 1265586"/>
                <a:gd name="connsiteX1" fmla="*/ 450247 w 923448"/>
                <a:gd name="connsiteY1" fmla="*/ 590036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5466 w 923448"/>
                <a:gd name="connsiteY5" fmla="*/ 608648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60034" y="197892"/>
                    <a:pt x="442863" y="446403"/>
                    <a:pt x="450247" y="590036"/>
                  </a:cubicBezTo>
                  <a:cubicBezTo>
                    <a:pt x="457631" y="733669"/>
                    <a:pt x="435592" y="1103672"/>
                    <a:pt x="450247" y="1255395"/>
                  </a:cubicBezTo>
                  <a:cubicBezTo>
                    <a:pt x="655093" y="1272170"/>
                    <a:pt x="736168" y="1284028"/>
                    <a:pt x="923449" y="1265587"/>
                  </a:cubicBezTo>
                  <a:cubicBezTo>
                    <a:pt x="913725" y="1235008"/>
                    <a:pt x="908030" y="1220040"/>
                    <a:pt x="900684" y="1205294"/>
                  </a:cubicBezTo>
                  <a:cubicBezTo>
                    <a:pt x="815059" y="1022629"/>
                    <a:pt x="766876" y="900137"/>
                    <a:pt x="675466" y="608648"/>
                  </a:cubicBezTo>
                  <a:cubicBezTo>
                    <a:pt x="584056" y="317159"/>
                    <a:pt x="528660" y="192377"/>
                    <a:pt x="450247" y="12002"/>
                  </a:cubicBezTo>
                  <a:cubicBezTo>
                    <a:pt x="408514" y="131001"/>
                    <a:pt x="275769" y="436304"/>
                    <a:pt x="234128" y="584645"/>
                  </a:cubicBezTo>
                  <a:cubicBezTo>
                    <a:pt x="192487" y="732986"/>
                    <a:pt x="87434" y="1040726"/>
                    <a:pt x="0" y="1205008"/>
                  </a:cubicBezTo>
                </a:path>
              </a:pathLst>
            </a:custGeom>
            <a:noFill/>
            <a:ln w="9525" cap="flat">
              <a:solidFill>
                <a:srgbClr val="231F20"/>
              </a:solidFill>
              <a:prstDash val="solid"/>
              <a:miter/>
              <a:extLst>
                <a:ext uri="{C807C97D-BFC1-408E-A445-0C87EB9F89A2}">
                  <ask:lineSketchStyleProps xmlns:ask="http://schemas.microsoft.com/office/drawing/2018/sketchyshapes" sd="2650216993">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23" name="Group 122">
            <a:extLst>
              <a:ext uri="{FF2B5EF4-FFF2-40B4-BE49-F238E27FC236}">
                <a16:creationId xmlns:a16="http://schemas.microsoft.com/office/drawing/2014/main" id="{230ABC9A-950B-4D01-8F85-7C89B366F8EC}"/>
              </a:ext>
            </a:extLst>
          </p:cNvPr>
          <p:cNvGrpSpPr/>
          <p:nvPr/>
        </p:nvGrpSpPr>
        <p:grpSpPr>
          <a:xfrm>
            <a:off x="11255066" y="-26033"/>
            <a:ext cx="891445" cy="1170336"/>
            <a:chOff x="4426132" y="-791146"/>
            <a:chExt cx="891445" cy="1170336"/>
          </a:xfrm>
        </p:grpSpPr>
        <p:sp>
          <p:nvSpPr>
            <p:cNvPr id="194" name="Freeform: Shape 193">
              <a:extLst>
                <a:ext uri="{FF2B5EF4-FFF2-40B4-BE49-F238E27FC236}">
                  <a16:creationId xmlns:a16="http://schemas.microsoft.com/office/drawing/2014/main" id="{B3658A89-B0B2-4BF7-9BDF-FE6395066DA4}"/>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5" name="Freeform: Shape 194">
              <a:extLst>
                <a:ext uri="{FF2B5EF4-FFF2-40B4-BE49-F238E27FC236}">
                  <a16:creationId xmlns:a16="http://schemas.microsoft.com/office/drawing/2014/main" id="{1FB5B64E-5247-4FC1-989F-6B862C946AB6}"/>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24" name="Group 123">
            <a:extLst>
              <a:ext uri="{FF2B5EF4-FFF2-40B4-BE49-F238E27FC236}">
                <a16:creationId xmlns:a16="http://schemas.microsoft.com/office/drawing/2014/main" id="{555AF58D-92AB-4E22-8969-157C6FC4E786}"/>
              </a:ext>
            </a:extLst>
          </p:cNvPr>
          <p:cNvGrpSpPr/>
          <p:nvPr/>
        </p:nvGrpSpPr>
        <p:grpSpPr>
          <a:xfrm>
            <a:off x="10348512" y="-200665"/>
            <a:ext cx="700087" cy="836676"/>
            <a:chOff x="1984969" y="2345150"/>
            <a:chExt cx="700087" cy="836676"/>
          </a:xfrm>
        </p:grpSpPr>
        <p:sp>
          <p:nvSpPr>
            <p:cNvPr id="189" name="Freeform: Shape 188">
              <a:extLst>
                <a:ext uri="{FF2B5EF4-FFF2-40B4-BE49-F238E27FC236}">
                  <a16:creationId xmlns:a16="http://schemas.microsoft.com/office/drawing/2014/main" id="{ECB57EB9-334B-4C1B-9DD5-AED26841D437}"/>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1586" y="115468"/>
                    <a:pt x="381960" y="122795"/>
                    <a:pt x="236887" y="142304"/>
                  </a:cubicBezTo>
                  <a:cubicBezTo>
                    <a:pt x="108326" y="144904"/>
                    <a:pt x="984" y="103232"/>
                    <a:pt x="0" y="71152"/>
                  </a:cubicBezTo>
                  <a:cubicBezTo>
                    <a:pt x="27510" y="33734"/>
                    <a:pt x="125615" y="18591"/>
                    <a:pt x="236887" y="0"/>
                  </a:cubicBezTo>
                  <a:cubicBezTo>
                    <a:pt x="369585" y="-9547"/>
                    <a:pt x="466656" y="33482"/>
                    <a:pt x="473773" y="71152"/>
                  </a:cubicBezTo>
                  <a:close/>
                </a:path>
              </a:pathLst>
            </a:custGeom>
            <a:noFill/>
            <a:ln w="9525" cap="flat">
              <a:solidFill>
                <a:srgbClr val="231F20"/>
              </a:solidFill>
              <a:prstDash val="solid"/>
              <a:miter/>
              <a:extLst>
                <a:ext uri="{C807C97D-BFC1-408E-A445-0C87EB9F89A2}">
                  <ask:lineSketchStyleProps xmlns:ask="http://schemas.microsoft.com/office/drawing/2018/sketchyshapes" sd="32226001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0" name="Freeform: Shape 189">
              <a:extLst>
                <a:ext uri="{FF2B5EF4-FFF2-40B4-BE49-F238E27FC236}">
                  <a16:creationId xmlns:a16="http://schemas.microsoft.com/office/drawing/2014/main" id="{16F45A74-F74B-446B-A173-FA10D8349F1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42052" y="375032"/>
                    <a:pt x="-35681" y="107937"/>
                    <a:pt x="84655" y="24"/>
                  </a:cubicBezTo>
                </a:path>
              </a:pathLst>
            </a:custGeom>
            <a:noFill/>
            <a:ln w="9525" cap="flat">
              <a:solidFill>
                <a:srgbClr val="231F20"/>
              </a:solidFill>
              <a:prstDash val="solid"/>
              <a:miter/>
              <a:extLst>
                <a:ext uri="{C807C97D-BFC1-408E-A445-0C87EB9F89A2}">
                  <ask:lineSketchStyleProps xmlns:ask="http://schemas.microsoft.com/office/drawing/2018/sketchyshapes" sd="3103673932">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1" name="Freeform: Shape 190">
              <a:extLst>
                <a:ext uri="{FF2B5EF4-FFF2-40B4-BE49-F238E27FC236}">
                  <a16:creationId xmlns:a16="http://schemas.microsoft.com/office/drawing/2014/main" id="{3D126BC7-770F-4451-A732-8328B41F8A26}"/>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704670" y="183366"/>
                    <a:pt x="570692" y="269872"/>
                    <a:pt x="350044" y="239077"/>
                  </a:cubicBezTo>
                  <a:cubicBezTo>
                    <a:pt x="146362" y="239689"/>
                    <a:pt x="685" y="197446"/>
                    <a:pt x="0" y="119539"/>
                  </a:cubicBezTo>
                  <a:cubicBezTo>
                    <a:pt x="-28153" y="68949"/>
                    <a:pt x="170583" y="14873"/>
                    <a:pt x="350044" y="0"/>
                  </a:cubicBezTo>
                  <a:cubicBezTo>
                    <a:pt x="550875" y="-3926"/>
                    <a:pt x="706760" y="51590"/>
                    <a:pt x="700087" y="119539"/>
                  </a:cubicBezTo>
                  <a:close/>
                </a:path>
              </a:pathLst>
            </a:custGeom>
            <a:noFill/>
            <a:ln w="9525" cap="rnd">
              <a:solidFill>
                <a:srgbClr val="231F20"/>
              </a:solidFill>
              <a:prstDash val="dash"/>
              <a:miter/>
              <a:extLst>
                <a:ext uri="{C807C97D-BFC1-408E-A445-0C87EB9F89A2}">
                  <ask:lineSketchStyleProps xmlns:ask="http://schemas.microsoft.com/office/drawing/2018/sketchyshapes" sd="1610619774">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2" name="Freeform: Shape 191">
              <a:extLst>
                <a:ext uri="{FF2B5EF4-FFF2-40B4-BE49-F238E27FC236}">
                  <a16:creationId xmlns:a16="http://schemas.microsoft.com/office/drawing/2014/main" id="{BAE9F89B-BBCB-4F41-AC6B-4B0E2B16F864}"/>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707285" y="214339"/>
                    <a:pt x="515881" y="268420"/>
                    <a:pt x="350044" y="239077"/>
                  </a:cubicBezTo>
                  <a:cubicBezTo>
                    <a:pt x="150678" y="245401"/>
                    <a:pt x="1175" y="178842"/>
                    <a:pt x="0" y="119539"/>
                  </a:cubicBezTo>
                  <a:cubicBezTo>
                    <a:pt x="-3596" y="58956"/>
                    <a:pt x="147567" y="-2951"/>
                    <a:pt x="350044" y="0"/>
                  </a:cubicBezTo>
                  <a:cubicBezTo>
                    <a:pt x="547835" y="-8617"/>
                    <a:pt x="705248" y="63584"/>
                    <a:pt x="700087" y="119539"/>
                  </a:cubicBezTo>
                  <a:close/>
                </a:path>
              </a:pathLst>
            </a:custGeom>
            <a:noFill/>
            <a:ln w="9525" cap="rnd">
              <a:solidFill>
                <a:srgbClr val="231F20"/>
              </a:solidFill>
              <a:prstDash val="dash"/>
              <a:miter/>
              <a:extLst>
                <a:ext uri="{C807C97D-BFC1-408E-A445-0C87EB9F89A2}">
                  <ask:lineSketchStyleProps xmlns:ask="http://schemas.microsoft.com/office/drawing/2018/sketchyshapes" sd="346635989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3" name="Freeform: Shape 192">
              <a:extLst>
                <a:ext uri="{FF2B5EF4-FFF2-40B4-BE49-F238E27FC236}">
                  <a16:creationId xmlns:a16="http://schemas.microsoft.com/office/drawing/2014/main" id="{CE79B7BC-ED08-49B2-9F99-055C4F4E87A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123013" y="106518"/>
                    <a:pt x="122830" y="398310"/>
                    <a:pt x="-20" y="503039"/>
                  </a:cubicBezTo>
                </a:path>
              </a:pathLst>
            </a:custGeom>
            <a:noFill/>
            <a:ln w="9525" cap="flat">
              <a:solidFill>
                <a:srgbClr val="231F20"/>
              </a:solidFill>
              <a:prstDash val="solid"/>
              <a:miter/>
              <a:extLst>
                <a:ext uri="{C807C97D-BFC1-408E-A445-0C87EB9F89A2}">
                  <ask:lineSketchStyleProps xmlns:ask="http://schemas.microsoft.com/office/drawing/2018/sketchyshapes" sd="1783225129">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25" name="Group 124">
            <a:extLst>
              <a:ext uri="{FF2B5EF4-FFF2-40B4-BE49-F238E27FC236}">
                <a16:creationId xmlns:a16="http://schemas.microsoft.com/office/drawing/2014/main" id="{BE0C4779-D034-4B6D-ACB4-A92AADE6C37A}"/>
              </a:ext>
            </a:extLst>
          </p:cNvPr>
          <p:cNvGrpSpPr/>
          <p:nvPr/>
        </p:nvGrpSpPr>
        <p:grpSpPr>
          <a:xfrm rot="2700000">
            <a:off x="1959356" y="-146379"/>
            <a:ext cx="1047539" cy="1335316"/>
            <a:chOff x="1507408" y="964593"/>
            <a:chExt cx="1047539" cy="1335316"/>
          </a:xfrm>
        </p:grpSpPr>
        <p:sp>
          <p:nvSpPr>
            <p:cNvPr id="176" name="Rectangle: Rounded Corners 175">
              <a:extLst>
                <a:ext uri="{FF2B5EF4-FFF2-40B4-BE49-F238E27FC236}">
                  <a16:creationId xmlns:a16="http://schemas.microsoft.com/office/drawing/2014/main" id="{0DEE1AE7-A715-4F96-869E-BDCBECA7EA32}"/>
                </a:ext>
              </a:extLst>
            </p:cNvPr>
            <p:cNvSpPr/>
            <p:nvPr/>
          </p:nvSpPr>
          <p:spPr>
            <a:xfrm>
              <a:off x="1589676" y="1074782"/>
              <a:ext cx="872367" cy="243034"/>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7" name="Rectangle: Rounded Corners 176">
              <a:extLst>
                <a:ext uri="{FF2B5EF4-FFF2-40B4-BE49-F238E27FC236}">
                  <a16:creationId xmlns:a16="http://schemas.microsoft.com/office/drawing/2014/main" id="{4E723A2F-A85D-4528-B315-5D025FFC31A5}"/>
                </a:ext>
              </a:extLst>
            </p:cNvPr>
            <p:cNvSpPr/>
            <p:nvPr/>
          </p:nvSpPr>
          <p:spPr>
            <a:xfrm>
              <a:off x="1589676" y="1389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8" name="Rectangle: Rounded Corners 177">
              <a:extLst>
                <a:ext uri="{FF2B5EF4-FFF2-40B4-BE49-F238E27FC236}">
                  <a16:creationId xmlns:a16="http://schemas.microsoft.com/office/drawing/2014/main" id="{9C5C1CFF-CBE2-48ED-85FB-C4AEE3BC3612}"/>
                </a:ext>
              </a:extLst>
            </p:cNvPr>
            <p:cNvSpPr/>
            <p:nvPr/>
          </p:nvSpPr>
          <p:spPr>
            <a:xfrm>
              <a:off x="1902513" y="1389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9" name="Rectangle: Rounded Corners 178">
              <a:extLst>
                <a:ext uri="{FF2B5EF4-FFF2-40B4-BE49-F238E27FC236}">
                  <a16:creationId xmlns:a16="http://schemas.microsoft.com/office/drawing/2014/main" id="{E826C729-647B-4B9E-A381-6714D3297F17}"/>
                </a:ext>
              </a:extLst>
            </p:cNvPr>
            <p:cNvSpPr/>
            <p:nvPr/>
          </p:nvSpPr>
          <p:spPr>
            <a:xfrm>
              <a:off x="2215352" y="1389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0" name="Rectangle: Rounded Corners 179">
              <a:extLst>
                <a:ext uri="{FF2B5EF4-FFF2-40B4-BE49-F238E27FC236}">
                  <a16:creationId xmlns:a16="http://schemas.microsoft.com/office/drawing/2014/main" id="{8FAB418C-63B9-42AA-BE55-F6D9DEDC77F8}"/>
                </a:ext>
              </a:extLst>
            </p:cNvPr>
            <p:cNvSpPr/>
            <p:nvPr/>
          </p:nvSpPr>
          <p:spPr>
            <a:xfrm>
              <a:off x="1589676" y="1607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1" name="Rectangle: Rounded Corners 180">
              <a:extLst>
                <a:ext uri="{FF2B5EF4-FFF2-40B4-BE49-F238E27FC236}">
                  <a16:creationId xmlns:a16="http://schemas.microsoft.com/office/drawing/2014/main" id="{96753A02-05D5-4425-83CD-56D4AF127536}"/>
                </a:ext>
              </a:extLst>
            </p:cNvPr>
            <p:cNvSpPr/>
            <p:nvPr/>
          </p:nvSpPr>
          <p:spPr>
            <a:xfrm>
              <a:off x="1902513" y="1607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2" name="Rectangle: Rounded Corners 181">
              <a:extLst>
                <a:ext uri="{FF2B5EF4-FFF2-40B4-BE49-F238E27FC236}">
                  <a16:creationId xmlns:a16="http://schemas.microsoft.com/office/drawing/2014/main" id="{C773BC74-3A67-432F-8F42-6C1F88442656}"/>
                </a:ext>
              </a:extLst>
            </p:cNvPr>
            <p:cNvSpPr/>
            <p:nvPr/>
          </p:nvSpPr>
          <p:spPr>
            <a:xfrm>
              <a:off x="2215352" y="1607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3" name="Rectangle: Rounded Corners 182">
              <a:extLst>
                <a:ext uri="{FF2B5EF4-FFF2-40B4-BE49-F238E27FC236}">
                  <a16:creationId xmlns:a16="http://schemas.microsoft.com/office/drawing/2014/main" id="{9A312B74-787F-4847-9563-82416589A8CB}"/>
                </a:ext>
              </a:extLst>
            </p:cNvPr>
            <p:cNvSpPr/>
            <p:nvPr/>
          </p:nvSpPr>
          <p:spPr>
            <a:xfrm>
              <a:off x="1589676" y="1825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4" name="Rectangle: Rounded Corners 183">
              <a:extLst>
                <a:ext uri="{FF2B5EF4-FFF2-40B4-BE49-F238E27FC236}">
                  <a16:creationId xmlns:a16="http://schemas.microsoft.com/office/drawing/2014/main" id="{CA7ACD41-C23F-4109-9B0C-3231379FADA3}"/>
                </a:ext>
              </a:extLst>
            </p:cNvPr>
            <p:cNvSpPr/>
            <p:nvPr/>
          </p:nvSpPr>
          <p:spPr>
            <a:xfrm>
              <a:off x="1902513" y="1825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5" name="Rectangle: Rounded Corners 184">
              <a:extLst>
                <a:ext uri="{FF2B5EF4-FFF2-40B4-BE49-F238E27FC236}">
                  <a16:creationId xmlns:a16="http://schemas.microsoft.com/office/drawing/2014/main" id="{D3DC3E75-4B20-4A40-9E07-E25946EB7023}"/>
                </a:ext>
              </a:extLst>
            </p:cNvPr>
            <p:cNvSpPr/>
            <p:nvPr/>
          </p:nvSpPr>
          <p:spPr>
            <a:xfrm>
              <a:off x="1589676" y="2043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6" name="Rectangle: Rounded Corners 185">
              <a:extLst>
                <a:ext uri="{FF2B5EF4-FFF2-40B4-BE49-F238E27FC236}">
                  <a16:creationId xmlns:a16="http://schemas.microsoft.com/office/drawing/2014/main" id="{181EC918-A671-4D7B-9397-4C5C43A770B7}"/>
                </a:ext>
              </a:extLst>
            </p:cNvPr>
            <p:cNvSpPr/>
            <p:nvPr/>
          </p:nvSpPr>
          <p:spPr>
            <a:xfrm>
              <a:off x="1902513" y="2043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7" name="Rectangle: Rounded Corners 186">
              <a:extLst>
                <a:ext uri="{FF2B5EF4-FFF2-40B4-BE49-F238E27FC236}">
                  <a16:creationId xmlns:a16="http://schemas.microsoft.com/office/drawing/2014/main" id="{E5884119-1E91-4224-8848-2E9AF0F7B458}"/>
                </a:ext>
              </a:extLst>
            </p:cNvPr>
            <p:cNvSpPr/>
            <p:nvPr/>
          </p:nvSpPr>
          <p:spPr>
            <a:xfrm>
              <a:off x="2215352" y="1825632"/>
              <a:ext cx="246689" cy="364735"/>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8" name="Rectangle: Rounded Corners 187">
              <a:extLst>
                <a:ext uri="{FF2B5EF4-FFF2-40B4-BE49-F238E27FC236}">
                  <a16:creationId xmlns:a16="http://schemas.microsoft.com/office/drawing/2014/main" id="{8D6C4257-F966-483E-9337-B9C100856BCB}"/>
                </a:ext>
              </a:extLst>
            </p:cNvPr>
            <p:cNvSpPr/>
            <p:nvPr/>
          </p:nvSpPr>
          <p:spPr>
            <a:xfrm>
              <a:off x="1507408" y="964593"/>
              <a:ext cx="1047539" cy="1335316"/>
            </a:xfrm>
            <a:prstGeom prst="roundRect">
              <a:avLst>
                <a:gd name="adj" fmla="val 393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126" name="Group 125">
            <a:extLst>
              <a:ext uri="{FF2B5EF4-FFF2-40B4-BE49-F238E27FC236}">
                <a16:creationId xmlns:a16="http://schemas.microsoft.com/office/drawing/2014/main" id="{D95372B7-EF1F-4D0E-B277-3E0DE65A04BF}"/>
              </a:ext>
            </a:extLst>
          </p:cNvPr>
          <p:cNvGrpSpPr/>
          <p:nvPr/>
        </p:nvGrpSpPr>
        <p:grpSpPr>
          <a:xfrm rot="1001357">
            <a:off x="4362287" y="-58535"/>
            <a:ext cx="4530385" cy="590627"/>
            <a:chOff x="4914383" y="1246061"/>
            <a:chExt cx="1667255" cy="217360"/>
          </a:xfrm>
        </p:grpSpPr>
        <p:sp>
          <p:nvSpPr>
            <p:cNvPr id="134" name="Freeform: Shape 133">
              <a:extLst>
                <a:ext uri="{FF2B5EF4-FFF2-40B4-BE49-F238E27FC236}">
                  <a16:creationId xmlns:a16="http://schemas.microsoft.com/office/drawing/2014/main" id="{5145B1A8-5B51-4D18-89E6-1E1C85F27EC3}"/>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5" name="Freeform: Shape 134">
              <a:extLst>
                <a:ext uri="{FF2B5EF4-FFF2-40B4-BE49-F238E27FC236}">
                  <a16:creationId xmlns:a16="http://schemas.microsoft.com/office/drawing/2014/main" id="{A8DA03A2-4485-4F86-AA66-C19948D8BD36}"/>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6" name="Freeform: Shape 135">
              <a:extLst>
                <a:ext uri="{FF2B5EF4-FFF2-40B4-BE49-F238E27FC236}">
                  <a16:creationId xmlns:a16="http://schemas.microsoft.com/office/drawing/2014/main" id="{08B186A4-562E-4F66-8AC3-FE8DE0C6521A}"/>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7" name="Freeform: Shape 136">
              <a:extLst>
                <a:ext uri="{FF2B5EF4-FFF2-40B4-BE49-F238E27FC236}">
                  <a16:creationId xmlns:a16="http://schemas.microsoft.com/office/drawing/2014/main" id="{698173B1-F044-4B4F-8943-CF684EC0D1F7}"/>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8" name="Freeform: Shape 137">
              <a:extLst>
                <a:ext uri="{FF2B5EF4-FFF2-40B4-BE49-F238E27FC236}">
                  <a16:creationId xmlns:a16="http://schemas.microsoft.com/office/drawing/2014/main" id="{B6A7ABBD-BA6C-45D5-AA0C-4B48C85513BE}"/>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9" name="Freeform: Shape 138">
              <a:extLst>
                <a:ext uri="{FF2B5EF4-FFF2-40B4-BE49-F238E27FC236}">
                  <a16:creationId xmlns:a16="http://schemas.microsoft.com/office/drawing/2014/main" id="{5C75B794-76A2-4D34-90B9-9C2306D4697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0" name="Freeform: Shape 139">
              <a:extLst>
                <a:ext uri="{FF2B5EF4-FFF2-40B4-BE49-F238E27FC236}">
                  <a16:creationId xmlns:a16="http://schemas.microsoft.com/office/drawing/2014/main" id="{37E4AEB4-86F6-456A-9304-E2D854B09C99}"/>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1" name="Freeform: Shape 140">
              <a:extLst>
                <a:ext uri="{FF2B5EF4-FFF2-40B4-BE49-F238E27FC236}">
                  <a16:creationId xmlns:a16="http://schemas.microsoft.com/office/drawing/2014/main" id="{148DB5FF-01E6-4448-9BBF-A4AF91685E2C}"/>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2" name="Freeform: Shape 141">
              <a:extLst>
                <a:ext uri="{FF2B5EF4-FFF2-40B4-BE49-F238E27FC236}">
                  <a16:creationId xmlns:a16="http://schemas.microsoft.com/office/drawing/2014/main" id="{920BAC63-9A53-4CB5-A49E-946B3E5165B4}"/>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3" name="Freeform: Shape 142">
              <a:extLst>
                <a:ext uri="{FF2B5EF4-FFF2-40B4-BE49-F238E27FC236}">
                  <a16:creationId xmlns:a16="http://schemas.microsoft.com/office/drawing/2014/main" id="{710AAA2C-8E4A-461B-8075-DB9AB684B0A3}"/>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4" name="Freeform: Shape 143">
              <a:extLst>
                <a:ext uri="{FF2B5EF4-FFF2-40B4-BE49-F238E27FC236}">
                  <a16:creationId xmlns:a16="http://schemas.microsoft.com/office/drawing/2014/main" id="{A21ADDF6-D090-4773-B862-58C58398C83F}"/>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5" name="Freeform: Shape 144">
              <a:extLst>
                <a:ext uri="{FF2B5EF4-FFF2-40B4-BE49-F238E27FC236}">
                  <a16:creationId xmlns:a16="http://schemas.microsoft.com/office/drawing/2014/main" id="{2DA63DAB-69F6-4D0D-8FCF-93CB9EE523D2}"/>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6" name="Freeform: Shape 145">
              <a:extLst>
                <a:ext uri="{FF2B5EF4-FFF2-40B4-BE49-F238E27FC236}">
                  <a16:creationId xmlns:a16="http://schemas.microsoft.com/office/drawing/2014/main" id="{497F883F-1158-4EB4-BBE3-E8667E75BB35}"/>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7" name="Freeform: Shape 146">
              <a:extLst>
                <a:ext uri="{FF2B5EF4-FFF2-40B4-BE49-F238E27FC236}">
                  <a16:creationId xmlns:a16="http://schemas.microsoft.com/office/drawing/2014/main" id="{CB59EA62-82AF-4930-B2D4-6D2C3319D95E}"/>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8" name="Freeform: Shape 147">
              <a:extLst>
                <a:ext uri="{FF2B5EF4-FFF2-40B4-BE49-F238E27FC236}">
                  <a16:creationId xmlns:a16="http://schemas.microsoft.com/office/drawing/2014/main" id="{42735F30-29E6-492F-99BD-7C285D4267AD}"/>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9" name="Freeform: Shape 148">
              <a:extLst>
                <a:ext uri="{FF2B5EF4-FFF2-40B4-BE49-F238E27FC236}">
                  <a16:creationId xmlns:a16="http://schemas.microsoft.com/office/drawing/2014/main" id="{CAFB7BFA-69E6-40B5-93FA-A51AAC175621}"/>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0" name="Freeform: Shape 149">
              <a:extLst>
                <a:ext uri="{FF2B5EF4-FFF2-40B4-BE49-F238E27FC236}">
                  <a16:creationId xmlns:a16="http://schemas.microsoft.com/office/drawing/2014/main" id="{0EB4EC6C-2024-4C1E-953A-7AC3351ABD8B}"/>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1" name="Freeform: Shape 150">
              <a:extLst>
                <a:ext uri="{FF2B5EF4-FFF2-40B4-BE49-F238E27FC236}">
                  <a16:creationId xmlns:a16="http://schemas.microsoft.com/office/drawing/2014/main" id="{A3BE6DBE-ED1E-44CD-82D7-CFE9C421F0E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2" name="Freeform: Shape 151">
              <a:extLst>
                <a:ext uri="{FF2B5EF4-FFF2-40B4-BE49-F238E27FC236}">
                  <a16:creationId xmlns:a16="http://schemas.microsoft.com/office/drawing/2014/main" id="{8D823F4B-D468-48DF-9C01-2CCB866599CD}"/>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3" name="Freeform: Shape 152">
              <a:extLst>
                <a:ext uri="{FF2B5EF4-FFF2-40B4-BE49-F238E27FC236}">
                  <a16:creationId xmlns:a16="http://schemas.microsoft.com/office/drawing/2014/main" id="{280C4E43-AE09-48E3-94C9-092811C271FB}"/>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4" name="Freeform: Shape 153">
              <a:extLst>
                <a:ext uri="{FF2B5EF4-FFF2-40B4-BE49-F238E27FC236}">
                  <a16:creationId xmlns:a16="http://schemas.microsoft.com/office/drawing/2014/main" id="{99F0D266-9452-4844-B444-E97CE823C6F3}"/>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5" name="Freeform: Shape 154">
              <a:extLst>
                <a:ext uri="{FF2B5EF4-FFF2-40B4-BE49-F238E27FC236}">
                  <a16:creationId xmlns:a16="http://schemas.microsoft.com/office/drawing/2014/main" id="{3C87EC39-5274-437E-8532-74165B48ACB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6" name="Freeform: Shape 155">
              <a:extLst>
                <a:ext uri="{FF2B5EF4-FFF2-40B4-BE49-F238E27FC236}">
                  <a16:creationId xmlns:a16="http://schemas.microsoft.com/office/drawing/2014/main" id="{5A43F0D5-76D8-4ED8-B554-5D742B7C9884}"/>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7" name="Freeform: Shape 156">
              <a:extLst>
                <a:ext uri="{FF2B5EF4-FFF2-40B4-BE49-F238E27FC236}">
                  <a16:creationId xmlns:a16="http://schemas.microsoft.com/office/drawing/2014/main" id="{725875CC-1DBF-4514-8C0D-ADC5C3C1C2FB}"/>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8" name="Freeform: Shape 157">
              <a:extLst>
                <a:ext uri="{FF2B5EF4-FFF2-40B4-BE49-F238E27FC236}">
                  <a16:creationId xmlns:a16="http://schemas.microsoft.com/office/drawing/2014/main" id="{E27B738B-6635-4F04-B1FB-4F8F615CE4B8}"/>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9" name="Freeform: Shape 158">
              <a:extLst>
                <a:ext uri="{FF2B5EF4-FFF2-40B4-BE49-F238E27FC236}">
                  <a16:creationId xmlns:a16="http://schemas.microsoft.com/office/drawing/2014/main" id="{6E5FB960-28F5-4EDF-9FE5-6B590ABF4170}"/>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0" name="Freeform: Shape 159">
              <a:extLst>
                <a:ext uri="{FF2B5EF4-FFF2-40B4-BE49-F238E27FC236}">
                  <a16:creationId xmlns:a16="http://schemas.microsoft.com/office/drawing/2014/main" id="{FE179968-B03D-4EC2-A35A-F24BC6AE1A73}"/>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1" name="Freeform: Shape 160">
              <a:extLst>
                <a:ext uri="{FF2B5EF4-FFF2-40B4-BE49-F238E27FC236}">
                  <a16:creationId xmlns:a16="http://schemas.microsoft.com/office/drawing/2014/main" id="{9591C8FA-2ED3-4599-B080-DC48CFFE04C0}"/>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2" name="Freeform: Shape 161">
              <a:extLst>
                <a:ext uri="{FF2B5EF4-FFF2-40B4-BE49-F238E27FC236}">
                  <a16:creationId xmlns:a16="http://schemas.microsoft.com/office/drawing/2014/main" id="{02D895F8-8AA6-46B0-9B15-09DF7AD67CF7}"/>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3" name="Freeform: Shape 162">
              <a:extLst>
                <a:ext uri="{FF2B5EF4-FFF2-40B4-BE49-F238E27FC236}">
                  <a16:creationId xmlns:a16="http://schemas.microsoft.com/office/drawing/2014/main" id="{AA42DB87-DFF5-471B-A01F-2A5CBBA42FE8}"/>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4" name="Freeform: Shape 163">
              <a:extLst>
                <a:ext uri="{FF2B5EF4-FFF2-40B4-BE49-F238E27FC236}">
                  <a16:creationId xmlns:a16="http://schemas.microsoft.com/office/drawing/2014/main" id="{617C7BBA-1C45-4338-9C74-2CC40B2E71C3}"/>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5" name="Freeform: Shape 164">
              <a:extLst>
                <a:ext uri="{FF2B5EF4-FFF2-40B4-BE49-F238E27FC236}">
                  <a16:creationId xmlns:a16="http://schemas.microsoft.com/office/drawing/2014/main" id="{0D515A80-BEA0-4462-8511-0F8ABAD43E76}"/>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6" name="Freeform: Shape 165">
              <a:extLst>
                <a:ext uri="{FF2B5EF4-FFF2-40B4-BE49-F238E27FC236}">
                  <a16:creationId xmlns:a16="http://schemas.microsoft.com/office/drawing/2014/main" id="{19462F18-9C51-4A35-85B9-011ED136ED10}"/>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7" name="Freeform: Shape 166">
              <a:extLst>
                <a:ext uri="{FF2B5EF4-FFF2-40B4-BE49-F238E27FC236}">
                  <a16:creationId xmlns:a16="http://schemas.microsoft.com/office/drawing/2014/main" id="{0519B3F2-0814-49A4-8A3E-A40E2829A268}"/>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8" name="Freeform: Shape 167">
              <a:extLst>
                <a:ext uri="{FF2B5EF4-FFF2-40B4-BE49-F238E27FC236}">
                  <a16:creationId xmlns:a16="http://schemas.microsoft.com/office/drawing/2014/main" id="{9C675838-80AA-4FA6-A5A9-F85385DD1DD5}"/>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9" name="Freeform: Shape 168">
              <a:extLst>
                <a:ext uri="{FF2B5EF4-FFF2-40B4-BE49-F238E27FC236}">
                  <a16:creationId xmlns:a16="http://schemas.microsoft.com/office/drawing/2014/main" id="{F5DF4518-29E2-464E-8F35-C4C5E976E01D}"/>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0" name="Freeform: Shape 169">
              <a:extLst>
                <a:ext uri="{FF2B5EF4-FFF2-40B4-BE49-F238E27FC236}">
                  <a16:creationId xmlns:a16="http://schemas.microsoft.com/office/drawing/2014/main" id="{B30D0D08-2A58-4246-8787-4C8C8E6E3964}"/>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1" name="Freeform: Shape 170">
              <a:extLst>
                <a:ext uri="{FF2B5EF4-FFF2-40B4-BE49-F238E27FC236}">
                  <a16:creationId xmlns:a16="http://schemas.microsoft.com/office/drawing/2014/main" id="{5DA109EA-A7D9-42B9-BAE0-9AB942A9D2E4}"/>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2" name="Freeform: Shape 171">
              <a:extLst>
                <a:ext uri="{FF2B5EF4-FFF2-40B4-BE49-F238E27FC236}">
                  <a16:creationId xmlns:a16="http://schemas.microsoft.com/office/drawing/2014/main" id="{BF1F056A-F3BB-4E0C-B2B6-8D2976E75AE0}"/>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3" name="Freeform: Shape 172">
              <a:extLst>
                <a:ext uri="{FF2B5EF4-FFF2-40B4-BE49-F238E27FC236}">
                  <a16:creationId xmlns:a16="http://schemas.microsoft.com/office/drawing/2014/main" id="{97E9E069-0A74-4448-B25D-1F91D436C468}"/>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4" name="Freeform: Shape 173">
              <a:extLst>
                <a:ext uri="{FF2B5EF4-FFF2-40B4-BE49-F238E27FC236}">
                  <a16:creationId xmlns:a16="http://schemas.microsoft.com/office/drawing/2014/main" id="{4C012B27-F845-49E9-BD9A-8B0DE8809BB9}"/>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5" name="Freeform: Shape 174">
              <a:extLst>
                <a:ext uri="{FF2B5EF4-FFF2-40B4-BE49-F238E27FC236}">
                  <a16:creationId xmlns:a16="http://schemas.microsoft.com/office/drawing/2014/main" id="{254BD9FE-6680-4739-9013-D1F895C9A5C8}"/>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27" name="Group 126">
            <a:extLst>
              <a:ext uri="{FF2B5EF4-FFF2-40B4-BE49-F238E27FC236}">
                <a16:creationId xmlns:a16="http://schemas.microsoft.com/office/drawing/2014/main" id="{BBE54068-3A12-4297-AA34-79BDD8C7B29C}"/>
              </a:ext>
            </a:extLst>
          </p:cNvPr>
          <p:cNvGrpSpPr/>
          <p:nvPr/>
        </p:nvGrpSpPr>
        <p:grpSpPr>
          <a:xfrm rot="17083827">
            <a:off x="10420477" y="346935"/>
            <a:ext cx="1696153" cy="769160"/>
            <a:chOff x="5565702" y="-911922"/>
            <a:chExt cx="1696153" cy="769160"/>
          </a:xfrm>
        </p:grpSpPr>
        <p:sp>
          <p:nvSpPr>
            <p:cNvPr id="129" name="Freeform: Shape 128">
              <a:extLst>
                <a:ext uri="{FF2B5EF4-FFF2-40B4-BE49-F238E27FC236}">
                  <a16:creationId xmlns:a16="http://schemas.microsoft.com/office/drawing/2014/main" id="{A199047C-8E72-4FB7-BC20-DE61144CA1F6}"/>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0" name="Freeform: Shape 129">
              <a:extLst>
                <a:ext uri="{FF2B5EF4-FFF2-40B4-BE49-F238E27FC236}">
                  <a16:creationId xmlns:a16="http://schemas.microsoft.com/office/drawing/2014/main" id="{D7882B9C-7169-447A-B6B8-B4B07F968789}"/>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1" name="Freeform: Shape 130">
              <a:extLst>
                <a:ext uri="{FF2B5EF4-FFF2-40B4-BE49-F238E27FC236}">
                  <a16:creationId xmlns:a16="http://schemas.microsoft.com/office/drawing/2014/main" id="{22FFCFDD-BABD-48E5-A1A5-487B3E96EEFC}"/>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2" name="Freeform: Shape 131">
              <a:extLst>
                <a:ext uri="{FF2B5EF4-FFF2-40B4-BE49-F238E27FC236}">
                  <a16:creationId xmlns:a16="http://schemas.microsoft.com/office/drawing/2014/main" id="{1B4DF0AE-C407-4A0E-9363-97A16F96A24B}"/>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3" name="Freeform: Shape 132">
              <a:extLst>
                <a:ext uri="{FF2B5EF4-FFF2-40B4-BE49-F238E27FC236}">
                  <a16:creationId xmlns:a16="http://schemas.microsoft.com/office/drawing/2014/main" id="{95DBEC15-ED49-4F7B-AE82-F84E2065772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128" name="TextBox 243">
            <a:extLst>
              <a:ext uri="{FF2B5EF4-FFF2-40B4-BE49-F238E27FC236}">
                <a16:creationId xmlns:a16="http://schemas.microsoft.com/office/drawing/2014/main" id="{B27F36E9-3D8F-4FD8-A5BF-BBA46CEA5DB3}"/>
              </a:ext>
            </a:extLst>
          </p:cNvPr>
          <p:cNvSpPr txBox="1"/>
          <p:nvPr/>
        </p:nvSpPr>
        <p:spPr>
          <a:xfrm rot="1003321">
            <a:off x="5082555" y="360439"/>
            <a:ext cx="146697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4000" dirty="0">
                <a:solidFill>
                  <a:schemeClr val="bg2">
                    <a:lumMod val="25000"/>
                  </a:schemeClr>
                </a:solidFill>
                <a:latin typeface="Carattere" pitchFamily="2" charset="0"/>
              </a:rPr>
              <a:t>a+b=c</a:t>
            </a:r>
          </a:p>
        </p:txBody>
      </p:sp>
      <p:pic>
        <p:nvPicPr>
          <p:cNvPr id="360" name="Recorded Sound">
            <a:hlinkClick r:id="" action="ppaction://media"/>
            <a:extLst>
              <a:ext uri="{FF2B5EF4-FFF2-40B4-BE49-F238E27FC236}">
                <a16:creationId xmlns:a16="http://schemas.microsoft.com/office/drawing/2014/main" id="{ADBAB8C6-ED68-4F31-A7E7-C994A9BE6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8543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2" fill="hold"/>
                                        <p:tgtEl>
                                          <p:spTgt spid="3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6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1" y="41620"/>
            <a:ext cx="11133221" cy="1077218"/>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NITS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1 </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AND</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2: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ATHEMATICAL</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ETHODS</a:t>
            </a:r>
            <a:endPar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a:p>
            <a:pPr algn="ctr"/>
            <a:r>
              <a:rPr lang="en-AU" sz="24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This is the progression from Year 10 Methods</a:t>
            </a: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212537"/>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D5D70DF-192C-4D28-BD6A-112CECBDF6AD}"/>
                  </a:ext>
                </a:extLst>
              </p:cNvPr>
              <p:cNvSpPr txBox="1"/>
              <p:nvPr/>
            </p:nvSpPr>
            <p:spPr>
              <a:xfrm>
                <a:off x="1710569" y="1297382"/>
                <a:ext cx="8725552" cy="4954818"/>
              </a:xfrm>
              <a:prstGeom prst="rect">
                <a:avLst/>
              </a:prstGeom>
              <a:noFill/>
            </p:spPr>
            <p:txBody>
              <a:bodyPr wrap="square" rtlCol="0">
                <a:spAutoFit/>
              </a:bodyPr>
              <a:lstStyle/>
              <a:p>
                <a:r>
                  <a:rPr lang="en-AU" sz="2000" dirty="0">
                    <a:latin typeface="TI-Nspire" panose="02020603050405020304" pitchFamily="18" charset="-120"/>
                    <a:ea typeface="TI-Nspire" panose="02020603050405020304" pitchFamily="18" charset="-120"/>
                  </a:rPr>
                  <a:t>The topics you will cover are:</a:t>
                </a:r>
              </a:p>
              <a:p>
                <a:pPr>
                  <a:lnSpc>
                    <a:spcPct val="150000"/>
                  </a:lnSpc>
                </a:pPr>
                <a:r>
                  <a:rPr lang="en-AU" sz="2000" dirty="0">
                    <a:latin typeface="TI-Nspire" panose="02020603050405020304" pitchFamily="18" charset="-120"/>
                    <a:ea typeface="TI-Nspire" panose="02020603050405020304" pitchFamily="18" charset="-120"/>
                  </a:rPr>
                  <a:t>1. Linear Equations (solving with and without technology).</a:t>
                </a:r>
              </a:p>
              <a:p>
                <a:pPr>
                  <a:lnSpc>
                    <a:spcPct val="150000"/>
                  </a:lnSpc>
                </a:pPr>
                <a:r>
                  <a:rPr lang="en-AU" sz="2000" dirty="0">
                    <a:latin typeface="TI-Nspire" panose="02020603050405020304" pitchFamily="18" charset="-120"/>
                    <a:ea typeface="TI-Nspire" panose="02020603050405020304" pitchFamily="18" charset="-120"/>
                  </a:rPr>
                  <a:t>2. Coordinate Geometry (distance, sectors, tangents)</a:t>
                </a:r>
              </a:p>
              <a:p>
                <a:pPr>
                  <a:lnSpc>
                    <a:spcPct val="150000"/>
                  </a:lnSpc>
                </a:pPr>
                <a:r>
                  <a:rPr lang="en-AU" sz="2000" dirty="0">
                    <a:latin typeface="TI-Nspire" panose="02020603050405020304" pitchFamily="18" charset="-120"/>
                    <a:ea typeface="TI-Nspire" panose="02020603050405020304" pitchFamily="18" charset="-120"/>
                  </a:rPr>
                  <a:t>3. Quadratics (graphing </a:t>
                </a:r>
                <a14:m>
                  <m:oMath xmlns:m="http://schemas.openxmlformats.org/officeDocument/2006/math">
                    <m:r>
                      <a:rPr lang="en-AU" sz="2000" i="1" dirty="0" smtClean="0">
                        <a:latin typeface="Cambria Math" panose="02040503050406030204" pitchFamily="18" charset="0"/>
                        <a:ea typeface="TI-Nspire" panose="02020603050405020304" pitchFamily="18" charset="-120"/>
                      </a:rPr>
                      <m:t>𝑥</m:t>
                    </m:r>
                  </m:oMath>
                </a14:m>
                <a:r>
                  <a:rPr lang="en-AU" sz="2000" dirty="0">
                    <a:latin typeface="TI-Nspire" panose="02020603050405020304" pitchFamily="18" charset="-120"/>
                    <a:ea typeface="TI-Nspire" panose="02020603050405020304" pitchFamily="18" charset="-120"/>
                  </a:rPr>
                  <a:t> to the power of 2 equations)</a:t>
                </a:r>
              </a:p>
              <a:p>
                <a:pPr>
                  <a:lnSpc>
                    <a:spcPct val="150000"/>
                  </a:lnSpc>
                </a:pPr>
                <a:r>
                  <a:rPr lang="en-AU" sz="2000" dirty="0">
                    <a:latin typeface="TI-Nspire" panose="02020603050405020304" pitchFamily="18" charset="-120"/>
                    <a:ea typeface="TI-Nspire" panose="02020603050405020304" pitchFamily="18" charset="-120"/>
                  </a:rPr>
                  <a:t>4. A gallery of graphs (graphing hyperbolas, truncus, </a:t>
                </a:r>
                <a:r>
                  <a:rPr lang="en-AU" sz="2000" dirty="0" err="1">
                    <a:latin typeface="TI-Nspire" panose="02020603050405020304" pitchFamily="18" charset="-120"/>
                    <a:ea typeface="TI-Nspire" panose="02020603050405020304" pitchFamily="18" charset="-120"/>
                  </a:rPr>
                  <a:t>cubics</a:t>
                </a:r>
                <a:r>
                  <a:rPr lang="en-AU" sz="2000" dirty="0">
                    <a:latin typeface="TI-Nspire" panose="02020603050405020304" pitchFamily="18" charset="-120"/>
                    <a:ea typeface="TI-Nspire" panose="02020603050405020304" pitchFamily="18" charset="-120"/>
                  </a:rPr>
                  <a:t>, </a:t>
                </a:r>
                <a:r>
                  <a:rPr lang="en-AU" sz="2000" dirty="0" err="1">
                    <a:latin typeface="TI-Nspire" panose="02020603050405020304" pitchFamily="18" charset="-120"/>
                    <a:ea typeface="TI-Nspire" panose="02020603050405020304" pitchFamily="18" charset="-120"/>
                  </a:rPr>
                  <a:t>quartics</a:t>
                </a:r>
                <a:r>
                  <a:rPr lang="en-AU" sz="2000" dirty="0">
                    <a:latin typeface="TI-Nspire" panose="02020603050405020304" pitchFamily="18" charset="-120"/>
                    <a:ea typeface="TI-Nspire" panose="02020603050405020304" pitchFamily="18" charset="-120"/>
                  </a:rPr>
                  <a:t>, circular functions)</a:t>
                </a:r>
              </a:p>
              <a:p>
                <a:pPr>
                  <a:lnSpc>
                    <a:spcPct val="150000"/>
                  </a:lnSpc>
                </a:pPr>
                <a:r>
                  <a:rPr lang="en-AU" sz="2000" dirty="0">
                    <a:latin typeface="TI-Nspire" panose="02020603050405020304" pitchFamily="18" charset="-120"/>
                    <a:ea typeface="TI-Nspire" panose="02020603050405020304" pitchFamily="18" charset="-120"/>
                  </a:rPr>
                  <a:t>5. Functions and Relations (defining functions and stating domain, range)</a:t>
                </a:r>
              </a:p>
              <a:p>
                <a:pPr>
                  <a:lnSpc>
                    <a:spcPct val="150000"/>
                  </a:lnSpc>
                </a:pPr>
                <a:r>
                  <a:rPr lang="en-AU" sz="2000" dirty="0">
                    <a:latin typeface="TI-Nspire" panose="02020603050405020304" pitchFamily="18" charset="-120"/>
                    <a:ea typeface="TI-Nspire" panose="02020603050405020304" pitchFamily="18" charset="-120"/>
                  </a:rPr>
                  <a:t>6. Transformations (stating how the graphs have been dilated/reflected, moved vertically, horizontally).</a:t>
                </a:r>
              </a:p>
              <a:p>
                <a:pPr>
                  <a:lnSpc>
                    <a:spcPct val="150000"/>
                  </a:lnSpc>
                </a:pPr>
                <a:r>
                  <a:rPr lang="en-AU" sz="2000" dirty="0">
                    <a:latin typeface="TI-Nspire" panose="02020603050405020304" pitchFamily="18" charset="-120"/>
                    <a:ea typeface="TI-Nspire" panose="02020603050405020304" pitchFamily="18" charset="-120"/>
                  </a:rPr>
                  <a:t>7. Probability (combinatorics, binomial distribution)</a:t>
                </a:r>
              </a:p>
              <a:p>
                <a:pPr>
                  <a:lnSpc>
                    <a:spcPct val="150000"/>
                  </a:lnSpc>
                </a:pPr>
                <a:r>
                  <a:rPr lang="en-AU" sz="2000" dirty="0">
                    <a:latin typeface="TI-Nspire" panose="02020603050405020304" pitchFamily="18" charset="-120"/>
                    <a:ea typeface="TI-Nspire" panose="02020603050405020304" pitchFamily="18" charset="-120"/>
                  </a:rPr>
                  <a:t>8. Calculus (differentiation, antidifferentiations)</a:t>
                </a:r>
              </a:p>
            </p:txBody>
          </p:sp>
        </mc:Choice>
        <mc:Fallback xmlns="">
          <p:sp>
            <p:nvSpPr>
              <p:cNvPr id="2" name="TextBox 1">
                <a:extLst>
                  <a:ext uri="{FF2B5EF4-FFF2-40B4-BE49-F238E27FC236}">
                    <a16:creationId xmlns:a16="http://schemas.microsoft.com/office/drawing/2014/main" id="{DD5D70DF-192C-4D28-BD6A-112CECBDF6AD}"/>
                  </a:ext>
                </a:extLst>
              </p:cNvPr>
              <p:cNvSpPr txBox="1">
                <a:spLocks noRot="1" noChangeAspect="1" noMove="1" noResize="1" noEditPoints="1" noAdjustHandles="1" noChangeArrowheads="1" noChangeShapeType="1" noTextEdit="1"/>
              </p:cNvSpPr>
              <p:nvPr/>
            </p:nvSpPr>
            <p:spPr>
              <a:xfrm>
                <a:off x="1710569" y="1297382"/>
                <a:ext cx="8725552" cy="4954818"/>
              </a:xfrm>
              <a:prstGeom prst="rect">
                <a:avLst/>
              </a:prstGeom>
              <a:blipFill>
                <a:blip r:embed="rId5"/>
                <a:stretch>
                  <a:fillRect l="-769" t="-738" b="-1230"/>
                </a:stretch>
              </a:blipFill>
            </p:spPr>
            <p:txBody>
              <a:bodyPr/>
              <a:lstStyle/>
              <a:p>
                <a:r>
                  <a:rPr lang="en-AU">
                    <a:noFill/>
                  </a:rPr>
                  <a:t> </a:t>
                </a:r>
              </a:p>
            </p:txBody>
          </p:sp>
        </mc:Fallback>
      </mc:AlternateContent>
      <p:pic>
        <p:nvPicPr>
          <p:cNvPr id="3" name="Recorded Sound">
            <a:hlinkClick r:id="" action="ppaction://media"/>
            <a:extLst>
              <a:ext uri="{FF2B5EF4-FFF2-40B4-BE49-F238E27FC236}">
                <a16:creationId xmlns:a16="http://schemas.microsoft.com/office/drawing/2014/main" id="{0C868693-3586-4E2F-B85D-D95DCC8EF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836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5431" y="215241"/>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1 &amp; 2: A</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SSESSMENT</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5" y="5159829"/>
            <a:ext cx="1692375" cy="1698171"/>
          </a:xfrm>
          <a:prstGeom prst="rect">
            <a:avLst/>
          </a:prstGeom>
        </p:spPr>
      </p:pic>
      <p:sp>
        <p:nvSpPr>
          <p:cNvPr id="2" name="TextBox 1">
            <a:extLst>
              <a:ext uri="{FF2B5EF4-FFF2-40B4-BE49-F238E27FC236}">
                <a16:creationId xmlns:a16="http://schemas.microsoft.com/office/drawing/2014/main" id="{DD5D70DF-192C-4D28-BD6A-112CECBDF6AD}"/>
              </a:ext>
            </a:extLst>
          </p:cNvPr>
          <p:cNvSpPr txBox="1"/>
          <p:nvPr/>
        </p:nvSpPr>
        <p:spPr>
          <a:xfrm>
            <a:off x="41125" y="1894381"/>
            <a:ext cx="5012138" cy="3170099"/>
          </a:xfrm>
          <a:prstGeom prst="rect">
            <a:avLst/>
          </a:prstGeom>
          <a:noFill/>
        </p:spPr>
        <p:txBody>
          <a:bodyPr wrap="square" rtlCol="0">
            <a:spAutoFit/>
          </a:bodyPr>
          <a:lstStyle/>
          <a:p>
            <a:r>
              <a:rPr lang="en-AU" sz="2000" dirty="0">
                <a:latin typeface="TI-Nspire" panose="02020603050405020304" pitchFamily="18" charset="-120"/>
                <a:ea typeface="TI-Nspire" panose="02020603050405020304" pitchFamily="18" charset="-120"/>
              </a:rPr>
              <a:t>All assessments for Units 1 and 2 are school-based. </a:t>
            </a:r>
            <a:endParaRPr lang="en-US" sz="2000" dirty="0">
              <a:latin typeface="TI-Nspire" panose="02020603050405020304" pitchFamily="18" charset="-120"/>
              <a:ea typeface="TI-Nspire" panose="02020603050405020304" pitchFamily="18" charset="-120"/>
            </a:endParaRPr>
          </a:p>
          <a:p>
            <a:endParaRPr lang="en-AU" sz="2000" dirty="0">
              <a:latin typeface="TI-Nspire" panose="02020603050405020304" pitchFamily="18" charset="-120"/>
              <a:ea typeface="TI-Nspire" panose="02020603050405020304" pitchFamily="18" charset="-120"/>
            </a:endParaRPr>
          </a:p>
          <a:p>
            <a:r>
              <a:rPr lang="en-AU" sz="2000" dirty="0">
                <a:latin typeface="TI-Nspire" panose="02020603050405020304" pitchFamily="18" charset="-120"/>
                <a:ea typeface="TI-Nspire" panose="02020603050405020304" pitchFamily="18" charset="-120"/>
              </a:rPr>
              <a:t>Demonstration of outcomes are based on the student's performance on a selection of the following assessment tasks:</a:t>
            </a:r>
          </a:p>
          <a:p>
            <a:r>
              <a:rPr lang="en-AU" sz="2000" dirty="0">
                <a:latin typeface="TI-Nspire" panose="02020603050405020304" pitchFamily="18" charset="-120"/>
                <a:ea typeface="TI-Nspire" panose="02020603050405020304" pitchFamily="18" charset="-120"/>
              </a:rPr>
              <a:t>•	Assignments</a:t>
            </a:r>
          </a:p>
          <a:p>
            <a:r>
              <a:rPr lang="en-AU" sz="2000" dirty="0">
                <a:latin typeface="TI-Nspire" panose="02020603050405020304" pitchFamily="18" charset="-120"/>
                <a:ea typeface="TI-Nspire" panose="02020603050405020304" pitchFamily="18" charset="-120"/>
              </a:rPr>
              <a:t>•	Tests</a:t>
            </a:r>
          </a:p>
          <a:p>
            <a:r>
              <a:rPr lang="en-AU" sz="2000" dirty="0">
                <a:latin typeface="TI-Nspire" panose="02020603050405020304" pitchFamily="18" charset="-120"/>
                <a:ea typeface="TI-Nspire" panose="02020603050405020304" pitchFamily="18" charset="-120"/>
              </a:rPr>
              <a:t>•	Solutions to sets of worked questions</a:t>
            </a:r>
          </a:p>
          <a:p>
            <a:r>
              <a:rPr lang="en-AU" sz="2000" dirty="0">
                <a:latin typeface="TI-Nspire" panose="02020603050405020304" pitchFamily="18" charset="-120"/>
                <a:ea typeface="TI-Nspire" panose="02020603050405020304" pitchFamily="18" charset="-120"/>
              </a:rPr>
              <a:t>•	Summary notes or review notes.</a:t>
            </a:r>
          </a:p>
        </p:txBody>
      </p:sp>
      <p:pic>
        <p:nvPicPr>
          <p:cNvPr id="118" name="Picture 2" descr="40,900+ Math Clip Art Illustrations, Royalty-Free Vector Graphics &amp; Clip Art  - iStock | Science clip art">
            <a:extLst>
              <a:ext uri="{FF2B5EF4-FFF2-40B4-BE49-F238E27FC236}">
                <a16:creationId xmlns:a16="http://schemas.microsoft.com/office/drawing/2014/main" id="{071CB149-BD11-422C-AC23-5B747F0598B4}"/>
              </a:ext>
            </a:extLst>
          </p:cNvPr>
          <p:cNvPicPr>
            <a:picLocks noChangeAspect="1" noChangeArrowheads="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791730" y="971254"/>
            <a:ext cx="7802945" cy="613051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9686CB0D-A4F9-485A-9EB4-FEEF7BD68A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02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2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grpSp>
        <p:nvGrpSpPr>
          <p:cNvPr id="118" name="Group 11">
            <a:extLst>
              <a:ext uri="{FF2B5EF4-FFF2-40B4-BE49-F238E27FC236}">
                <a16:creationId xmlns:a16="http://schemas.microsoft.com/office/drawing/2014/main" id="{D86118B1-7748-4930-8443-FA3FB39758DB}"/>
              </a:ext>
            </a:extLst>
          </p:cNvPr>
          <p:cNvGrpSpPr/>
          <p:nvPr/>
        </p:nvGrpSpPr>
        <p:grpSpPr>
          <a:xfrm>
            <a:off x="1820679" y="1643576"/>
            <a:ext cx="8943716" cy="3801408"/>
            <a:chOff x="0" y="-95249"/>
            <a:chExt cx="7796167" cy="5068544"/>
          </a:xfrm>
        </p:grpSpPr>
        <p:sp>
          <p:nvSpPr>
            <p:cNvPr id="119" name="TextBox 12">
              <a:extLst>
                <a:ext uri="{FF2B5EF4-FFF2-40B4-BE49-F238E27FC236}">
                  <a16:creationId xmlns:a16="http://schemas.microsoft.com/office/drawing/2014/main" id="{926A1071-F62A-4AA5-A12D-F31DC4258E5C}"/>
                </a:ext>
              </a:extLst>
            </p:cNvPr>
            <p:cNvSpPr txBox="1"/>
            <p:nvPr/>
          </p:nvSpPr>
          <p:spPr>
            <a:xfrm>
              <a:off x="0" y="-95249"/>
              <a:ext cx="7796167" cy="1266843"/>
            </a:xfrm>
            <a:prstGeom prst="rect">
              <a:avLst/>
            </a:prstGeom>
          </p:spPr>
          <p:txBody>
            <a:bodyPr lIns="0" tIns="0" rIns="0" bIns="0" rtlCol="0" anchor="t">
              <a:spAutoFit/>
            </a:bodyPr>
            <a:lstStyle/>
            <a:p>
              <a:pPr>
                <a:lnSpc>
                  <a:spcPts val="3919"/>
                </a:lnSpc>
              </a:pPr>
              <a:r>
                <a:rPr lang="en-US" sz="2800" dirty="0">
                  <a:solidFill>
                    <a:srgbClr val="1B1A1A"/>
                  </a:solidFill>
                  <a:latin typeface="TI-Nspire" panose="02020603050405020304" pitchFamily="18" charset="-120"/>
                  <a:ea typeface="TI-Nspire" panose="02020603050405020304" pitchFamily="18" charset="-120"/>
                </a:rPr>
                <a:t>May I use CAS to solve ALL the questions?</a:t>
              </a:r>
            </a:p>
          </p:txBody>
        </p:sp>
        <p:sp>
          <p:nvSpPr>
            <p:cNvPr id="120" name="TextBox 13">
              <a:extLst>
                <a:ext uri="{FF2B5EF4-FFF2-40B4-BE49-F238E27FC236}">
                  <a16:creationId xmlns:a16="http://schemas.microsoft.com/office/drawing/2014/main" id="{9DC47CD3-3C7F-407D-A8A7-6363E49F3321}"/>
                </a:ext>
              </a:extLst>
            </p:cNvPr>
            <p:cNvSpPr txBox="1"/>
            <p:nvPr/>
          </p:nvSpPr>
          <p:spPr>
            <a:xfrm>
              <a:off x="0" y="1530643"/>
              <a:ext cx="7796167" cy="3442652"/>
            </a:xfrm>
            <a:prstGeom prst="rect">
              <a:avLst/>
            </a:prstGeom>
          </p:spPr>
          <p:txBody>
            <a:bodyPr lIns="0" tIns="0" rIns="0" bIns="0" rtlCol="0" anchor="t">
              <a:spAutoFit/>
            </a:bodyPr>
            <a:lstStyle/>
            <a:p>
              <a:pPr>
                <a:lnSpc>
                  <a:spcPts val="3359"/>
                </a:lnSpc>
              </a:pPr>
              <a:r>
                <a:rPr lang="en-US" sz="2800" dirty="0">
                  <a:solidFill>
                    <a:srgbClr val="1B1A1A"/>
                  </a:solidFill>
                  <a:latin typeface="TI-Nspire" panose="02020603050405020304" pitchFamily="18" charset="-120"/>
                  <a:ea typeface="TI-Nspire" panose="02020603050405020304" pitchFamily="18" charset="-120"/>
                </a:rPr>
                <a:t>No, you cannot use your CAS to solve all the questions in SACs and Exams.</a:t>
              </a:r>
            </a:p>
            <a:p>
              <a:pPr marL="457200" indent="-457200">
                <a:lnSpc>
                  <a:spcPts val="3359"/>
                </a:lnSpc>
                <a:buFont typeface="Arial" panose="020B0604020202020204" pitchFamily="34" charset="0"/>
                <a:buChar char="•"/>
              </a:pPr>
              <a:r>
                <a:rPr lang="en-US" sz="2800" dirty="0">
                  <a:solidFill>
                    <a:srgbClr val="1B1A1A"/>
                  </a:solidFill>
                  <a:latin typeface="TI-Nspire" panose="02020603050405020304" pitchFamily="18" charset="-120"/>
                  <a:ea typeface="TI-Nspire" panose="02020603050405020304" pitchFamily="18" charset="-120"/>
                </a:rPr>
                <a:t>In a technology free assessment students will not be able to use summary notes or a CAS calculator.</a:t>
              </a:r>
            </a:p>
            <a:p>
              <a:pPr marL="457200" indent="-457200">
                <a:lnSpc>
                  <a:spcPts val="3359"/>
                </a:lnSpc>
                <a:buFont typeface="Arial" panose="020B0604020202020204" pitchFamily="34" charset="0"/>
                <a:buChar char="•"/>
              </a:pPr>
              <a:r>
                <a:rPr lang="en-US" sz="2800" dirty="0">
                  <a:solidFill>
                    <a:srgbClr val="1B1A1A"/>
                  </a:solidFill>
                  <a:latin typeface="TI-Nspire" panose="02020603050405020304" pitchFamily="18" charset="-120"/>
                  <a:ea typeface="TI-Nspire" panose="02020603050405020304" pitchFamily="18" charset="-120"/>
                </a:rPr>
                <a:t>In a technology active assessment students are allowed to use summary notes and a CAS calculator.</a:t>
              </a:r>
            </a:p>
          </p:txBody>
        </p:sp>
      </p:grpSp>
      <p:grpSp>
        <p:nvGrpSpPr>
          <p:cNvPr id="121" name="Group 120">
            <a:extLst>
              <a:ext uri="{FF2B5EF4-FFF2-40B4-BE49-F238E27FC236}">
                <a16:creationId xmlns:a16="http://schemas.microsoft.com/office/drawing/2014/main" id="{200DD599-FBFD-4C07-8423-FB0FC3DAD578}"/>
              </a:ext>
            </a:extLst>
          </p:cNvPr>
          <p:cNvGrpSpPr/>
          <p:nvPr/>
        </p:nvGrpSpPr>
        <p:grpSpPr>
          <a:xfrm>
            <a:off x="9035180" y="-168874"/>
            <a:ext cx="1178296" cy="1257235"/>
            <a:chOff x="6557295" y="2766916"/>
            <a:chExt cx="1241202" cy="1324355"/>
          </a:xfrm>
        </p:grpSpPr>
        <p:sp>
          <p:nvSpPr>
            <p:cNvPr id="122" name="Freeform: Shape 121">
              <a:extLst>
                <a:ext uri="{FF2B5EF4-FFF2-40B4-BE49-F238E27FC236}">
                  <a16:creationId xmlns:a16="http://schemas.microsoft.com/office/drawing/2014/main" id="{62C4A2CE-A076-4E4B-91D3-D33F63CC83FF}"/>
                </a:ext>
              </a:extLst>
            </p:cNvPr>
            <p:cNvSpPr/>
            <p:nvPr/>
          </p:nvSpPr>
          <p:spPr>
            <a:xfrm>
              <a:off x="6557295" y="2766916"/>
              <a:ext cx="1241202" cy="1324355"/>
            </a:xfrm>
            <a:custGeom>
              <a:avLst/>
              <a:gdLst>
                <a:gd name="connsiteX0" fmla="*/ 555403 w 1241202"/>
                <a:gd name="connsiteY0" fmla="*/ 0 h 1324355"/>
                <a:gd name="connsiteX1" fmla="*/ 283256 w 1241202"/>
                <a:gd name="connsiteY1" fmla="*/ 522312 h 1324355"/>
                <a:gd name="connsiteX2" fmla="*/ 0 w 1241202"/>
                <a:gd name="connsiteY2" fmla="*/ 1065943 h 1324355"/>
                <a:gd name="connsiteX3" fmla="*/ 362460 w 1241202"/>
                <a:gd name="connsiteY3" fmla="*/ 1200318 h 1324355"/>
                <a:gd name="connsiteX4" fmla="*/ 697039 w 1241202"/>
                <a:gd name="connsiteY4" fmla="*/ 1324356 h 1324355"/>
                <a:gd name="connsiteX5" fmla="*/ 1241203 w 1241202"/>
                <a:gd name="connsiteY5" fmla="*/ 1043559 h 1324355"/>
                <a:gd name="connsiteX6" fmla="*/ 884587 w 1241202"/>
                <a:gd name="connsiteY6" fmla="*/ 500908 h 1324355"/>
                <a:gd name="connsiteX7" fmla="*/ 555403 w 1241202"/>
                <a:gd name="connsiteY7" fmla="*/ 0 h 132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202" h="1324355" extrusionOk="0">
                  <a:moveTo>
                    <a:pt x="555403" y="0"/>
                  </a:moveTo>
                  <a:cubicBezTo>
                    <a:pt x="414778" y="226138"/>
                    <a:pt x="418058" y="318696"/>
                    <a:pt x="283256" y="522312"/>
                  </a:cubicBezTo>
                  <a:cubicBezTo>
                    <a:pt x="148454" y="725927"/>
                    <a:pt x="121853" y="860763"/>
                    <a:pt x="0" y="1065943"/>
                  </a:cubicBezTo>
                  <a:cubicBezTo>
                    <a:pt x="86853" y="1093310"/>
                    <a:pt x="291089" y="1166636"/>
                    <a:pt x="362460" y="1200318"/>
                  </a:cubicBezTo>
                  <a:cubicBezTo>
                    <a:pt x="433831" y="1234000"/>
                    <a:pt x="619817" y="1297461"/>
                    <a:pt x="697039" y="1324356"/>
                  </a:cubicBezTo>
                  <a:cubicBezTo>
                    <a:pt x="892902" y="1228388"/>
                    <a:pt x="1024947" y="1161870"/>
                    <a:pt x="1241203" y="1043559"/>
                  </a:cubicBezTo>
                  <a:cubicBezTo>
                    <a:pt x="1139850" y="892564"/>
                    <a:pt x="943108" y="638153"/>
                    <a:pt x="884587" y="500908"/>
                  </a:cubicBezTo>
                  <a:cubicBezTo>
                    <a:pt x="826066" y="363663"/>
                    <a:pt x="644772" y="93842"/>
                    <a:pt x="555403" y="0"/>
                  </a:cubicBezTo>
                  <a:close/>
                </a:path>
              </a:pathLst>
            </a:custGeom>
            <a:noFill/>
            <a:ln w="9525" cap="flat">
              <a:solidFill>
                <a:srgbClr val="231F20"/>
              </a:solidFill>
              <a:prstDash val="solid"/>
              <a:miter/>
              <a:extLst>
                <a:ext uri="{C807C97D-BFC1-408E-A445-0C87EB9F89A2}">
                  <ask:lineSketchStyleProps xmlns:ask="http://schemas.microsoft.com/office/drawing/2018/sketchyshapes" sd="1219033472">
                    <a:custGeom>
                      <a:avLst/>
                      <a:gdLst>
                        <a:gd name="connsiteX0" fmla="*/ 555403 w 1241202"/>
                        <a:gd name="connsiteY0" fmla="*/ 0 h 1324355"/>
                        <a:gd name="connsiteX1" fmla="*/ 0 w 1241202"/>
                        <a:gd name="connsiteY1" fmla="*/ 1065943 h 1324355"/>
                        <a:gd name="connsiteX2" fmla="*/ 697039 w 1241202"/>
                        <a:gd name="connsiteY2" fmla="*/ 1324356 h 1324355"/>
                        <a:gd name="connsiteX3" fmla="*/ 1241203 w 1241202"/>
                        <a:gd name="connsiteY3" fmla="*/ 1043559 h 1324355"/>
                        <a:gd name="connsiteX4" fmla="*/ 555403 w 1241202"/>
                        <a:gd name="connsiteY4" fmla="*/ 0 h 132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202" h="1324355">
                          <a:moveTo>
                            <a:pt x="555403" y="0"/>
                          </a:moveTo>
                          <a:lnTo>
                            <a:pt x="0" y="1065943"/>
                          </a:lnTo>
                          <a:lnTo>
                            <a:pt x="697039" y="1324356"/>
                          </a:lnTo>
                          <a:lnTo>
                            <a:pt x="1241203" y="1043559"/>
                          </a:lnTo>
                          <a:lnTo>
                            <a:pt x="555403" y="0"/>
                          </a:ln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3" name="Freeform: Shape 122">
              <a:extLst>
                <a:ext uri="{FF2B5EF4-FFF2-40B4-BE49-F238E27FC236}">
                  <a16:creationId xmlns:a16="http://schemas.microsoft.com/office/drawing/2014/main" id="{E6940261-029E-40AF-9EC3-D5BA36D98AED}"/>
                </a:ext>
              </a:extLst>
            </p:cNvPr>
            <p:cNvSpPr/>
            <p:nvPr/>
          </p:nvSpPr>
          <p:spPr>
            <a:xfrm>
              <a:off x="6557295" y="3810475"/>
              <a:ext cx="1241107" cy="22383"/>
            </a:xfrm>
            <a:custGeom>
              <a:avLst/>
              <a:gdLst>
                <a:gd name="connsiteX0" fmla="*/ 0 w 1241107"/>
                <a:gd name="connsiteY0" fmla="*/ 22384 h 22383"/>
                <a:gd name="connsiteX1" fmla="*/ 608143 w 1241107"/>
                <a:gd name="connsiteY1" fmla="*/ 11416 h 22383"/>
                <a:gd name="connsiteX2" fmla="*/ 1241108 w 1241107"/>
                <a:gd name="connsiteY2" fmla="*/ 0 h 22383"/>
              </a:gdLst>
              <a:ahLst/>
              <a:cxnLst>
                <a:cxn ang="0">
                  <a:pos x="connsiteX0" y="connsiteY0"/>
                </a:cxn>
                <a:cxn ang="0">
                  <a:pos x="connsiteX1" y="connsiteY1"/>
                </a:cxn>
                <a:cxn ang="0">
                  <a:pos x="connsiteX2" y="connsiteY2"/>
                </a:cxn>
              </a:cxnLst>
              <a:rect l="l" t="t" r="r" b="b"/>
              <a:pathLst>
                <a:path w="1241107" h="22383" fill="none" extrusionOk="0">
                  <a:moveTo>
                    <a:pt x="0" y="22384"/>
                  </a:moveTo>
                  <a:cubicBezTo>
                    <a:pt x="268813" y="-9113"/>
                    <a:pt x="346286" y="-13099"/>
                    <a:pt x="608143" y="11416"/>
                  </a:cubicBezTo>
                  <a:cubicBezTo>
                    <a:pt x="870000" y="35931"/>
                    <a:pt x="1020445" y="10791"/>
                    <a:pt x="1241108" y="0"/>
                  </a:cubicBezTo>
                </a:path>
                <a:path w="1241107" h="22383" stroke="0" extrusionOk="0">
                  <a:moveTo>
                    <a:pt x="0" y="22384"/>
                  </a:moveTo>
                  <a:cubicBezTo>
                    <a:pt x="158170" y="37320"/>
                    <a:pt x="411227" y="26178"/>
                    <a:pt x="583321" y="11864"/>
                  </a:cubicBezTo>
                  <a:cubicBezTo>
                    <a:pt x="755415" y="-2451"/>
                    <a:pt x="973721" y="26671"/>
                    <a:pt x="1241108" y="0"/>
                  </a:cubicBezTo>
                </a:path>
              </a:pathLst>
            </a:custGeom>
            <a:ln w="9525" cap="flat">
              <a:solidFill>
                <a:srgbClr val="231F20"/>
              </a:solidFill>
              <a:prstDash val="solid"/>
              <a:miter/>
              <a:extLst>
                <a:ext uri="{C807C97D-BFC1-408E-A445-0C87EB9F89A2}">
                  <ask:lineSketchStyleProps xmlns:ask="http://schemas.microsoft.com/office/drawing/2018/sketchyshapes" sd="1137091419">
                    <a:custGeom>
                      <a:avLst/>
                      <a:gdLst>
                        <a:gd name="connsiteX0" fmla="*/ 0 w 1241107"/>
                        <a:gd name="connsiteY0" fmla="*/ 22384 h 22383"/>
                        <a:gd name="connsiteX1" fmla="*/ 1241108 w 1241107"/>
                        <a:gd name="connsiteY1" fmla="*/ 0 h 22383"/>
                      </a:gdLst>
                      <a:ahLst/>
                      <a:cxnLst>
                        <a:cxn ang="0">
                          <a:pos x="connsiteX0" y="connsiteY0"/>
                        </a:cxn>
                        <a:cxn ang="0">
                          <a:pos x="connsiteX1" y="connsiteY1"/>
                        </a:cxn>
                      </a:cxnLst>
                      <a:rect l="l" t="t" r="r" b="b"/>
                      <a:pathLst>
                        <a:path w="1241107" h="22383">
                          <a:moveTo>
                            <a:pt x="0" y="22384"/>
                          </a:moveTo>
                          <a:lnTo>
                            <a:pt x="1241108" y="0"/>
                          </a:ln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4" name="Freeform: Shape 123">
              <a:extLst>
                <a:ext uri="{FF2B5EF4-FFF2-40B4-BE49-F238E27FC236}">
                  <a16:creationId xmlns:a16="http://schemas.microsoft.com/office/drawing/2014/main" id="{10CCC0B4-BD2D-45F1-B364-455152D68066}"/>
                </a:ext>
              </a:extLst>
            </p:cNvPr>
            <p:cNvSpPr/>
            <p:nvPr/>
          </p:nvSpPr>
          <p:spPr>
            <a:xfrm>
              <a:off x="7112698" y="2766916"/>
              <a:ext cx="141636" cy="1324355"/>
            </a:xfrm>
            <a:custGeom>
              <a:avLst/>
              <a:gdLst>
                <a:gd name="connsiteX0" fmla="*/ 0 w 141636"/>
                <a:gd name="connsiteY0" fmla="*/ 1054799 h 1324355"/>
                <a:gd name="connsiteX1" fmla="*/ 0 w 141636"/>
                <a:gd name="connsiteY1" fmla="*/ 527400 h 1324355"/>
                <a:gd name="connsiteX2" fmla="*/ 0 w 141636"/>
                <a:gd name="connsiteY2" fmla="*/ 0 h 1324355"/>
                <a:gd name="connsiteX3" fmla="*/ 69402 w 141636"/>
                <a:gd name="connsiteY3" fmla="*/ 648934 h 1324355"/>
                <a:gd name="connsiteX4" fmla="*/ 141637 w 141636"/>
                <a:gd name="connsiteY4" fmla="*/ 1324356 h 132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36" h="1324355" extrusionOk="0">
                  <a:moveTo>
                    <a:pt x="0" y="1054799"/>
                  </a:moveTo>
                  <a:cubicBezTo>
                    <a:pt x="-6321" y="860013"/>
                    <a:pt x="5638" y="640864"/>
                    <a:pt x="0" y="527400"/>
                  </a:cubicBezTo>
                  <a:cubicBezTo>
                    <a:pt x="-5638" y="413936"/>
                    <a:pt x="12855" y="147753"/>
                    <a:pt x="0" y="0"/>
                  </a:cubicBezTo>
                  <a:cubicBezTo>
                    <a:pt x="33624" y="292085"/>
                    <a:pt x="77661" y="447159"/>
                    <a:pt x="69402" y="648934"/>
                  </a:cubicBezTo>
                  <a:cubicBezTo>
                    <a:pt x="61143" y="850709"/>
                    <a:pt x="148631" y="1075480"/>
                    <a:pt x="141637" y="1324356"/>
                  </a:cubicBezTo>
                </a:path>
              </a:pathLst>
            </a:custGeom>
            <a:noFill/>
            <a:ln w="9525" cap="rnd">
              <a:solidFill>
                <a:srgbClr val="231F20"/>
              </a:solidFill>
              <a:prstDash val="dash"/>
              <a:miter/>
              <a:extLst>
                <a:ext uri="{C807C97D-BFC1-408E-A445-0C87EB9F89A2}">
                  <ask:lineSketchStyleProps xmlns:ask="http://schemas.microsoft.com/office/drawing/2018/sketchyshapes" sd="4075947078">
                    <a:custGeom>
                      <a:avLst/>
                      <a:gdLst>
                        <a:gd name="connsiteX0" fmla="*/ 0 w 141636"/>
                        <a:gd name="connsiteY0" fmla="*/ 1054799 h 1324355"/>
                        <a:gd name="connsiteX1" fmla="*/ 0 w 141636"/>
                        <a:gd name="connsiteY1" fmla="*/ 0 h 1324355"/>
                        <a:gd name="connsiteX2" fmla="*/ 141637 w 141636"/>
                        <a:gd name="connsiteY2" fmla="*/ 1324356 h 1324355"/>
                      </a:gdLst>
                      <a:ahLst/>
                      <a:cxnLst>
                        <a:cxn ang="0">
                          <a:pos x="connsiteX0" y="connsiteY0"/>
                        </a:cxn>
                        <a:cxn ang="0">
                          <a:pos x="connsiteX1" y="connsiteY1"/>
                        </a:cxn>
                        <a:cxn ang="0">
                          <a:pos x="connsiteX2" y="connsiteY2"/>
                        </a:cxn>
                      </a:cxnLst>
                      <a:rect l="l" t="t" r="r" b="b"/>
                      <a:pathLst>
                        <a:path w="141636" h="1324355">
                          <a:moveTo>
                            <a:pt x="0" y="1054799"/>
                          </a:moveTo>
                          <a:lnTo>
                            <a:pt x="0" y="0"/>
                          </a:lnTo>
                          <a:lnTo>
                            <a:pt x="141637" y="1324356"/>
                          </a:ln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p:txBody>
        </p:sp>
      </p:grpSp>
      <p:grpSp>
        <p:nvGrpSpPr>
          <p:cNvPr id="125" name="Group 124">
            <a:extLst>
              <a:ext uri="{FF2B5EF4-FFF2-40B4-BE49-F238E27FC236}">
                <a16:creationId xmlns:a16="http://schemas.microsoft.com/office/drawing/2014/main" id="{A545811D-485E-417C-A95F-195FBE4D79F0}"/>
              </a:ext>
            </a:extLst>
          </p:cNvPr>
          <p:cNvGrpSpPr/>
          <p:nvPr/>
        </p:nvGrpSpPr>
        <p:grpSpPr>
          <a:xfrm rot="18863323">
            <a:off x="-2731" y="-385184"/>
            <a:ext cx="1736788" cy="1162240"/>
            <a:chOff x="690712" y="-230885"/>
            <a:chExt cx="1736788" cy="1162240"/>
          </a:xfrm>
        </p:grpSpPr>
        <p:sp>
          <p:nvSpPr>
            <p:cNvPr id="126" name="Freeform: Shape 125">
              <a:extLst>
                <a:ext uri="{FF2B5EF4-FFF2-40B4-BE49-F238E27FC236}">
                  <a16:creationId xmlns:a16="http://schemas.microsoft.com/office/drawing/2014/main" id="{2B985868-3798-45E7-AAA9-A888D2838DE4}"/>
                </a:ext>
              </a:extLst>
            </p:cNvPr>
            <p:cNvSpPr/>
            <p:nvPr/>
          </p:nvSpPr>
          <p:spPr>
            <a:xfrm>
              <a:off x="741957"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7" name="Freeform: Shape 126">
              <a:extLst>
                <a:ext uri="{FF2B5EF4-FFF2-40B4-BE49-F238E27FC236}">
                  <a16:creationId xmlns:a16="http://schemas.microsoft.com/office/drawing/2014/main" id="{9690FE24-CA49-44BC-ACD4-FF69E3B0ED46}"/>
                </a:ext>
              </a:extLst>
            </p:cNvPr>
            <p:cNvSpPr/>
            <p:nvPr/>
          </p:nvSpPr>
          <p:spPr>
            <a:xfrm>
              <a:off x="82101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8" name="Freeform: Shape 127">
              <a:extLst>
                <a:ext uri="{FF2B5EF4-FFF2-40B4-BE49-F238E27FC236}">
                  <a16:creationId xmlns:a16="http://schemas.microsoft.com/office/drawing/2014/main" id="{A5E179FE-A56C-4D11-BD05-1DCE4CE060EA}"/>
                </a:ext>
              </a:extLst>
            </p:cNvPr>
            <p:cNvSpPr/>
            <p:nvPr/>
          </p:nvSpPr>
          <p:spPr>
            <a:xfrm>
              <a:off x="900072"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29" name="Freeform: Shape 128">
              <a:extLst>
                <a:ext uri="{FF2B5EF4-FFF2-40B4-BE49-F238E27FC236}">
                  <a16:creationId xmlns:a16="http://schemas.microsoft.com/office/drawing/2014/main" id="{7807ECA7-75CE-4DBB-B1E8-B3EB5258AD02}"/>
                </a:ext>
              </a:extLst>
            </p:cNvPr>
            <p:cNvSpPr/>
            <p:nvPr/>
          </p:nvSpPr>
          <p:spPr>
            <a:xfrm>
              <a:off x="97912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0" name="Freeform: Shape 129">
              <a:extLst>
                <a:ext uri="{FF2B5EF4-FFF2-40B4-BE49-F238E27FC236}">
                  <a16:creationId xmlns:a16="http://schemas.microsoft.com/office/drawing/2014/main" id="{4F3F7C58-7D8F-4DBF-8889-D89D82B4DD29}"/>
                </a:ext>
              </a:extLst>
            </p:cNvPr>
            <p:cNvSpPr/>
            <p:nvPr/>
          </p:nvSpPr>
          <p:spPr>
            <a:xfrm>
              <a:off x="1058092"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1" name="Freeform: Shape 130">
              <a:extLst>
                <a:ext uri="{FF2B5EF4-FFF2-40B4-BE49-F238E27FC236}">
                  <a16:creationId xmlns:a16="http://schemas.microsoft.com/office/drawing/2014/main" id="{D36B0D13-E0BF-4C48-B808-BBA1C0310E8D}"/>
                </a:ext>
              </a:extLst>
            </p:cNvPr>
            <p:cNvSpPr/>
            <p:nvPr/>
          </p:nvSpPr>
          <p:spPr>
            <a:xfrm>
              <a:off x="113714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2" name="Freeform: Shape 131">
              <a:extLst>
                <a:ext uri="{FF2B5EF4-FFF2-40B4-BE49-F238E27FC236}">
                  <a16:creationId xmlns:a16="http://schemas.microsoft.com/office/drawing/2014/main" id="{B5EAD0A9-A183-4E57-AEB1-78FA00656178}"/>
                </a:ext>
              </a:extLst>
            </p:cNvPr>
            <p:cNvSpPr/>
            <p:nvPr/>
          </p:nvSpPr>
          <p:spPr>
            <a:xfrm>
              <a:off x="1216207"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3" name="Freeform: Shape 132">
              <a:extLst>
                <a:ext uri="{FF2B5EF4-FFF2-40B4-BE49-F238E27FC236}">
                  <a16:creationId xmlns:a16="http://schemas.microsoft.com/office/drawing/2014/main" id="{7F026928-B7FB-443E-9910-22FD577C461D}"/>
                </a:ext>
              </a:extLst>
            </p:cNvPr>
            <p:cNvSpPr/>
            <p:nvPr/>
          </p:nvSpPr>
          <p:spPr>
            <a:xfrm>
              <a:off x="129526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4" name="Freeform: Shape 133">
              <a:extLst>
                <a:ext uri="{FF2B5EF4-FFF2-40B4-BE49-F238E27FC236}">
                  <a16:creationId xmlns:a16="http://schemas.microsoft.com/office/drawing/2014/main" id="{1B947933-E42C-41A3-9CF4-F5F5B18FF42C}"/>
                </a:ext>
              </a:extLst>
            </p:cNvPr>
            <p:cNvSpPr/>
            <p:nvPr/>
          </p:nvSpPr>
          <p:spPr>
            <a:xfrm>
              <a:off x="1374226"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5" name="Freeform: Shape 134">
              <a:extLst>
                <a:ext uri="{FF2B5EF4-FFF2-40B4-BE49-F238E27FC236}">
                  <a16:creationId xmlns:a16="http://schemas.microsoft.com/office/drawing/2014/main" id="{CD8AF460-B070-4EC7-9061-24ED1E4272D8}"/>
                </a:ext>
              </a:extLst>
            </p:cNvPr>
            <p:cNvSpPr/>
            <p:nvPr/>
          </p:nvSpPr>
          <p:spPr>
            <a:xfrm>
              <a:off x="145328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6" name="Freeform: Shape 135">
              <a:extLst>
                <a:ext uri="{FF2B5EF4-FFF2-40B4-BE49-F238E27FC236}">
                  <a16:creationId xmlns:a16="http://schemas.microsoft.com/office/drawing/2014/main" id="{5D7FD9D4-787B-4539-8176-7EC0F8B5D3D4}"/>
                </a:ext>
              </a:extLst>
            </p:cNvPr>
            <p:cNvSpPr/>
            <p:nvPr/>
          </p:nvSpPr>
          <p:spPr>
            <a:xfrm>
              <a:off x="1532341"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7" name="Freeform: Shape 136">
              <a:extLst>
                <a:ext uri="{FF2B5EF4-FFF2-40B4-BE49-F238E27FC236}">
                  <a16:creationId xmlns:a16="http://schemas.microsoft.com/office/drawing/2014/main" id="{85857BAA-F0ED-4516-AD6A-55BEE2E716D7}"/>
                </a:ext>
              </a:extLst>
            </p:cNvPr>
            <p:cNvSpPr/>
            <p:nvPr/>
          </p:nvSpPr>
          <p:spPr>
            <a:xfrm>
              <a:off x="161139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8" name="Freeform: Shape 137">
              <a:extLst>
                <a:ext uri="{FF2B5EF4-FFF2-40B4-BE49-F238E27FC236}">
                  <a16:creationId xmlns:a16="http://schemas.microsoft.com/office/drawing/2014/main" id="{EA4CAF3D-7EB4-469A-BC60-6C02E98BB913}"/>
                </a:ext>
              </a:extLst>
            </p:cNvPr>
            <p:cNvSpPr/>
            <p:nvPr/>
          </p:nvSpPr>
          <p:spPr>
            <a:xfrm>
              <a:off x="1690361"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39" name="Freeform: Shape 138">
              <a:extLst>
                <a:ext uri="{FF2B5EF4-FFF2-40B4-BE49-F238E27FC236}">
                  <a16:creationId xmlns:a16="http://schemas.microsoft.com/office/drawing/2014/main" id="{148E83AC-10E6-4C84-8AAF-7D2404D39DB6}"/>
                </a:ext>
              </a:extLst>
            </p:cNvPr>
            <p:cNvSpPr/>
            <p:nvPr/>
          </p:nvSpPr>
          <p:spPr>
            <a:xfrm>
              <a:off x="1769419"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0" name="Freeform: Shape 139">
              <a:extLst>
                <a:ext uri="{FF2B5EF4-FFF2-40B4-BE49-F238E27FC236}">
                  <a16:creationId xmlns:a16="http://schemas.microsoft.com/office/drawing/2014/main" id="{7C7C45DE-CA93-4C87-B620-F1A0F8757F72}"/>
                </a:ext>
              </a:extLst>
            </p:cNvPr>
            <p:cNvSpPr/>
            <p:nvPr/>
          </p:nvSpPr>
          <p:spPr>
            <a:xfrm>
              <a:off x="1848476"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1" name="Freeform: Shape 140">
              <a:extLst>
                <a:ext uri="{FF2B5EF4-FFF2-40B4-BE49-F238E27FC236}">
                  <a16:creationId xmlns:a16="http://schemas.microsoft.com/office/drawing/2014/main" id="{4040D129-D192-4E20-B212-E8354FBD5767}"/>
                </a:ext>
              </a:extLst>
            </p:cNvPr>
            <p:cNvSpPr/>
            <p:nvPr/>
          </p:nvSpPr>
          <p:spPr>
            <a:xfrm>
              <a:off x="1927534"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2" name="Freeform: Shape 141">
              <a:extLst>
                <a:ext uri="{FF2B5EF4-FFF2-40B4-BE49-F238E27FC236}">
                  <a16:creationId xmlns:a16="http://schemas.microsoft.com/office/drawing/2014/main" id="{BD59A701-2ACD-471D-AC94-BD1F46291B50}"/>
                </a:ext>
              </a:extLst>
            </p:cNvPr>
            <p:cNvSpPr/>
            <p:nvPr/>
          </p:nvSpPr>
          <p:spPr>
            <a:xfrm>
              <a:off x="2006496"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3" name="Freeform: Shape 142">
              <a:extLst>
                <a:ext uri="{FF2B5EF4-FFF2-40B4-BE49-F238E27FC236}">
                  <a16:creationId xmlns:a16="http://schemas.microsoft.com/office/drawing/2014/main" id="{07BFFC35-0241-405C-A8C6-7AA842FC41EA}"/>
                </a:ext>
              </a:extLst>
            </p:cNvPr>
            <p:cNvSpPr/>
            <p:nvPr/>
          </p:nvSpPr>
          <p:spPr>
            <a:xfrm>
              <a:off x="2085553"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4" name="Freeform: Shape 143">
              <a:extLst>
                <a:ext uri="{FF2B5EF4-FFF2-40B4-BE49-F238E27FC236}">
                  <a16:creationId xmlns:a16="http://schemas.microsoft.com/office/drawing/2014/main" id="{B954A3BF-A5A3-4B5F-96F8-C899D6263C49}"/>
                </a:ext>
              </a:extLst>
            </p:cNvPr>
            <p:cNvSpPr/>
            <p:nvPr/>
          </p:nvSpPr>
          <p:spPr>
            <a:xfrm>
              <a:off x="2164611" y="845915"/>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5" name="Freeform: Shape 144">
              <a:extLst>
                <a:ext uri="{FF2B5EF4-FFF2-40B4-BE49-F238E27FC236}">
                  <a16:creationId xmlns:a16="http://schemas.microsoft.com/office/drawing/2014/main" id="{7594C11A-65F5-4894-8E93-9F76FF898776}"/>
                </a:ext>
              </a:extLst>
            </p:cNvPr>
            <p:cNvSpPr/>
            <p:nvPr/>
          </p:nvSpPr>
          <p:spPr>
            <a:xfrm>
              <a:off x="690712" y="-230885"/>
              <a:ext cx="1736788" cy="1162240"/>
            </a:xfrm>
            <a:custGeom>
              <a:avLst/>
              <a:gdLst>
                <a:gd name="connsiteX0" fmla="*/ 0 w 1736788"/>
                <a:gd name="connsiteY0" fmla="*/ 0 h 1162240"/>
                <a:gd name="connsiteX1" fmla="*/ 0 w 1736788"/>
                <a:gd name="connsiteY1" fmla="*/ 1162241 h 1162240"/>
                <a:gd name="connsiteX2" fmla="*/ 1736788 w 1736788"/>
                <a:gd name="connsiteY2" fmla="*/ 1162241 h 1162240"/>
                <a:gd name="connsiteX3" fmla="*/ 0 w 1736788"/>
                <a:gd name="connsiteY3" fmla="*/ 0 h 1162240"/>
              </a:gdLst>
              <a:ahLst/>
              <a:cxnLst>
                <a:cxn ang="0">
                  <a:pos x="connsiteX0" y="connsiteY0"/>
                </a:cxn>
                <a:cxn ang="0">
                  <a:pos x="connsiteX1" y="connsiteY1"/>
                </a:cxn>
                <a:cxn ang="0">
                  <a:pos x="connsiteX2" y="connsiteY2"/>
                </a:cxn>
                <a:cxn ang="0">
                  <a:pos x="connsiteX3" y="connsiteY3"/>
                </a:cxn>
              </a:cxnLst>
              <a:rect l="l" t="t" r="r" b="b"/>
              <a:pathLst>
                <a:path w="1736788" h="1162240">
                  <a:moveTo>
                    <a:pt x="0" y="0"/>
                  </a:moveTo>
                  <a:lnTo>
                    <a:pt x="0" y="1162241"/>
                  </a:lnTo>
                  <a:lnTo>
                    <a:pt x="1736788" y="1162241"/>
                  </a:lnTo>
                  <a:lnTo>
                    <a:pt x="0" y="0"/>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6" name="Freeform: Shape 145">
              <a:extLst>
                <a:ext uri="{FF2B5EF4-FFF2-40B4-BE49-F238E27FC236}">
                  <a16:creationId xmlns:a16="http://schemas.microsoft.com/office/drawing/2014/main" id="{3CCF2D8C-66F2-427B-83C1-D31E133DB5C4}"/>
                </a:ext>
              </a:extLst>
            </p:cNvPr>
            <p:cNvSpPr/>
            <p:nvPr/>
          </p:nvSpPr>
          <p:spPr>
            <a:xfrm>
              <a:off x="908073" y="210788"/>
              <a:ext cx="731805" cy="484155"/>
            </a:xfrm>
            <a:custGeom>
              <a:avLst/>
              <a:gdLst>
                <a:gd name="connsiteX0" fmla="*/ 0 w 731805"/>
                <a:gd name="connsiteY0" fmla="*/ 0 h 484155"/>
                <a:gd name="connsiteX1" fmla="*/ 0 w 731805"/>
                <a:gd name="connsiteY1" fmla="*/ 484156 h 484155"/>
                <a:gd name="connsiteX2" fmla="*/ 731806 w 731805"/>
                <a:gd name="connsiteY2" fmla="*/ 484156 h 484155"/>
                <a:gd name="connsiteX3" fmla="*/ 0 w 731805"/>
                <a:gd name="connsiteY3" fmla="*/ 0 h 484155"/>
              </a:gdLst>
              <a:ahLst/>
              <a:cxnLst>
                <a:cxn ang="0">
                  <a:pos x="connsiteX0" y="connsiteY0"/>
                </a:cxn>
                <a:cxn ang="0">
                  <a:pos x="connsiteX1" y="connsiteY1"/>
                </a:cxn>
                <a:cxn ang="0">
                  <a:pos x="connsiteX2" y="connsiteY2"/>
                </a:cxn>
                <a:cxn ang="0">
                  <a:pos x="connsiteX3" y="connsiteY3"/>
                </a:cxn>
              </a:cxnLst>
              <a:rect l="l" t="t" r="r" b="b"/>
              <a:pathLst>
                <a:path w="731805" h="484155">
                  <a:moveTo>
                    <a:pt x="0" y="0"/>
                  </a:moveTo>
                  <a:lnTo>
                    <a:pt x="0" y="484156"/>
                  </a:lnTo>
                  <a:lnTo>
                    <a:pt x="731806" y="484156"/>
                  </a:lnTo>
                  <a:lnTo>
                    <a:pt x="0" y="0"/>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47" name="Group 146">
            <a:extLst>
              <a:ext uri="{FF2B5EF4-FFF2-40B4-BE49-F238E27FC236}">
                <a16:creationId xmlns:a16="http://schemas.microsoft.com/office/drawing/2014/main" id="{A8ED7B04-3891-403F-BAF6-5D515FBBC8B2}"/>
              </a:ext>
            </a:extLst>
          </p:cNvPr>
          <p:cNvGrpSpPr/>
          <p:nvPr/>
        </p:nvGrpSpPr>
        <p:grpSpPr>
          <a:xfrm rot="1098579">
            <a:off x="7607687" y="-300265"/>
            <a:ext cx="1557975" cy="610968"/>
            <a:chOff x="1686551" y="-609980"/>
            <a:chExt cx="2622327" cy="783145"/>
          </a:xfrm>
        </p:grpSpPr>
        <p:sp>
          <p:nvSpPr>
            <p:cNvPr id="148" name="Freeform: Shape 147">
              <a:extLst>
                <a:ext uri="{FF2B5EF4-FFF2-40B4-BE49-F238E27FC236}">
                  <a16:creationId xmlns:a16="http://schemas.microsoft.com/office/drawing/2014/main" id="{7FB814EE-065E-49AB-BF86-9E64946D7BDD}"/>
                </a:ext>
              </a:extLst>
            </p:cNvPr>
            <p:cNvSpPr/>
            <p:nvPr/>
          </p:nvSpPr>
          <p:spPr>
            <a:xfrm>
              <a:off x="1958585"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49" name="Freeform: Shape 148">
              <a:extLst>
                <a:ext uri="{FF2B5EF4-FFF2-40B4-BE49-F238E27FC236}">
                  <a16:creationId xmlns:a16="http://schemas.microsoft.com/office/drawing/2014/main" id="{C19A8FD6-8726-4CD9-977D-717143BBC0F7}"/>
                </a:ext>
              </a:extLst>
            </p:cNvPr>
            <p:cNvSpPr/>
            <p:nvPr/>
          </p:nvSpPr>
          <p:spPr>
            <a:xfrm>
              <a:off x="2037643"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0" name="Freeform: Shape 149">
              <a:extLst>
                <a:ext uri="{FF2B5EF4-FFF2-40B4-BE49-F238E27FC236}">
                  <a16:creationId xmlns:a16="http://schemas.microsoft.com/office/drawing/2014/main" id="{065F4A3F-F32A-49C0-BAEE-DA0C00E97434}"/>
                </a:ext>
              </a:extLst>
            </p:cNvPr>
            <p:cNvSpPr/>
            <p:nvPr/>
          </p:nvSpPr>
          <p:spPr>
            <a:xfrm>
              <a:off x="2116700"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1" name="Freeform: Shape 150">
              <a:extLst>
                <a:ext uri="{FF2B5EF4-FFF2-40B4-BE49-F238E27FC236}">
                  <a16:creationId xmlns:a16="http://schemas.microsoft.com/office/drawing/2014/main" id="{869D0751-77B7-49D9-B570-80549CEE9BAB}"/>
                </a:ext>
              </a:extLst>
            </p:cNvPr>
            <p:cNvSpPr/>
            <p:nvPr/>
          </p:nvSpPr>
          <p:spPr>
            <a:xfrm>
              <a:off x="219566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2" name="Freeform: Shape 151">
              <a:extLst>
                <a:ext uri="{FF2B5EF4-FFF2-40B4-BE49-F238E27FC236}">
                  <a16:creationId xmlns:a16="http://schemas.microsoft.com/office/drawing/2014/main" id="{0B578598-2534-4222-BC2C-D48B6A15F533}"/>
                </a:ext>
              </a:extLst>
            </p:cNvPr>
            <p:cNvSpPr/>
            <p:nvPr/>
          </p:nvSpPr>
          <p:spPr>
            <a:xfrm>
              <a:off x="2274720"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3" name="Freeform: Shape 152">
              <a:extLst>
                <a:ext uri="{FF2B5EF4-FFF2-40B4-BE49-F238E27FC236}">
                  <a16:creationId xmlns:a16="http://schemas.microsoft.com/office/drawing/2014/main" id="{7F1D5B38-C9C1-4F83-985C-976F9B68CE4F}"/>
                </a:ext>
              </a:extLst>
            </p:cNvPr>
            <p:cNvSpPr/>
            <p:nvPr/>
          </p:nvSpPr>
          <p:spPr>
            <a:xfrm>
              <a:off x="2353777"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4" name="Freeform: Shape 153">
              <a:extLst>
                <a:ext uri="{FF2B5EF4-FFF2-40B4-BE49-F238E27FC236}">
                  <a16:creationId xmlns:a16="http://schemas.microsoft.com/office/drawing/2014/main" id="{AEFB2B86-F5FE-4A5B-A7B9-D65FFD62713D}"/>
                </a:ext>
              </a:extLst>
            </p:cNvPr>
            <p:cNvSpPr/>
            <p:nvPr/>
          </p:nvSpPr>
          <p:spPr>
            <a:xfrm>
              <a:off x="2432835"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5" name="Freeform: Shape 154">
              <a:extLst>
                <a:ext uri="{FF2B5EF4-FFF2-40B4-BE49-F238E27FC236}">
                  <a16:creationId xmlns:a16="http://schemas.microsoft.com/office/drawing/2014/main" id="{745A6A8C-125F-4437-BB0B-D53EFE813F4D}"/>
                </a:ext>
              </a:extLst>
            </p:cNvPr>
            <p:cNvSpPr/>
            <p:nvPr/>
          </p:nvSpPr>
          <p:spPr>
            <a:xfrm>
              <a:off x="2511797"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6" name="Freeform: Shape 155">
              <a:extLst>
                <a:ext uri="{FF2B5EF4-FFF2-40B4-BE49-F238E27FC236}">
                  <a16:creationId xmlns:a16="http://schemas.microsoft.com/office/drawing/2014/main" id="{FD434FE7-E366-4652-AD74-5C7C35E76405}"/>
                </a:ext>
              </a:extLst>
            </p:cNvPr>
            <p:cNvSpPr/>
            <p:nvPr/>
          </p:nvSpPr>
          <p:spPr>
            <a:xfrm>
              <a:off x="2590855"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7" name="Freeform: Shape 156">
              <a:extLst>
                <a:ext uri="{FF2B5EF4-FFF2-40B4-BE49-F238E27FC236}">
                  <a16:creationId xmlns:a16="http://schemas.microsoft.com/office/drawing/2014/main" id="{383368B9-C975-4A14-8BA0-93E27CEF543F}"/>
                </a:ext>
              </a:extLst>
            </p:cNvPr>
            <p:cNvSpPr/>
            <p:nvPr/>
          </p:nvSpPr>
          <p:spPr>
            <a:xfrm>
              <a:off x="266991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8" name="Freeform: Shape 157">
              <a:extLst>
                <a:ext uri="{FF2B5EF4-FFF2-40B4-BE49-F238E27FC236}">
                  <a16:creationId xmlns:a16="http://schemas.microsoft.com/office/drawing/2014/main" id="{59D52A32-6F37-45CA-AF3B-C7BD38CC1C8B}"/>
                </a:ext>
              </a:extLst>
            </p:cNvPr>
            <p:cNvSpPr/>
            <p:nvPr/>
          </p:nvSpPr>
          <p:spPr>
            <a:xfrm>
              <a:off x="2748970"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59" name="Freeform: Shape 158">
              <a:extLst>
                <a:ext uri="{FF2B5EF4-FFF2-40B4-BE49-F238E27FC236}">
                  <a16:creationId xmlns:a16="http://schemas.microsoft.com/office/drawing/2014/main" id="{EBC863C5-4F28-44E6-AC70-3B1DF2B740F3}"/>
                </a:ext>
              </a:extLst>
            </p:cNvPr>
            <p:cNvSpPr/>
            <p:nvPr/>
          </p:nvSpPr>
          <p:spPr>
            <a:xfrm>
              <a:off x="282793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0" name="Freeform: Shape 159">
              <a:extLst>
                <a:ext uri="{FF2B5EF4-FFF2-40B4-BE49-F238E27FC236}">
                  <a16:creationId xmlns:a16="http://schemas.microsoft.com/office/drawing/2014/main" id="{459E06C2-3949-4827-B352-128D0D5182F8}"/>
                </a:ext>
              </a:extLst>
            </p:cNvPr>
            <p:cNvSpPr/>
            <p:nvPr/>
          </p:nvSpPr>
          <p:spPr>
            <a:xfrm>
              <a:off x="2906989"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1" name="Freeform: Shape 160">
              <a:extLst>
                <a:ext uri="{FF2B5EF4-FFF2-40B4-BE49-F238E27FC236}">
                  <a16:creationId xmlns:a16="http://schemas.microsoft.com/office/drawing/2014/main" id="{C9E678FA-10C2-4D9F-8124-690DA5A89CE6}"/>
                </a:ext>
              </a:extLst>
            </p:cNvPr>
            <p:cNvSpPr/>
            <p:nvPr/>
          </p:nvSpPr>
          <p:spPr>
            <a:xfrm>
              <a:off x="2986047"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2" name="Freeform: Shape 161">
              <a:extLst>
                <a:ext uri="{FF2B5EF4-FFF2-40B4-BE49-F238E27FC236}">
                  <a16:creationId xmlns:a16="http://schemas.microsoft.com/office/drawing/2014/main" id="{7F118CCA-68B5-440B-9308-2C662ADB8C46}"/>
                </a:ext>
              </a:extLst>
            </p:cNvPr>
            <p:cNvSpPr/>
            <p:nvPr/>
          </p:nvSpPr>
          <p:spPr>
            <a:xfrm>
              <a:off x="3065104"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3" name="Freeform: Shape 162">
              <a:extLst>
                <a:ext uri="{FF2B5EF4-FFF2-40B4-BE49-F238E27FC236}">
                  <a16:creationId xmlns:a16="http://schemas.microsoft.com/office/drawing/2014/main" id="{A2A167EA-8204-4666-8AE3-43FF963D5223}"/>
                </a:ext>
              </a:extLst>
            </p:cNvPr>
            <p:cNvSpPr/>
            <p:nvPr/>
          </p:nvSpPr>
          <p:spPr>
            <a:xfrm>
              <a:off x="3144066"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4" name="Freeform: Shape 163">
              <a:extLst>
                <a:ext uri="{FF2B5EF4-FFF2-40B4-BE49-F238E27FC236}">
                  <a16:creationId xmlns:a16="http://schemas.microsoft.com/office/drawing/2014/main" id="{D5E0A262-548B-4818-80FE-9B2D5DC04BE8}"/>
                </a:ext>
              </a:extLst>
            </p:cNvPr>
            <p:cNvSpPr/>
            <p:nvPr/>
          </p:nvSpPr>
          <p:spPr>
            <a:xfrm>
              <a:off x="3223124"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5" name="Freeform: Shape 164">
              <a:extLst>
                <a:ext uri="{FF2B5EF4-FFF2-40B4-BE49-F238E27FC236}">
                  <a16:creationId xmlns:a16="http://schemas.microsoft.com/office/drawing/2014/main" id="{BB79D6DB-117D-4A26-B20C-32A3D45AE5C1}"/>
                </a:ext>
              </a:extLst>
            </p:cNvPr>
            <p:cNvSpPr/>
            <p:nvPr/>
          </p:nvSpPr>
          <p:spPr>
            <a:xfrm>
              <a:off x="3302182"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6" name="Freeform: Shape 165">
              <a:extLst>
                <a:ext uri="{FF2B5EF4-FFF2-40B4-BE49-F238E27FC236}">
                  <a16:creationId xmlns:a16="http://schemas.microsoft.com/office/drawing/2014/main" id="{76CF7DAE-8E46-4D8E-B588-38FD937D305A}"/>
                </a:ext>
              </a:extLst>
            </p:cNvPr>
            <p:cNvSpPr/>
            <p:nvPr/>
          </p:nvSpPr>
          <p:spPr>
            <a:xfrm>
              <a:off x="3381239"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7" name="Freeform: Shape 166">
              <a:extLst>
                <a:ext uri="{FF2B5EF4-FFF2-40B4-BE49-F238E27FC236}">
                  <a16:creationId xmlns:a16="http://schemas.microsoft.com/office/drawing/2014/main" id="{06BEECA6-7179-428D-9EB6-A8CAB322802C}"/>
                </a:ext>
              </a:extLst>
            </p:cNvPr>
            <p:cNvSpPr/>
            <p:nvPr/>
          </p:nvSpPr>
          <p:spPr>
            <a:xfrm>
              <a:off x="3460201"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8" name="Freeform: Shape 167">
              <a:extLst>
                <a:ext uri="{FF2B5EF4-FFF2-40B4-BE49-F238E27FC236}">
                  <a16:creationId xmlns:a16="http://schemas.microsoft.com/office/drawing/2014/main" id="{8E1BF0F0-39DA-486B-9886-FD49197487BD}"/>
                </a:ext>
              </a:extLst>
            </p:cNvPr>
            <p:cNvSpPr/>
            <p:nvPr/>
          </p:nvSpPr>
          <p:spPr>
            <a:xfrm>
              <a:off x="3539259"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69" name="Freeform: Shape 168">
              <a:extLst>
                <a:ext uri="{FF2B5EF4-FFF2-40B4-BE49-F238E27FC236}">
                  <a16:creationId xmlns:a16="http://schemas.microsoft.com/office/drawing/2014/main" id="{30611E27-1576-4DCB-B6DC-F2144D32FF1C}"/>
                </a:ext>
              </a:extLst>
            </p:cNvPr>
            <p:cNvSpPr/>
            <p:nvPr/>
          </p:nvSpPr>
          <p:spPr>
            <a:xfrm>
              <a:off x="3618316"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0" name="Freeform: Shape 169">
              <a:extLst>
                <a:ext uri="{FF2B5EF4-FFF2-40B4-BE49-F238E27FC236}">
                  <a16:creationId xmlns:a16="http://schemas.microsoft.com/office/drawing/2014/main" id="{17E8B807-9CFD-40EB-9AA5-BF7F1B808E0D}"/>
                </a:ext>
              </a:extLst>
            </p:cNvPr>
            <p:cNvSpPr/>
            <p:nvPr/>
          </p:nvSpPr>
          <p:spPr>
            <a:xfrm>
              <a:off x="3697374"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1" name="Freeform: Shape 170">
              <a:extLst>
                <a:ext uri="{FF2B5EF4-FFF2-40B4-BE49-F238E27FC236}">
                  <a16:creationId xmlns:a16="http://schemas.microsoft.com/office/drawing/2014/main" id="{34FAF739-6989-4BE5-B3E0-232E9F9A48FE}"/>
                </a:ext>
              </a:extLst>
            </p:cNvPr>
            <p:cNvSpPr/>
            <p:nvPr/>
          </p:nvSpPr>
          <p:spPr>
            <a:xfrm>
              <a:off x="3776336" y="78010"/>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2" name="Freeform: Shape 171">
              <a:extLst>
                <a:ext uri="{FF2B5EF4-FFF2-40B4-BE49-F238E27FC236}">
                  <a16:creationId xmlns:a16="http://schemas.microsoft.com/office/drawing/2014/main" id="{B08BF739-6604-426D-B5BE-C50E7250EF34}"/>
                </a:ext>
              </a:extLst>
            </p:cNvPr>
            <p:cNvSpPr/>
            <p:nvPr/>
          </p:nvSpPr>
          <p:spPr>
            <a:xfrm>
              <a:off x="1686551" y="-609980"/>
              <a:ext cx="2622327" cy="783145"/>
            </a:xfrm>
            <a:custGeom>
              <a:avLst/>
              <a:gdLst>
                <a:gd name="connsiteX0" fmla="*/ 2622328 w 2622327"/>
                <a:gd name="connsiteY0" fmla="*/ 783146 h 783145"/>
                <a:gd name="connsiteX1" fmla="*/ 910304 w 2622327"/>
                <a:gd name="connsiteY1" fmla="*/ 0 h 783145"/>
                <a:gd name="connsiteX2" fmla="*/ 0 w 2622327"/>
                <a:gd name="connsiteY2" fmla="*/ 771811 h 783145"/>
                <a:gd name="connsiteX3" fmla="*/ 2622328 w 2622327"/>
                <a:gd name="connsiteY3" fmla="*/ 783146 h 783145"/>
              </a:gdLst>
              <a:ahLst/>
              <a:cxnLst>
                <a:cxn ang="0">
                  <a:pos x="connsiteX0" y="connsiteY0"/>
                </a:cxn>
                <a:cxn ang="0">
                  <a:pos x="connsiteX1" y="connsiteY1"/>
                </a:cxn>
                <a:cxn ang="0">
                  <a:pos x="connsiteX2" y="connsiteY2"/>
                </a:cxn>
                <a:cxn ang="0">
                  <a:pos x="connsiteX3" y="connsiteY3"/>
                </a:cxn>
              </a:cxnLst>
              <a:rect l="l" t="t" r="r" b="b"/>
              <a:pathLst>
                <a:path w="2622327" h="783145">
                  <a:moveTo>
                    <a:pt x="2622328" y="783146"/>
                  </a:moveTo>
                  <a:lnTo>
                    <a:pt x="910304" y="0"/>
                  </a:lnTo>
                  <a:lnTo>
                    <a:pt x="0" y="771811"/>
                  </a:lnTo>
                  <a:lnTo>
                    <a:pt x="2622328" y="783146"/>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3" name="Freeform: Shape 172">
              <a:extLst>
                <a:ext uri="{FF2B5EF4-FFF2-40B4-BE49-F238E27FC236}">
                  <a16:creationId xmlns:a16="http://schemas.microsoft.com/office/drawing/2014/main" id="{F2DDDC4B-61DF-40EF-B19A-0444C644A3A3}"/>
                </a:ext>
              </a:extLst>
            </p:cNvPr>
            <p:cNvSpPr/>
            <p:nvPr/>
          </p:nvSpPr>
          <p:spPr>
            <a:xfrm>
              <a:off x="2334823" y="-336613"/>
              <a:ext cx="928020" cy="261270"/>
            </a:xfrm>
            <a:custGeom>
              <a:avLst/>
              <a:gdLst>
                <a:gd name="connsiteX0" fmla="*/ 928021 w 928020"/>
                <a:gd name="connsiteY0" fmla="*/ 261271 h 261270"/>
                <a:gd name="connsiteX1" fmla="*/ 294322 w 928020"/>
                <a:gd name="connsiteY1" fmla="*/ 0 h 261270"/>
                <a:gd name="connsiteX2" fmla="*/ 0 w 928020"/>
                <a:gd name="connsiteY2" fmla="*/ 261080 h 261270"/>
                <a:gd name="connsiteX3" fmla="*/ 928021 w 928020"/>
                <a:gd name="connsiteY3" fmla="*/ 261271 h 261270"/>
              </a:gdLst>
              <a:ahLst/>
              <a:cxnLst>
                <a:cxn ang="0">
                  <a:pos x="connsiteX0" y="connsiteY0"/>
                </a:cxn>
                <a:cxn ang="0">
                  <a:pos x="connsiteX1" y="connsiteY1"/>
                </a:cxn>
                <a:cxn ang="0">
                  <a:pos x="connsiteX2" y="connsiteY2"/>
                </a:cxn>
                <a:cxn ang="0">
                  <a:pos x="connsiteX3" y="connsiteY3"/>
                </a:cxn>
              </a:cxnLst>
              <a:rect l="l" t="t" r="r" b="b"/>
              <a:pathLst>
                <a:path w="928020" h="261270">
                  <a:moveTo>
                    <a:pt x="928021" y="261271"/>
                  </a:moveTo>
                  <a:lnTo>
                    <a:pt x="294322" y="0"/>
                  </a:lnTo>
                  <a:lnTo>
                    <a:pt x="0" y="261080"/>
                  </a:lnTo>
                  <a:lnTo>
                    <a:pt x="928021" y="261271"/>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74" name="Group 173">
            <a:extLst>
              <a:ext uri="{FF2B5EF4-FFF2-40B4-BE49-F238E27FC236}">
                <a16:creationId xmlns:a16="http://schemas.microsoft.com/office/drawing/2014/main" id="{32FBBB6F-FA13-4D7D-B96B-5CBDB528C8D7}"/>
              </a:ext>
            </a:extLst>
          </p:cNvPr>
          <p:cNvGrpSpPr/>
          <p:nvPr/>
        </p:nvGrpSpPr>
        <p:grpSpPr>
          <a:xfrm rot="19136528">
            <a:off x="3810414" y="-327227"/>
            <a:ext cx="892858" cy="1379185"/>
            <a:chOff x="-402471" y="2415254"/>
            <a:chExt cx="946404" cy="1461897"/>
          </a:xfrm>
        </p:grpSpPr>
        <p:sp>
          <p:nvSpPr>
            <p:cNvPr id="175" name="Freeform: Shape 174">
              <a:extLst>
                <a:ext uri="{FF2B5EF4-FFF2-40B4-BE49-F238E27FC236}">
                  <a16:creationId xmlns:a16="http://schemas.microsoft.com/office/drawing/2014/main" id="{64982C25-5572-4BBE-865D-748C74E15B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07522" y="280747"/>
                    <a:pt x="699012" y="405956"/>
                    <a:pt x="473202" y="392620"/>
                  </a:cubicBezTo>
                  <a:cubicBezTo>
                    <a:pt x="223819" y="395138"/>
                    <a:pt x="-2988" y="304824"/>
                    <a:pt x="0" y="196310"/>
                  </a:cubicBezTo>
                  <a:cubicBezTo>
                    <a:pt x="-21616" y="109001"/>
                    <a:pt x="202143" y="53707"/>
                    <a:pt x="473202" y="0"/>
                  </a:cubicBezTo>
                  <a:cubicBezTo>
                    <a:pt x="723978" y="-5781"/>
                    <a:pt x="969011" y="98693"/>
                    <a:pt x="946404" y="196310"/>
                  </a:cubicBezTo>
                  <a:close/>
                </a:path>
              </a:pathLst>
            </a:custGeom>
            <a:noFill/>
            <a:ln w="9525" cap="rnd">
              <a:solidFill>
                <a:srgbClr val="231F20"/>
              </a:solidFill>
              <a:prstDash val="dash"/>
              <a:miter/>
              <a:extLst>
                <a:ext uri="{C807C97D-BFC1-408E-A445-0C87EB9F89A2}">
                  <ask:lineSketchStyleProps xmlns:ask="http://schemas.microsoft.com/office/drawing/2018/sketchyshapes" sd="1219033472">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6" name="Freeform: Shape 175">
              <a:extLst>
                <a:ext uri="{FF2B5EF4-FFF2-40B4-BE49-F238E27FC236}">
                  <a16:creationId xmlns:a16="http://schemas.microsoft.com/office/drawing/2014/main" id="{91B7E72D-B53C-4DA7-AF5D-AAE740318C60}"/>
                </a:ext>
              </a:extLst>
            </p:cNvPr>
            <p:cNvSpPr/>
            <p:nvPr/>
          </p:nvSpPr>
          <p:spPr>
            <a:xfrm>
              <a:off x="-379516" y="2415254"/>
              <a:ext cx="923448" cy="1265586"/>
            </a:xfrm>
            <a:custGeom>
              <a:avLst/>
              <a:gdLst>
                <a:gd name="connsiteX0" fmla="*/ 450247 w 923448"/>
                <a:gd name="connsiteY0" fmla="*/ 0 h 1265586"/>
                <a:gd name="connsiteX1" fmla="*/ 450247 w 923448"/>
                <a:gd name="connsiteY1" fmla="*/ 590036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5466 w 923448"/>
                <a:gd name="connsiteY5" fmla="*/ 608648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60034" y="197892"/>
                    <a:pt x="442863" y="446403"/>
                    <a:pt x="450247" y="590036"/>
                  </a:cubicBezTo>
                  <a:cubicBezTo>
                    <a:pt x="457631" y="733669"/>
                    <a:pt x="435592" y="1103672"/>
                    <a:pt x="450247" y="1255395"/>
                  </a:cubicBezTo>
                  <a:cubicBezTo>
                    <a:pt x="655093" y="1272170"/>
                    <a:pt x="736168" y="1284028"/>
                    <a:pt x="923449" y="1265587"/>
                  </a:cubicBezTo>
                  <a:cubicBezTo>
                    <a:pt x="913725" y="1235008"/>
                    <a:pt x="908030" y="1220040"/>
                    <a:pt x="900684" y="1205294"/>
                  </a:cubicBezTo>
                  <a:cubicBezTo>
                    <a:pt x="815059" y="1022629"/>
                    <a:pt x="766876" y="900137"/>
                    <a:pt x="675466" y="608648"/>
                  </a:cubicBezTo>
                  <a:cubicBezTo>
                    <a:pt x="584056" y="317159"/>
                    <a:pt x="528660" y="192377"/>
                    <a:pt x="450247" y="12002"/>
                  </a:cubicBezTo>
                  <a:cubicBezTo>
                    <a:pt x="408514" y="131001"/>
                    <a:pt x="275769" y="436304"/>
                    <a:pt x="234128" y="584645"/>
                  </a:cubicBezTo>
                  <a:cubicBezTo>
                    <a:pt x="192487" y="732986"/>
                    <a:pt x="87434" y="1040726"/>
                    <a:pt x="0" y="1205008"/>
                  </a:cubicBezTo>
                </a:path>
              </a:pathLst>
            </a:custGeom>
            <a:noFill/>
            <a:ln w="9525" cap="flat">
              <a:solidFill>
                <a:srgbClr val="231F20"/>
              </a:solidFill>
              <a:prstDash val="solid"/>
              <a:miter/>
              <a:extLst>
                <a:ext uri="{C807C97D-BFC1-408E-A445-0C87EB9F89A2}">
                  <ask:lineSketchStyleProps xmlns:ask="http://schemas.microsoft.com/office/drawing/2018/sketchyshapes" sd="2650216993">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77" name="Group 176">
            <a:extLst>
              <a:ext uri="{FF2B5EF4-FFF2-40B4-BE49-F238E27FC236}">
                <a16:creationId xmlns:a16="http://schemas.microsoft.com/office/drawing/2014/main" id="{1103644B-8AF3-474D-9CFB-76BCA629FB75}"/>
              </a:ext>
            </a:extLst>
          </p:cNvPr>
          <p:cNvGrpSpPr/>
          <p:nvPr/>
        </p:nvGrpSpPr>
        <p:grpSpPr>
          <a:xfrm>
            <a:off x="11255066" y="-26033"/>
            <a:ext cx="891445" cy="1170336"/>
            <a:chOff x="4426132" y="-791146"/>
            <a:chExt cx="891445" cy="1170336"/>
          </a:xfrm>
        </p:grpSpPr>
        <p:sp>
          <p:nvSpPr>
            <p:cNvPr id="178" name="Freeform: Shape 177">
              <a:extLst>
                <a:ext uri="{FF2B5EF4-FFF2-40B4-BE49-F238E27FC236}">
                  <a16:creationId xmlns:a16="http://schemas.microsoft.com/office/drawing/2014/main" id="{E9849D06-D172-4D64-8FB7-3943C7D79455}"/>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79" name="Freeform: Shape 178">
              <a:extLst>
                <a:ext uri="{FF2B5EF4-FFF2-40B4-BE49-F238E27FC236}">
                  <a16:creationId xmlns:a16="http://schemas.microsoft.com/office/drawing/2014/main" id="{95AA0193-AD10-4303-BBFB-C36779C80B1E}"/>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80" name="Group 179">
            <a:extLst>
              <a:ext uri="{FF2B5EF4-FFF2-40B4-BE49-F238E27FC236}">
                <a16:creationId xmlns:a16="http://schemas.microsoft.com/office/drawing/2014/main" id="{4E6D30AC-8E97-440C-A2AA-D2FEDCAD3E84}"/>
              </a:ext>
            </a:extLst>
          </p:cNvPr>
          <p:cNvGrpSpPr/>
          <p:nvPr/>
        </p:nvGrpSpPr>
        <p:grpSpPr>
          <a:xfrm>
            <a:off x="10348512" y="-200665"/>
            <a:ext cx="700087" cy="836676"/>
            <a:chOff x="1984969" y="2345150"/>
            <a:chExt cx="700087" cy="836676"/>
          </a:xfrm>
        </p:grpSpPr>
        <p:sp>
          <p:nvSpPr>
            <p:cNvPr id="181" name="Freeform: Shape 180">
              <a:extLst>
                <a:ext uri="{FF2B5EF4-FFF2-40B4-BE49-F238E27FC236}">
                  <a16:creationId xmlns:a16="http://schemas.microsoft.com/office/drawing/2014/main" id="{8A972863-8545-419D-8D0F-031A23996AB7}"/>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1586" y="115468"/>
                    <a:pt x="381960" y="122795"/>
                    <a:pt x="236887" y="142304"/>
                  </a:cubicBezTo>
                  <a:cubicBezTo>
                    <a:pt x="108326" y="144904"/>
                    <a:pt x="984" y="103232"/>
                    <a:pt x="0" y="71152"/>
                  </a:cubicBezTo>
                  <a:cubicBezTo>
                    <a:pt x="27510" y="33734"/>
                    <a:pt x="125615" y="18591"/>
                    <a:pt x="236887" y="0"/>
                  </a:cubicBezTo>
                  <a:cubicBezTo>
                    <a:pt x="369585" y="-9547"/>
                    <a:pt x="466656" y="33482"/>
                    <a:pt x="473773" y="71152"/>
                  </a:cubicBezTo>
                  <a:close/>
                </a:path>
              </a:pathLst>
            </a:custGeom>
            <a:noFill/>
            <a:ln w="9525" cap="flat">
              <a:solidFill>
                <a:srgbClr val="231F20"/>
              </a:solidFill>
              <a:prstDash val="solid"/>
              <a:miter/>
              <a:extLst>
                <a:ext uri="{C807C97D-BFC1-408E-A445-0C87EB9F89A2}">
                  <ask:lineSketchStyleProps xmlns:ask="http://schemas.microsoft.com/office/drawing/2018/sketchyshapes" sd="32226001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2" name="Freeform: Shape 181">
              <a:extLst>
                <a:ext uri="{FF2B5EF4-FFF2-40B4-BE49-F238E27FC236}">
                  <a16:creationId xmlns:a16="http://schemas.microsoft.com/office/drawing/2014/main" id="{21CCFBFA-7CE3-4A6C-9657-85C6BECDAEBA}"/>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42052" y="375032"/>
                    <a:pt x="-35681" y="107937"/>
                    <a:pt x="84655" y="24"/>
                  </a:cubicBezTo>
                </a:path>
              </a:pathLst>
            </a:custGeom>
            <a:noFill/>
            <a:ln w="9525" cap="flat">
              <a:solidFill>
                <a:srgbClr val="231F20"/>
              </a:solidFill>
              <a:prstDash val="solid"/>
              <a:miter/>
              <a:extLst>
                <a:ext uri="{C807C97D-BFC1-408E-A445-0C87EB9F89A2}">
                  <ask:lineSketchStyleProps xmlns:ask="http://schemas.microsoft.com/office/drawing/2018/sketchyshapes" sd="3103673932">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3" name="Freeform: Shape 182">
              <a:extLst>
                <a:ext uri="{FF2B5EF4-FFF2-40B4-BE49-F238E27FC236}">
                  <a16:creationId xmlns:a16="http://schemas.microsoft.com/office/drawing/2014/main" id="{88463B59-C8EB-4DDB-AC0F-47936EA40566}"/>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704670" y="183366"/>
                    <a:pt x="570692" y="269872"/>
                    <a:pt x="350044" y="239077"/>
                  </a:cubicBezTo>
                  <a:cubicBezTo>
                    <a:pt x="146362" y="239689"/>
                    <a:pt x="685" y="197446"/>
                    <a:pt x="0" y="119539"/>
                  </a:cubicBezTo>
                  <a:cubicBezTo>
                    <a:pt x="-28153" y="68949"/>
                    <a:pt x="170583" y="14873"/>
                    <a:pt x="350044" y="0"/>
                  </a:cubicBezTo>
                  <a:cubicBezTo>
                    <a:pt x="550875" y="-3926"/>
                    <a:pt x="706760" y="51590"/>
                    <a:pt x="700087" y="119539"/>
                  </a:cubicBezTo>
                  <a:close/>
                </a:path>
              </a:pathLst>
            </a:custGeom>
            <a:noFill/>
            <a:ln w="9525" cap="rnd">
              <a:solidFill>
                <a:srgbClr val="231F20"/>
              </a:solidFill>
              <a:prstDash val="dash"/>
              <a:miter/>
              <a:extLst>
                <a:ext uri="{C807C97D-BFC1-408E-A445-0C87EB9F89A2}">
                  <ask:lineSketchStyleProps xmlns:ask="http://schemas.microsoft.com/office/drawing/2018/sketchyshapes" sd="1610619774">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4" name="Freeform: Shape 183">
              <a:extLst>
                <a:ext uri="{FF2B5EF4-FFF2-40B4-BE49-F238E27FC236}">
                  <a16:creationId xmlns:a16="http://schemas.microsoft.com/office/drawing/2014/main" id="{60927E7B-D419-4B73-8351-E50A1F929297}"/>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707285" y="214339"/>
                    <a:pt x="515881" y="268420"/>
                    <a:pt x="350044" y="239077"/>
                  </a:cubicBezTo>
                  <a:cubicBezTo>
                    <a:pt x="150678" y="245401"/>
                    <a:pt x="1175" y="178842"/>
                    <a:pt x="0" y="119539"/>
                  </a:cubicBezTo>
                  <a:cubicBezTo>
                    <a:pt x="-3596" y="58956"/>
                    <a:pt x="147567" y="-2951"/>
                    <a:pt x="350044" y="0"/>
                  </a:cubicBezTo>
                  <a:cubicBezTo>
                    <a:pt x="547835" y="-8617"/>
                    <a:pt x="705248" y="63584"/>
                    <a:pt x="700087" y="119539"/>
                  </a:cubicBezTo>
                  <a:close/>
                </a:path>
              </a:pathLst>
            </a:custGeom>
            <a:noFill/>
            <a:ln w="9525" cap="rnd">
              <a:solidFill>
                <a:srgbClr val="231F20"/>
              </a:solidFill>
              <a:prstDash val="dash"/>
              <a:miter/>
              <a:extLst>
                <a:ext uri="{C807C97D-BFC1-408E-A445-0C87EB9F89A2}">
                  <ask:lineSketchStyleProps xmlns:ask="http://schemas.microsoft.com/office/drawing/2018/sketchyshapes" sd="346635989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5" name="Freeform: Shape 184">
              <a:extLst>
                <a:ext uri="{FF2B5EF4-FFF2-40B4-BE49-F238E27FC236}">
                  <a16:creationId xmlns:a16="http://schemas.microsoft.com/office/drawing/2014/main" id="{55F2E0CD-202A-4B34-92FE-9F693640B215}"/>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123013" y="106518"/>
                    <a:pt x="122830" y="398310"/>
                    <a:pt x="-20" y="503039"/>
                  </a:cubicBezTo>
                </a:path>
              </a:pathLst>
            </a:custGeom>
            <a:noFill/>
            <a:ln w="9525" cap="flat">
              <a:solidFill>
                <a:srgbClr val="231F20"/>
              </a:solidFill>
              <a:prstDash val="solid"/>
              <a:miter/>
              <a:extLst>
                <a:ext uri="{C807C97D-BFC1-408E-A445-0C87EB9F89A2}">
                  <ask:lineSketchStyleProps xmlns:ask="http://schemas.microsoft.com/office/drawing/2018/sketchyshapes" sd="1783225129">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sk:type>
                      <ask:lineSketchFreehand/>
                    </ask:type>
                  </ask:lineSketchStyleProps>
                </a:ext>
              </a:extLst>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186" name="Group 185">
            <a:extLst>
              <a:ext uri="{FF2B5EF4-FFF2-40B4-BE49-F238E27FC236}">
                <a16:creationId xmlns:a16="http://schemas.microsoft.com/office/drawing/2014/main" id="{2E60EA97-8025-4D7D-8E2D-2668BEFAB3F8}"/>
              </a:ext>
            </a:extLst>
          </p:cNvPr>
          <p:cNvGrpSpPr/>
          <p:nvPr/>
        </p:nvGrpSpPr>
        <p:grpSpPr>
          <a:xfrm rot="2700000">
            <a:off x="1959356" y="-146379"/>
            <a:ext cx="1047539" cy="1335316"/>
            <a:chOff x="1507408" y="964593"/>
            <a:chExt cx="1047539" cy="1335316"/>
          </a:xfrm>
        </p:grpSpPr>
        <p:sp>
          <p:nvSpPr>
            <p:cNvPr id="187" name="Rectangle: Rounded Corners 186">
              <a:extLst>
                <a:ext uri="{FF2B5EF4-FFF2-40B4-BE49-F238E27FC236}">
                  <a16:creationId xmlns:a16="http://schemas.microsoft.com/office/drawing/2014/main" id="{2B0660B7-55EF-412D-8E1C-3BAB51B9EDFA}"/>
                </a:ext>
              </a:extLst>
            </p:cNvPr>
            <p:cNvSpPr/>
            <p:nvPr/>
          </p:nvSpPr>
          <p:spPr>
            <a:xfrm>
              <a:off x="1589676" y="1074782"/>
              <a:ext cx="872367" cy="243034"/>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8" name="Rectangle: Rounded Corners 187">
              <a:extLst>
                <a:ext uri="{FF2B5EF4-FFF2-40B4-BE49-F238E27FC236}">
                  <a16:creationId xmlns:a16="http://schemas.microsoft.com/office/drawing/2014/main" id="{C01EE23F-0C7D-4F51-A65A-06DCCAA5CC78}"/>
                </a:ext>
              </a:extLst>
            </p:cNvPr>
            <p:cNvSpPr/>
            <p:nvPr/>
          </p:nvSpPr>
          <p:spPr>
            <a:xfrm>
              <a:off x="1589676" y="1389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89" name="Rectangle: Rounded Corners 188">
              <a:extLst>
                <a:ext uri="{FF2B5EF4-FFF2-40B4-BE49-F238E27FC236}">
                  <a16:creationId xmlns:a16="http://schemas.microsoft.com/office/drawing/2014/main" id="{4C882F39-6A16-4D26-9BF3-5A736700256E}"/>
                </a:ext>
              </a:extLst>
            </p:cNvPr>
            <p:cNvSpPr/>
            <p:nvPr/>
          </p:nvSpPr>
          <p:spPr>
            <a:xfrm>
              <a:off x="1902513" y="1389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0" name="Rectangle: Rounded Corners 189">
              <a:extLst>
                <a:ext uri="{FF2B5EF4-FFF2-40B4-BE49-F238E27FC236}">
                  <a16:creationId xmlns:a16="http://schemas.microsoft.com/office/drawing/2014/main" id="{3C9C4048-0C61-4F7A-BDFF-0197490FE78B}"/>
                </a:ext>
              </a:extLst>
            </p:cNvPr>
            <p:cNvSpPr/>
            <p:nvPr/>
          </p:nvSpPr>
          <p:spPr>
            <a:xfrm>
              <a:off x="2215352" y="1389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1" name="Rectangle: Rounded Corners 190">
              <a:extLst>
                <a:ext uri="{FF2B5EF4-FFF2-40B4-BE49-F238E27FC236}">
                  <a16:creationId xmlns:a16="http://schemas.microsoft.com/office/drawing/2014/main" id="{21512946-2F20-4489-820F-844AEDFF47EB}"/>
                </a:ext>
              </a:extLst>
            </p:cNvPr>
            <p:cNvSpPr/>
            <p:nvPr/>
          </p:nvSpPr>
          <p:spPr>
            <a:xfrm>
              <a:off x="1589676" y="1607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2" name="Rectangle: Rounded Corners 191">
              <a:extLst>
                <a:ext uri="{FF2B5EF4-FFF2-40B4-BE49-F238E27FC236}">
                  <a16:creationId xmlns:a16="http://schemas.microsoft.com/office/drawing/2014/main" id="{844BE9A7-16FF-4166-B0F1-96EB61B3CACF}"/>
                </a:ext>
              </a:extLst>
            </p:cNvPr>
            <p:cNvSpPr/>
            <p:nvPr/>
          </p:nvSpPr>
          <p:spPr>
            <a:xfrm>
              <a:off x="1902513" y="1607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3" name="Rectangle: Rounded Corners 192">
              <a:extLst>
                <a:ext uri="{FF2B5EF4-FFF2-40B4-BE49-F238E27FC236}">
                  <a16:creationId xmlns:a16="http://schemas.microsoft.com/office/drawing/2014/main" id="{0C4CCD2A-9531-4810-8445-EC78EECC6D0E}"/>
                </a:ext>
              </a:extLst>
            </p:cNvPr>
            <p:cNvSpPr/>
            <p:nvPr/>
          </p:nvSpPr>
          <p:spPr>
            <a:xfrm>
              <a:off x="2215352" y="1607447"/>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4" name="Rectangle: Rounded Corners 193">
              <a:extLst>
                <a:ext uri="{FF2B5EF4-FFF2-40B4-BE49-F238E27FC236}">
                  <a16:creationId xmlns:a16="http://schemas.microsoft.com/office/drawing/2014/main" id="{966332DB-E42B-4486-91A0-540E9BB958D7}"/>
                </a:ext>
              </a:extLst>
            </p:cNvPr>
            <p:cNvSpPr/>
            <p:nvPr/>
          </p:nvSpPr>
          <p:spPr>
            <a:xfrm>
              <a:off x="1589676" y="1825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5" name="Rectangle: Rounded Corners 194">
              <a:extLst>
                <a:ext uri="{FF2B5EF4-FFF2-40B4-BE49-F238E27FC236}">
                  <a16:creationId xmlns:a16="http://schemas.microsoft.com/office/drawing/2014/main" id="{1EEF8D04-4C1B-4251-86D3-B9F9294D1B36}"/>
                </a:ext>
              </a:extLst>
            </p:cNvPr>
            <p:cNvSpPr/>
            <p:nvPr/>
          </p:nvSpPr>
          <p:spPr>
            <a:xfrm>
              <a:off x="1902513" y="1825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6" name="Rectangle: Rounded Corners 195">
              <a:extLst>
                <a:ext uri="{FF2B5EF4-FFF2-40B4-BE49-F238E27FC236}">
                  <a16:creationId xmlns:a16="http://schemas.microsoft.com/office/drawing/2014/main" id="{8B9C455D-1D1D-4812-8B3B-C5987AD8CF8E}"/>
                </a:ext>
              </a:extLst>
            </p:cNvPr>
            <p:cNvSpPr/>
            <p:nvPr/>
          </p:nvSpPr>
          <p:spPr>
            <a:xfrm>
              <a:off x="1589676" y="2043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7" name="Rectangle: Rounded Corners 196">
              <a:extLst>
                <a:ext uri="{FF2B5EF4-FFF2-40B4-BE49-F238E27FC236}">
                  <a16:creationId xmlns:a16="http://schemas.microsoft.com/office/drawing/2014/main" id="{5037066B-F51E-4599-838A-3D83E58B7000}"/>
                </a:ext>
              </a:extLst>
            </p:cNvPr>
            <p:cNvSpPr/>
            <p:nvPr/>
          </p:nvSpPr>
          <p:spPr>
            <a:xfrm>
              <a:off x="1902513" y="2043632"/>
              <a:ext cx="246689" cy="146551"/>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8" name="Rectangle: Rounded Corners 197">
              <a:extLst>
                <a:ext uri="{FF2B5EF4-FFF2-40B4-BE49-F238E27FC236}">
                  <a16:creationId xmlns:a16="http://schemas.microsoft.com/office/drawing/2014/main" id="{9D18B3FA-C6AD-4804-9F12-04294315822C}"/>
                </a:ext>
              </a:extLst>
            </p:cNvPr>
            <p:cNvSpPr/>
            <p:nvPr/>
          </p:nvSpPr>
          <p:spPr>
            <a:xfrm>
              <a:off x="2215352" y="1825632"/>
              <a:ext cx="246689" cy="364735"/>
            </a:xfrm>
            <a:prstGeom prst="roundRect">
              <a:avLst/>
            </a:pr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199" name="Rectangle: Rounded Corners 198">
              <a:extLst>
                <a:ext uri="{FF2B5EF4-FFF2-40B4-BE49-F238E27FC236}">
                  <a16:creationId xmlns:a16="http://schemas.microsoft.com/office/drawing/2014/main" id="{D5C83F88-F0A7-486A-92D6-F38EB794D9E2}"/>
                </a:ext>
              </a:extLst>
            </p:cNvPr>
            <p:cNvSpPr/>
            <p:nvPr/>
          </p:nvSpPr>
          <p:spPr>
            <a:xfrm>
              <a:off x="1507408" y="964593"/>
              <a:ext cx="1047539" cy="1335316"/>
            </a:xfrm>
            <a:prstGeom prst="roundRect">
              <a:avLst>
                <a:gd name="adj" fmla="val 393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grpSp>
        <p:nvGrpSpPr>
          <p:cNvPr id="200" name="Group 199">
            <a:extLst>
              <a:ext uri="{FF2B5EF4-FFF2-40B4-BE49-F238E27FC236}">
                <a16:creationId xmlns:a16="http://schemas.microsoft.com/office/drawing/2014/main" id="{D37E846A-1A49-40AC-82DE-A7BB6B2A1275}"/>
              </a:ext>
            </a:extLst>
          </p:cNvPr>
          <p:cNvGrpSpPr/>
          <p:nvPr/>
        </p:nvGrpSpPr>
        <p:grpSpPr>
          <a:xfrm rot="1001357">
            <a:off x="4362287" y="-58535"/>
            <a:ext cx="4530385" cy="590627"/>
            <a:chOff x="4914383" y="1246061"/>
            <a:chExt cx="1667255" cy="217360"/>
          </a:xfrm>
        </p:grpSpPr>
        <p:sp>
          <p:nvSpPr>
            <p:cNvPr id="201" name="Freeform: Shape 200">
              <a:extLst>
                <a:ext uri="{FF2B5EF4-FFF2-40B4-BE49-F238E27FC236}">
                  <a16:creationId xmlns:a16="http://schemas.microsoft.com/office/drawing/2014/main" id="{8CE8629D-E3FC-4893-B90F-B0FCE7F3CB5D}"/>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202" name="Freeform: Shape 201">
              <a:extLst>
                <a:ext uri="{FF2B5EF4-FFF2-40B4-BE49-F238E27FC236}">
                  <a16:creationId xmlns:a16="http://schemas.microsoft.com/office/drawing/2014/main" id="{AD125DE4-B015-4E3D-B52B-8D7099CE2B23}"/>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7" name="Freeform: Shape 306">
              <a:extLst>
                <a:ext uri="{FF2B5EF4-FFF2-40B4-BE49-F238E27FC236}">
                  <a16:creationId xmlns:a16="http://schemas.microsoft.com/office/drawing/2014/main" id="{6B9198F0-E9C0-4188-AD76-029B5C386D11}"/>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8" name="Freeform: Shape 307">
              <a:extLst>
                <a:ext uri="{FF2B5EF4-FFF2-40B4-BE49-F238E27FC236}">
                  <a16:creationId xmlns:a16="http://schemas.microsoft.com/office/drawing/2014/main" id="{48EC04CE-1BDC-4A47-B31E-C994127856FF}"/>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09" name="Freeform: Shape 308">
              <a:extLst>
                <a:ext uri="{FF2B5EF4-FFF2-40B4-BE49-F238E27FC236}">
                  <a16:creationId xmlns:a16="http://schemas.microsoft.com/office/drawing/2014/main" id="{86E7AB5F-5ADE-47A0-83E6-A38DF1FEF959}"/>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0" name="Freeform: Shape 309">
              <a:extLst>
                <a:ext uri="{FF2B5EF4-FFF2-40B4-BE49-F238E27FC236}">
                  <a16:creationId xmlns:a16="http://schemas.microsoft.com/office/drawing/2014/main" id="{77D824BC-0288-40E8-BC6E-7E30490DA152}"/>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11" name="Freeform: Shape 310">
              <a:extLst>
                <a:ext uri="{FF2B5EF4-FFF2-40B4-BE49-F238E27FC236}">
                  <a16:creationId xmlns:a16="http://schemas.microsoft.com/office/drawing/2014/main" id="{EA5FF4C6-06DB-4696-816E-E1337BABD400}"/>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0" name="Freeform: Shape 319">
              <a:extLst>
                <a:ext uri="{FF2B5EF4-FFF2-40B4-BE49-F238E27FC236}">
                  <a16:creationId xmlns:a16="http://schemas.microsoft.com/office/drawing/2014/main" id="{13F8A040-168B-4312-B2E2-D692C6C8BA3E}"/>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1" name="Freeform: Shape 320">
              <a:extLst>
                <a:ext uri="{FF2B5EF4-FFF2-40B4-BE49-F238E27FC236}">
                  <a16:creationId xmlns:a16="http://schemas.microsoft.com/office/drawing/2014/main" id="{4987CE07-38B3-43C4-A6D0-AAAE17A628F6}"/>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2" name="Freeform: Shape 321">
              <a:extLst>
                <a:ext uri="{FF2B5EF4-FFF2-40B4-BE49-F238E27FC236}">
                  <a16:creationId xmlns:a16="http://schemas.microsoft.com/office/drawing/2014/main" id="{81C81C78-DEDD-4971-BB00-4A27D9F05BB5}"/>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3" name="Freeform: Shape 322">
              <a:extLst>
                <a:ext uri="{FF2B5EF4-FFF2-40B4-BE49-F238E27FC236}">
                  <a16:creationId xmlns:a16="http://schemas.microsoft.com/office/drawing/2014/main" id="{34598108-93A5-4A40-8511-759DAD327E6B}"/>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4" name="Freeform: Shape 323">
              <a:extLst>
                <a:ext uri="{FF2B5EF4-FFF2-40B4-BE49-F238E27FC236}">
                  <a16:creationId xmlns:a16="http://schemas.microsoft.com/office/drawing/2014/main" id="{C5D4242D-E1F1-497C-B2EB-5EB5742CA1C5}"/>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5" name="Freeform: Shape 324">
              <a:extLst>
                <a:ext uri="{FF2B5EF4-FFF2-40B4-BE49-F238E27FC236}">
                  <a16:creationId xmlns:a16="http://schemas.microsoft.com/office/drawing/2014/main" id="{8CC0B23A-E6BF-450D-BF85-F7FE4682768F}"/>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6" name="Freeform: Shape 325">
              <a:extLst>
                <a:ext uri="{FF2B5EF4-FFF2-40B4-BE49-F238E27FC236}">
                  <a16:creationId xmlns:a16="http://schemas.microsoft.com/office/drawing/2014/main" id="{BF5EA41A-779F-43E8-89F0-BDEC248EB5E1}"/>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7" name="Freeform: Shape 326">
              <a:extLst>
                <a:ext uri="{FF2B5EF4-FFF2-40B4-BE49-F238E27FC236}">
                  <a16:creationId xmlns:a16="http://schemas.microsoft.com/office/drawing/2014/main" id="{C4019331-C54D-48A5-A5A8-4A76B17E9FC2}"/>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8" name="Freeform: Shape 327">
              <a:extLst>
                <a:ext uri="{FF2B5EF4-FFF2-40B4-BE49-F238E27FC236}">
                  <a16:creationId xmlns:a16="http://schemas.microsoft.com/office/drawing/2014/main" id="{75653AA1-3F7C-4405-95D9-ABEEE963989A}"/>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29" name="Freeform: Shape 328">
              <a:extLst>
                <a:ext uri="{FF2B5EF4-FFF2-40B4-BE49-F238E27FC236}">
                  <a16:creationId xmlns:a16="http://schemas.microsoft.com/office/drawing/2014/main" id="{F23BBD02-92F4-476D-8BBB-939229ACC2AF}"/>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0" name="Freeform: Shape 329">
              <a:extLst>
                <a:ext uri="{FF2B5EF4-FFF2-40B4-BE49-F238E27FC236}">
                  <a16:creationId xmlns:a16="http://schemas.microsoft.com/office/drawing/2014/main" id="{5B768484-F908-434A-A5A0-38E5C31A0F04}"/>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1" name="Freeform: Shape 330">
              <a:extLst>
                <a:ext uri="{FF2B5EF4-FFF2-40B4-BE49-F238E27FC236}">
                  <a16:creationId xmlns:a16="http://schemas.microsoft.com/office/drawing/2014/main" id="{43568A05-B225-49CE-9844-BD6B4BA8EAC0}"/>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2" name="Freeform: Shape 331">
              <a:extLst>
                <a:ext uri="{FF2B5EF4-FFF2-40B4-BE49-F238E27FC236}">
                  <a16:creationId xmlns:a16="http://schemas.microsoft.com/office/drawing/2014/main" id="{82E2E6F2-FD9B-4201-ABD2-0BC01B9077E3}"/>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3" name="Freeform: Shape 332">
              <a:extLst>
                <a:ext uri="{FF2B5EF4-FFF2-40B4-BE49-F238E27FC236}">
                  <a16:creationId xmlns:a16="http://schemas.microsoft.com/office/drawing/2014/main" id="{464559B9-94B8-4002-96CC-2AC12A1A237E}"/>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4" name="Freeform: Shape 333">
              <a:extLst>
                <a:ext uri="{FF2B5EF4-FFF2-40B4-BE49-F238E27FC236}">
                  <a16:creationId xmlns:a16="http://schemas.microsoft.com/office/drawing/2014/main" id="{EA5E016C-240B-445C-B996-0900AF4B3083}"/>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5" name="Freeform: Shape 334">
              <a:extLst>
                <a:ext uri="{FF2B5EF4-FFF2-40B4-BE49-F238E27FC236}">
                  <a16:creationId xmlns:a16="http://schemas.microsoft.com/office/drawing/2014/main" id="{290AF7CF-64DF-442B-84EF-1B5F8844D00F}"/>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6" name="Freeform: Shape 335">
              <a:extLst>
                <a:ext uri="{FF2B5EF4-FFF2-40B4-BE49-F238E27FC236}">
                  <a16:creationId xmlns:a16="http://schemas.microsoft.com/office/drawing/2014/main" id="{1E20DBB3-437F-49AC-97F7-682F6BEC3CC8}"/>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7" name="Freeform: Shape 336">
              <a:extLst>
                <a:ext uri="{FF2B5EF4-FFF2-40B4-BE49-F238E27FC236}">
                  <a16:creationId xmlns:a16="http://schemas.microsoft.com/office/drawing/2014/main" id="{31A05564-842E-48A2-8901-11F4C55A928F}"/>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8" name="Freeform: Shape 337">
              <a:extLst>
                <a:ext uri="{FF2B5EF4-FFF2-40B4-BE49-F238E27FC236}">
                  <a16:creationId xmlns:a16="http://schemas.microsoft.com/office/drawing/2014/main" id="{2B21DEE5-F2F5-4154-ACD6-29F2A93D0265}"/>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39" name="Freeform: Shape 338">
              <a:extLst>
                <a:ext uri="{FF2B5EF4-FFF2-40B4-BE49-F238E27FC236}">
                  <a16:creationId xmlns:a16="http://schemas.microsoft.com/office/drawing/2014/main" id="{3B3D9A99-0048-4DDF-BE4A-534B35C07BAA}"/>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0" name="Freeform: Shape 339">
              <a:extLst>
                <a:ext uri="{FF2B5EF4-FFF2-40B4-BE49-F238E27FC236}">
                  <a16:creationId xmlns:a16="http://schemas.microsoft.com/office/drawing/2014/main" id="{7DA0B7A4-806E-4275-990A-34476BB8BD27}"/>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1" name="Freeform: Shape 340">
              <a:extLst>
                <a:ext uri="{FF2B5EF4-FFF2-40B4-BE49-F238E27FC236}">
                  <a16:creationId xmlns:a16="http://schemas.microsoft.com/office/drawing/2014/main" id="{F2E22F49-1936-4933-9ABF-1D8FF96D3D5B}"/>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2" name="Freeform: Shape 341">
              <a:extLst>
                <a:ext uri="{FF2B5EF4-FFF2-40B4-BE49-F238E27FC236}">
                  <a16:creationId xmlns:a16="http://schemas.microsoft.com/office/drawing/2014/main" id="{F72D9A13-1D7A-4EF1-BB25-813A89C10482}"/>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3" name="Freeform: Shape 342">
              <a:extLst>
                <a:ext uri="{FF2B5EF4-FFF2-40B4-BE49-F238E27FC236}">
                  <a16:creationId xmlns:a16="http://schemas.microsoft.com/office/drawing/2014/main" id="{740E0C77-38DF-40CA-AA95-6DD3F9E304C5}"/>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4" name="Freeform: Shape 343">
              <a:extLst>
                <a:ext uri="{FF2B5EF4-FFF2-40B4-BE49-F238E27FC236}">
                  <a16:creationId xmlns:a16="http://schemas.microsoft.com/office/drawing/2014/main" id="{B7B960E9-93F8-4F93-B4E1-1B7B8CAA8355}"/>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5" name="Freeform: Shape 344">
              <a:extLst>
                <a:ext uri="{FF2B5EF4-FFF2-40B4-BE49-F238E27FC236}">
                  <a16:creationId xmlns:a16="http://schemas.microsoft.com/office/drawing/2014/main" id="{3F26DF20-08C4-4328-9452-B186217FE1C5}"/>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6" name="Freeform: Shape 345">
              <a:extLst>
                <a:ext uri="{FF2B5EF4-FFF2-40B4-BE49-F238E27FC236}">
                  <a16:creationId xmlns:a16="http://schemas.microsoft.com/office/drawing/2014/main" id="{BE265162-9BD5-4A50-BAD3-9A978B73F7B5}"/>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7" name="Freeform: Shape 346">
              <a:extLst>
                <a:ext uri="{FF2B5EF4-FFF2-40B4-BE49-F238E27FC236}">
                  <a16:creationId xmlns:a16="http://schemas.microsoft.com/office/drawing/2014/main" id="{7B73692F-C327-4678-B9AD-97C2754AA85E}"/>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8" name="Freeform: Shape 347">
              <a:extLst>
                <a:ext uri="{FF2B5EF4-FFF2-40B4-BE49-F238E27FC236}">
                  <a16:creationId xmlns:a16="http://schemas.microsoft.com/office/drawing/2014/main" id="{E870F551-94C0-4FBE-9E1E-81701BC1111C}"/>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49" name="Freeform: Shape 348">
              <a:extLst>
                <a:ext uri="{FF2B5EF4-FFF2-40B4-BE49-F238E27FC236}">
                  <a16:creationId xmlns:a16="http://schemas.microsoft.com/office/drawing/2014/main" id="{B83AC2FF-2CE8-4554-A504-5F295CFD2346}"/>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0" name="Freeform: Shape 349">
              <a:extLst>
                <a:ext uri="{FF2B5EF4-FFF2-40B4-BE49-F238E27FC236}">
                  <a16:creationId xmlns:a16="http://schemas.microsoft.com/office/drawing/2014/main" id="{59D2AACE-8DC4-415C-BC20-7C1E040E7918}"/>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1" name="Freeform: Shape 350">
              <a:extLst>
                <a:ext uri="{FF2B5EF4-FFF2-40B4-BE49-F238E27FC236}">
                  <a16:creationId xmlns:a16="http://schemas.microsoft.com/office/drawing/2014/main" id="{2A57E982-41FD-4449-BF21-4434B5047CAE}"/>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2" name="Freeform: Shape 351">
              <a:extLst>
                <a:ext uri="{FF2B5EF4-FFF2-40B4-BE49-F238E27FC236}">
                  <a16:creationId xmlns:a16="http://schemas.microsoft.com/office/drawing/2014/main" id="{56AC5B12-25A9-49BE-AA35-E150C6C4A64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3" name="Freeform: Shape 352">
              <a:extLst>
                <a:ext uri="{FF2B5EF4-FFF2-40B4-BE49-F238E27FC236}">
                  <a16:creationId xmlns:a16="http://schemas.microsoft.com/office/drawing/2014/main" id="{A56B99BA-BB00-48D2-A816-D92663F05328}"/>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4" name="Freeform: Shape 353">
              <a:extLst>
                <a:ext uri="{FF2B5EF4-FFF2-40B4-BE49-F238E27FC236}">
                  <a16:creationId xmlns:a16="http://schemas.microsoft.com/office/drawing/2014/main" id="{C0084F8B-4948-420B-9E49-789732BB0198}"/>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grpSp>
        <p:nvGrpSpPr>
          <p:cNvPr id="355" name="Group 354">
            <a:extLst>
              <a:ext uri="{FF2B5EF4-FFF2-40B4-BE49-F238E27FC236}">
                <a16:creationId xmlns:a16="http://schemas.microsoft.com/office/drawing/2014/main" id="{F52C518C-9517-4D76-8360-C9F54BC9E371}"/>
              </a:ext>
            </a:extLst>
          </p:cNvPr>
          <p:cNvGrpSpPr/>
          <p:nvPr/>
        </p:nvGrpSpPr>
        <p:grpSpPr>
          <a:xfrm rot="17083827">
            <a:off x="10420477" y="346935"/>
            <a:ext cx="1696153" cy="769160"/>
            <a:chOff x="5565702" y="-911922"/>
            <a:chExt cx="1696153" cy="769160"/>
          </a:xfrm>
        </p:grpSpPr>
        <p:sp>
          <p:nvSpPr>
            <p:cNvPr id="356" name="Freeform: Shape 355">
              <a:extLst>
                <a:ext uri="{FF2B5EF4-FFF2-40B4-BE49-F238E27FC236}">
                  <a16:creationId xmlns:a16="http://schemas.microsoft.com/office/drawing/2014/main" id="{0668A177-2B10-4742-A245-AE68D060E437}"/>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7" name="Freeform: Shape 356">
              <a:extLst>
                <a:ext uri="{FF2B5EF4-FFF2-40B4-BE49-F238E27FC236}">
                  <a16:creationId xmlns:a16="http://schemas.microsoft.com/office/drawing/2014/main" id="{8204CCC2-8798-49C5-B6A7-0FF218F45AE2}"/>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8" name="Freeform: Shape 357">
              <a:extLst>
                <a:ext uri="{FF2B5EF4-FFF2-40B4-BE49-F238E27FC236}">
                  <a16:creationId xmlns:a16="http://schemas.microsoft.com/office/drawing/2014/main" id="{3F2B74CF-DD74-4298-BA66-2B17642AECAC}"/>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59" name="Freeform: Shape 358">
              <a:extLst>
                <a:ext uri="{FF2B5EF4-FFF2-40B4-BE49-F238E27FC236}">
                  <a16:creationId xmlns:a16="http://schemas.microsoft.com/office/drawing/2014/main" id="{69EACE9D-E126-449D-BB4C-B09E06704897}"/>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sp>
          <p:nvSpPr>
            <p:cNvPr id="360" name="Freeform: Shape 359">
              <a:extLst>
                <a:ext uri="{FF2B5EF4-FFF2-40B4-BE49-F238E27FC236}">
                  <a16:creationId xmlns:a16="http://schemas.microsoft.com/office/drawing/2014/main" id="{022F7221-EE82-430D-9C67-0971D89388B2}"/>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rgbClr val="231F2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grpSp>
      <p:sp>
        <p:nvSpPr>
          <p:cNvPr id="361" name="TextBox 243">
            <a:extLst>
              <a:ext uri="{FF2B5EF4-FFF2-40B4-BE49-F238E27FC236}">
                <a16:creationId xmlns:a16="http://schemas.microsoft.com/office/drawing/2014/main" id="{2FCADC15-E364-4749-BFF3-FCAC3BA1E1AC}"/>
              </a:ext>
            </a:extLst>
          </p:cNvPr>
          <p:cNvSpPr txBox="1"/>
          <p:nvPr/>
        </p:nvSpPr>
        <p:spPr>
          <a:xfrm rot="1003321">
            <a:off x="5082555" y="360439"/>
            <a:ext cx="146697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4000" dirty="0">
                <a:solidFill>
                  <a:schemeClr val="bg2">
                    <a:lumMod val="25000"/>
                  </a:schemeClr>
                </a:solidFill>
                <a:latin typeface="Carattere" pitchFamily="2" charset="0"/>
              </a:rPr>
              <a:t>a+b=c</a:t>
            </a:r>
          </a:p>
        </p:txBody>
      </p:sp>
      <p:pic>
        <p:nvPicPr>
          <p:cNvPr id="2" name="Recorded Sound">
            <a:hlinkClick r:id="" action="ppaction://media"/>
            <a:extLst>
              <a:ext uri="{FF2B5EF4-FFF2-40B4-BE49-F238E27FC236}">
                <a16:creationId xmlns:a16="http://schemas.microsoft.com/office/drawing/2014/main" id="{5258AF26-11C6-48CB-A1F8-18284793B1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70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46079" y="169342"/>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3 &amp; 4: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ATHEMATICAL</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ETHODS</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561476" y="1297382"/>
            <a:ext cx="8874645" cy="4708981"/>
          </a:xfrm>
          <a:prstGeom prst="rect">
            <a:avLst/>
          </a:prstGeom>
          <a:noFill/>
        </p:spPr>
        <p:txBody>
          <a:bodyPr wrap="square" rtlCol="0">
            <a:spAutoFit/>
          </a:bodyPr>
          <a:lstStyle/>
          <a:p>
            <a:r>
              <a:rPr lang="en-AU" sz="2000" dirty="0">
                <a:latin typeface="TI-Nspire" panose="02020603050405020304" pitchFamily="18" charset="-120"/>
                <a:ea typeface="TI-Nspire" panose="02020603050405020304" pitchFamily="18" charset="-120"/>
              </a:rPr>
              <a:t>Assumed knowledge and skills for Mathematical Methods Units 3 and 4 are contained in Mathematical Methods Units 1 and 2, and will be drawn on, as applicable, in the development of related content from the areas of study, and key knowledge and key skills for the outcomes of Mathematical Methods Units 3 and 4.</a:t>
            </a:r>
          </a:p>
          <a:p>
            <a:endParaRPr lang="en-US" sz="2000" dirty="0">
              <a:latin typeface="TI-Nspire" panose="02020603050405020304" pitchFamily="18" charset="-120"/>
              <a:ea typeface="TI-Nspire" panose="02020603050405020304" pitchFamily="18" charset="-120"/>
            </a:endParaRPr>
          </a:p>
          <a:p>
            <a:r>
              <a:rPr lang="en-US" sz="2000" dirty="0">
                <a:latin typeface="TI-Nspire" panose="02020603050405020304" pitchFamily="18" charset="-120"/>
                <a:ea typeface="TI-Nspire" panose="02020603050405020304" pitchFamily="18" charset="-120"/>
              </a:rPr>
              <a:t>U</a:t>
            </a:r>
            <a:r>
              <a:rPr lang="en-AU" sz="2000" dirty="0">
                <a:latin typeface="TI-Nspire" panose="02020603050405020304" pitchFamily="18" charset="-120"/>
                <a:ea typeface="TI-Nspire" panose="02020603050405020304" pitchFamily="18" charset="-120"/>
              </a:rPr>
              <a:t>nits 3 and 4 builds extends on the content from Units 1 and 2.</a:t>
            </a:r>
          </a:p>
          <a:p>
            <a:endParaRPr lang="en-US" sz="2000" dirty="0">
              <a:latin typeface="TI-Nspire" panose="02020603050405020304" pitchFamily="18" charset="-120"/>
              <a:ea typeface="TI-Nspire" panose="02020603050405020304" pitchFamily="18" charset="-120"/>
            </a:endParaRPr>
          </a:p>
          <a:p>
            <a:r>
              <a:rPr lang="en-US" sz="2000" dirty="0">
                <a:latin typeface="TI-Nspire" panose="02020603050405020304" pitchFamily="18" charset="-120"/>
                <a:ea typeface="TI-Nspire" panose="02020603050405020304" pitchFamily="18" charset="-120"/>
              </a:rPr>
              <a:t>A</a:t>
            </a:r>
            <a:r>
              <a:rPr lang="en-AU" sz="2000" dirty="0">
                <a:latin typeface="TI-Nspire" panose="02020603050405020304" pitchFamily="18" charset="-120"/>
                <a:ea typeface="TI-Nspire" panose="02020603050405020304" pitchFamily="18" charset="-120"/>
              </a:rPr>
              <a:t>rea of study 1: Functions, relations and graphs</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Transformations of the plane and the behaviour of some elementary functions of a single real variable, including key features of their graphs such as axis intercepts, stationary points, points of inflection, domain (including maximal, implied or natural domain), co-domain and range, asymptotic behaviour and symmetry. </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The behaviour of functions and their graphs is to be explored in a variety of modelling contexts and theoretical investigations.</a:t>
            </a:r>
          </a:p>
        </p:txBody>
      </p:sp>
      <p:pic>
        <p:nvPicPr>
          <p:cNvPr id="5" name="Recorded Sound">
            <a:hlinkClick r:id="" action="ppaction://media"/>
            <a:extLst>
              <a:ext uri="{FF2B5EF4-FFF2-40B4-BE49-F238E27FC236}">
                <a16:creationId xmlns:a16="http://schemas.microsoft.com/office/drawing/2014/main" id="{F8509628-10F4-4A25-A172-2BF0AC1E7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211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9278CE-B6D0-4C81-9DB3-F384DB9FC68C}"/>
              </a:ext>
            </a:extLst>
          </p:cNvPr>
          <p:cNvSpPr/>
          <p:nvPr/>
        </p:nvSpPr>
        <p:spPr>
          <a:xfrm>
            <a:off x="-2177" y="0"/>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1E295F3-FACC-E09B-A16F-0FAA677134EA}"/>
              </a:ext>
            </a:extLst>
          </p:cNvPr>
          <p:cNvSpPr/>
          <p:nvPr/>
        </p:nvSpPr>
        <p:spPr>
          <a:xfrm>
            <a:off x="528300" y="240831"/>
            <a:ext cx="11133221" cy="707886"/>
          </a:xfrm>
          <a:prstGeom prst="rect">
            <a:avLst/>
          </a:prstGeom>
        </p:spPr>
        <p:txBody>
          <a:bodyPr wrap="square">
            <a:spAutoFit/>
          </a:bodyPr>
          <a:lstStyle/>
          <a:p>
            <a:pPr algn="ct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U</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NIT </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3 &amp; 4: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ATHEMATICAL</a:t>
            </a:r>
            <a:r>
              <a:rPr lang="en-US"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 M</a:t>
            </a:r>
            <a:r>
              <a:rPr lang="en-US" sz="32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rPr>
              <a:t>ETHODS</a:t>
            </a:r>
            <a:endParaRPr lang="en-AU" sz="4000" b="1" dirty="0">
              <a:solidFill>
                <a:schemeClr val="bg1"/>
              </a:solidFill>
              <a:latin typeface="TI-Nspire" panose="02020603050405020304" pitchFamily="18" charset="-120"/>
              <a:ea typeface="TI-Nspire" panose="02020603050405020304" pitchFamily="18" charset="-120"/>
              <a:cs typeface="Adobe Devanagari" panose="02040503050201020203" pitchFamily="18" charset="0"/>
            </a:endParaRPr>
          </a:p>
        </p:txBody>
      </p:sp>
      <p:pic>
        <p:nvPicPr>
          <p:cNvPr id="6" name="Picture 5" descr="A picture containing graphics, graphic design, logo, clipart&#10;&#10;Description automatically generated">
            <a:extLst>
              <a:ext uri="{FF2B5EF4-FFF2-40B4-BE49-F238E27FC236}">
                <a16:creationId xmlns:a16="http://schemas.microsoft.com/office/drawing/2014/main" id="{350E710F-2F09-5C57-88B9-6A8253C33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041" y="5165789"/>
            <a:ext cx="1692375" cy="1698171"/>
          </a:xfrm>
          <a:prstGeom prst="rect">
            <a:avLst/>
          </a:prstGeom>
        </p:spPr>
      </p:pic>
      <p:grpSp>
        <p:nvGrpSpPr>
          <p:cNvPr id="203" name="Group 202">
            <a:extLst>
              <a:ext uri="{FF2B5EF4-FFF2-40B4-BE49-F238E27FC236}">
                <a16:creationId xmlns:a16="http://schemas.microsoft.com/office/drawing/2014/main" id="{BF49D2CB-0CF2-437B-BD6F-6E0D8C42FC65}"/>
              </a:ext>
            </a:extLst>
          </p:cNvPr>
          <p:cNvGrpSpPr/>
          <p:nvPr/>
        </p:nvGrpSpPr>
        <p:grpSpPr>
          <a:xfrm rot="19065076">
            <a:off x="9242117" y="5704490"/>
            <a:ext cx="946404" cy="1461897"/>
            <a:chOff x="-402471" y="2415254"/>
            <a:chExt cx="946404" cy="1461897"/>
          </a:xfrm>
        </p:grpSpPr>
        <p:sp>
          <p:nvSpPr>
            <p:cNvPr id="204" name="Freeform: Shape 203">
              <a:extLst>
                <a:ext uri="{FF2B5EF4-FFF2-40B4-BE49-F238E27FC236}">
                  <a16:creationId xmlns:a16="http://schemas.microsoft.com/office/drawing/2014/main" id="{9EEB5004-3447-47DB-821E-FBFC4F5BC61B}"/>
                </a:ext>
              </a:extLst>
            </p:cNvPr>
            <p:cNvSpPr/>
            <p:nvPr/>
          </p:nvSpPr>
          <p:spPr>
            <a:xfrm>
              <a:off x="-402471" y="3484531"/>
              <a:ext cx="946404" cy="392620"/>
            </a:xfrm>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a:moveTo>
                    <a:pt x="946404" y="196310"/>
                  </a:moveTo>
                  <a:cubicBezTo>
                    <a:pt x="946404" y="304730"/>
                    <a:pt x="734544" y="392620"/>
                    <a:pt x="473202" y="392620"/>
                  </a:cubicBezTo>
                  <a:cubicBezTo>
                    <a:pt x="211860" y="392620"/>
                    <a:pt x="0" y="304729"/>
                    <a:pt x="0" y="196310"/>
                  </a:cubicBezTo>
                  <a:cubicBezTo>
                    <a:pt x="0" y="87891"/>
                    <a:pt x="211860" y="0"/>
                    <a:pt x="473202" y="0"/>
                  </a:cubicBezTo>
                  <a:cubicBezTo>
                    <a:pt x="734544" y="0"/>
                    <a:pt x="946404" y="87891"/>
                    <a:pt x="946404" y="196310"/>
                  </a:cubicBezTo>
                  <a:close/>
                </a:path>
              </a:pathLst>
            </a:custGeom>
            <a:noFill/>
            <a:ln w="9525" cap="rnd">
              <a:solidFill>
                <a:schemeClr val="tx1"/>
              </a:solidFill>
              <a:prstDash val="dash"/>
              <a:miter/>
              <a:extLst>
                <a:ext uri="{C807C97D-BFC1-408E-A445-0C87EB9F89A2}">
                  <ask:lineSketchStyleProps xmlns:ask="http://schemas.microsoft.com/office/drawing/2018/sketchyshapes" sd="614535433">
                    <a:custGeom>
                      <a:avLst/>
                      <a:gdLst>
                        <a:gd name="connsiteX0" fmla="*/ 946404 w 946404"/>
                        <a:gd name="connsiteY0" fmla="*/ 196310 h 392620"/>
                        <a:gd name="connsiteX1" fmla="*/ 473202 w 946404"/>
                        <a:gd name="connsiteY1" fmla="*/ 392620 h 392620"/>
                        <a:gd name="connsiteX2" fmla="*/ 0 w 946404"/>
                        <a:gd name="connsiteY2" fmla="*/ 196310 h 392620"/>
                        <a:gd name="connsiteX3" fmla="*/ 473202 w 946404"/>
                        <a:gd name="connsiteY3" fmla="*/ 0 h 392620"/>
                        <a:gd name="connsiteX4" fmla="*/ 946404 w 946404"/>
                        <a:gd name="connsiteY4" fmla="*/ 196310 h 39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04" h="392620" extrusionOk="0">
                          <a:moveTo>
                            <a:pt x="946404" y="196310"/>
                          </a:moveTo>
                          <a:cubicBezTo>
                            <a:pt x="937979" y="260173"/>
                            <a:pt x="768861" y="414102"/>
                            <a:pt x="473202" y="392620"/>
                          </a:cubicBezTo>
                          <a:cubicBezTo>
                            <a:pt x="215573" y="381745"/>
                            <a:pt x="-6470" y="316769"/>
                            <a:pt x="0" y="196310"/>
                          </a:cubicBezTo>
                          <a:cubicBezTo>
                            <a:pt x="9433" y="92113"/>
                            <a:pt x="226425" y="26532"/>
                            <a:pt x="473202" y="0"/>
                          </a:cubicBezTo>
                          <a:cubicBezTo>
                            <a:pt x="748678" y="-14522"/>
                            <a:pt x="949014" y="90898"/>
                            <a:pt x="946404" y="196310"/>
                          </a:cubicBezTo>
                          <a:close/>
                        </a:path>
                      </a:pathLst>
                    </a:custGeom>
                    <ask:type>
                      <ask:lineSketchNone/>
                    </ask:type>
                  </ask:lineSketchStyleProps>
                </a:ext>
              </a:extLst>
            </a:ln>
          </p:spPr>
          <p:txBody>
            <a:bodyPr rtlCol="0" anchor="ctr"/>
            <a:lstStyle/>
            <a:p>
              <a:endParaRPr lang="en-IN"/>
            </a:p>
          </p:txBody>
        </p:sp>
        <p:sp>
          <p:nvSpPr>
            <p:cNvPr id="205" name="Freeform: Shape 204">
              <a:extLst>
                <a:ext uri="{FF2B5EF4-FFF2-40B4-BE49-F238E27FC236}">
                  <a16:creationId xmlns:a16="http://schemas.microsoft.com/office/drawing/2014/main" id="{B324BD56-1610-4D6D-BE96-609ECA352B49}"/>
                </a:ext>
              </a:extLst>
            </p:cNvPr>
            <p:cNvSpPr/>
            <p:nvPr/>
          </p:nvSpPr>
          <p:spPr>
            <a:xfrm>
              <a:off x="-379516" y="2415254"/>
              <a:ext cx="923448" cy="1265586"/>
            </a:xfrm>
            <a:custGeom>
              <a:avLst/>
              <a:gdLst>
                <a:gd name="connsiteX0" fmla="*/ 450247 w 923448"/>
                <a:gd name="connsiteY0" fmla="*/ 0 h 1265586"/>
                <a:gd name="connsiteX1" fmla="*/ 450247 w 923448"/>
                <a:gd name="connsiteY1" fmla="*/ 1255395 h 1265586"/>
                <a:gd name="connsiteX2" fmla="*/ 923449 w 923448"/>
                <a:gd name="connsiteY2" fmla="*/ 1265587 h 1265586"/>
                <a:gd name="connsiteX3" fmla="*/ 900684 w 923448"/>
                <a:gd name="connsiteY3" fmla="*/ 1205294 h 1265586"/>
                <a:gd name="connsiteX4" fmla="*/ 450247 w 923448"/>
                <a:gd name="connsiteY4" fmla="*/ 12002 h 1265586"/>
                <a:gd name="connsiteX5" fmla="*/ 0 w 923448"/>
                <a:gd name="connsiteY5"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448" h="1265586">
                  <a:moveTo>
                    <a:pt x="450247" y="0"/>
                  </a:moveTo>
                  <a:lnTo>
                    <a:pt x="450247" y="1255395"/>
                  </a:lnTo>
                  <a:lnTo>
                    <a:pt x="923449" y="1265587"/>
                  </a:lnTo>
                  <a:lnTo>
                    <a:pt x="900684" y="1205294"/>
                  </a:lnTo>
                  <a:lnTo>
                    <a:pt x="450247" y="12002"/>
                  </a:lnTo>
                  <a:lnTo>
                    <a:pt x="0" y="1205008"/>
                  </a:lnTo>
                </a:path>
              </a:pathLst>
            </a:custGeom>
            <a:noFill/>
            <a:ln w="9525" cap="flat">
              <a:solidFill>
                <a:schemeClr val="tx1"/>
              </a:solidFill>
              <a:prstDash val="solid"/>
              <a:miter/>
              <a:extLst>
                <a:ext uri="{C807C97D-BFC1-408E-A445-0C87EB9F89A2}">
                  <ask:lineSketchStyleProps xmlns:ask="http://schemas.microsoft.com/office/drawing/2018/sketchyshapes" sd="2662391673">
                    <a:custGeom>
                      <a:avLst/>
                      <a:gdLst>
                        <a:gd name="connsiteX0" fmla="*/ 450247 w 923448"/>
                        <a:gd name="connsiteY0" fmla="*/ 0 h 1265586"/>
                        <a:gd name="connsiteX1" fmla="*/ 450247 w 923448"/>
                        <a:gd name="connsiteY1" fmla="*/ 627698 h 1265586"/>
                        <a:gd name="connsiteX2" fmla="*/ 450247 w 923448"/>
                        <a:gd name="connsiteY2" fmla="*/ 1255395 h 1265586"/>
                        <a:gd name="connsiteX3" fmla="*/ 923449 w 923448"/>
                        <a:gd name="connsiteY3" fmla="*/ 1265587 h 1265586"/>
                        <a:gd name="connsiteX4" fmla="*/ 900684 w 923448"/>
                        <a:gd name="connsiteY4" fmla="*/ 1205294 h 1265586"/>
                        <a:gd name="connsiteX5" fmla="*/ 670961 w 923448"/>
                        <a:gd name="connsiteY5" fmla="*/ 596715 h 1265586"/>
                        <a:gd name="connsiteX6" fmla="*/ 450247 w 923448"/>
                        <a:gd name="connsiteY6" fmla="*/ 12002 h 1265586"/>
                        <a:gd name="connsiteX7" fmla="*/ 234128 w 923448"/>
                        <a:gd name="connsiteY7" fmla="*/ 584645 h 1265586"/>
                        <a:gd name="connsiteX8" fmla="*/ 0 w 923448"/>
                        <a:gd name="connsiteY8" fmla="*/ 1205008 h 126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448" h="1265586" extrusionOk="0">
                          <a:moveTo>
                            <a:pt x="450247" y="0"/>
                          </a:moveTo>
                          <a:cubicBezTo>
                            <a:pt x="477374" y="262307"/>
                            <a:pt x="465704" y="340716"/>
                            <a:pt x="450247" y="627698"/>
                          </a:cubicBezTo>
                          <a:cubicBezTo>
                            <a:pt x="434790" y="914680"/>
                            <a:pt x="464101" y="1097600"/>
                            <a:pt x="450247" y="1255395"/>
                          </a:cubicBezTo>
                          <a:cubicBezTo>
                            <a:pt x="677410" y="1250606"/>
                            <a:pt x="727866" y="1254477"/>
                            <a:pt x="923449" y="1265587"/>
                          </a:cubicBezTo>
                          <a:cubicBezTo>
                            <a:pt x="918441" y="1243513"/>
                            <a:pt x="908336" y="1229518"/>
                            <a:pt x="900684" y="1205294"/>
                          </a:cubicBezTo>
                          <a:cubicBezTo>
                            <a:pt x="802583" y="905423"/>
                            <a:pt x="750112" y="819037"/>
                            <a:pt x="670961" y="596715"/>
                          </a:cubicBezTo>
                          <a:cubicBezTo>
                            <a:pt x="591810" y="374393"/>
                            <a:pt x="516996" y="200662"/>
                            <a:pt x="450247" y="12002"/>
                          </a:cubicBezTo>
                          <a:cubicBezTo>
                            <a:pt x="387747" y="260053"/>
                            <a:pt x="324242" y="397909"/>
                            <a:pt x="234128" y="584645"/>
                          </a:cubicBezTo>
                          <a:cubicBezTo>
                            <a:pt x="144015" y="771381"/>
                            <a:pt x="65060" y="974264"/>
                            <a:pt x="0" y="1205008"/>
                          </a:cubicBezTo>
                        </a:path>
                      </a:pathLst>
                    </a:custGeom>
                    <ask:type>
                      <ask:lineSketchNone/>
                    </ask:type>
                  </ask:lineSketchStyleProps>
                </a:ext>
              </a:extLst>
            </a:ln>
          </p:spPr>
          <p:txBody>
            <a:bodyPr rtlCol="0" anchor="ctr"/>
            <a:lstStyle/>
            <a:p>
              <a:endParaRPr lang="en-IN" dirty="0"/>
            </a:p>
          </p:txBody>
        </p:sp>
      </p:grpSp>
      <p:grpSp>
        <p:nvGrpSpPr>
          <p:cNvPr id="206" name="Group 205">
            <a:extLst>
              <a:ext uri="{FF2B5EF4-FFF2-40B4-BE49-F238E27FC236}">
                <a16:creationId xmlns:a16="http://schemas.microsoft.com/office/drawing/2014/main" id="{1FEAD69D-07FC-4DBE-98EC-4C3E46FBE830}"/>
              </a:ext>
            </a:extLst>
          </p:cNvPr>
          <p:cNvGrpSpPr/>
          <p:nvPr/>
        </p:nvGrpSpPr>
        <p:grpSpPr>
          <a:xfrm rot="3944340">
            <a:off x="10953671" y="1103007"/>
            <a:ext cx="891445" cy="1170336"/>
            <a:chOff x="4426132" y="-791146"/>
            <a:chExt cx="891445" cy="1170336"/>
          </a:xfrm>
        </p:grpSpPr>
        <p:sp>
          <p:nvSpPr>
            <p:cNvPr id="207" name="Freeform: Shape 206">
              <a:extLst>
                <a:ext uri="{FF2B5EF4-FFF2-40B4-BE49-F238E27FC236}">
                  <a16:creationId xmlns:a16="http://schemas.microsoft.com/office/drawing/2014/main" id="{E7D41290-711B-46C8-8D22-F5E657BCB3B8}"/>
                </a:ext>
              </a:extLst>
            </p:cNvPr>
            <p:cNvSpPr/>
            <p:nvPr/>
          </p:nvSpPr>
          <p:spPr>
            <a:xfrm>
              <a:off x="4426132" y="-791146"/>
              <a:ext cx="891445" cy="1170336"/>
            </a:xfrm>
            <a:custGeom>
              <a:avLst/>
              <a:gdLst>
                <a:gd name="connsiteX0" fmla="*/ 0 w 891445"/>
                <a:gd name="connsiteY0" fmla="*/ 1170337 h 1170336"/>
                <a:gd name="connsiteX1" fmla="*/ 891445 w 891445"/>
                <a:gd name="connsiteY1" fmla="*/ 1170337 h 1170336"/>
                <a:gd name="connsiteX2" fmla="*/ 891445 w 891445"/>
                <a:gd name="connsiteY2" fmla="*/ 0 h 1170336"/>
                <a:gd name="connsiteX3" fmla="*/ 0 w 891445"/>
                <a:gd name="connsiteY3" fmla="*/ 1170337 h 1170336"/>
              </a:gdLst>
              <a:ahLst/>
              <a:cxnLst>
                <a:cxn ang="0">
                  <a:pos x="connsiteX0" y="connsiteY0"/>
                </a:cxn>
                <a:cxn ang="0">
                  <a:pos x="connsiteX1" y="connsiteY1"/>
                </a:cxn>
                <a:cxn ang="0">
                  <a:pos x="connsiteX2" y="connsiteY2"/>
                </a:cxn>
                <a:cxn ang="0">
                  <a:pos x="connsiteX3" y="connsiteY3"/>
                </a:cxn>
              </a:cxnLst>
              <a:rect l="l" t="t" r="r" b="b"/>
              <a:pathLst>
                <a:path w="891445" h="1170336">
                  <a:moveTo>
                    <a:pt x="0" y="1170337"/>
                  </a:moveTo>
                  <a:lnTo>
                    <a:pt x="891445" y="1170337"/>
                  </a:lnTo>
                  <a:lnTo>
                    <a:pt x="891445" y="0"/>
                  </a:lnTo>
                  <a:lnTo>
                    <a:pt x="0" y="1170337"/>
                  </a:lnTo>
                  <a:close/>
                </a:path>
              </a:pathLst>
            </a:custGeom>
            <a:noFill/>
            <a:ln w="9525" cap="flat">
              <a:solidFill>
                <a:schemeClr val="tx1"/>
              </a:solidFill>
              <a:prstDash val="solid"/>
              <a:miter/>
              <a:extLst>
                <a:ext uri="{C807C97D-BFC1-408E-A445-0C87EB9F89A2}">
                  <ask:lineSketchStyleProps xmlns:ask="http://schemas.microsoft.com/office/drawing/2018/sketchyshapes" sd="587246616">
                    <a:custGeom>
                      <a:avLst/>
                      <a:gdLst>
                        <a:gd name="connsiteX0" fmla="*/ 0 w 891445"/>
                        <a:gd name="connsiteY0" fmla="*/ 1170337 h 1170336"/>
                        <a:gd name="connsiteX1" fmla="*/ 445723 w 891445"/>
                        <a:gd name="connsiteY1" fmla="*/ 1170337 h 1170336"/>
                        <a:gd name="connsiteX2" fmla="*/ 891445 w 891445"/>
                        <a:gd name="connsiteY2" fmla="*/ 1170337 h 1170336"/>
                        <a:gd name="connsiteX3" fmla="*/ 891445 w 891445"/>
                        <a:gd name="connsiteY3" fmla="*/ 596872 h 1170336"/>
                        <a:gd name="connsiteX4" fmla="*/ 891445 w 891445"/>
                        <a:gd name="connsiteY4" fmla="*/ 0 h 1170336"/>
                        <a:gd name="connsiteX5" fmla="*/ 585382 w 891445"/>
                        <a:gd name="connsiteY5" fmla="*/ 401816 h 1170336"/>
                        <a:gd name="connsiteX6" fmla="*/ 270405 w 891445"/>
                        <a:gd name="connsiteY6" fmla="*/ 815335 h 1170336"/>
                        <a:gd name="connsiteX7" fmla="*/ 0 w 891445"/>
                        <a:gd name="connsiteY7" fmla="*/ 1170337 h 1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1445" h="1170336" extrusionOk="0">
                          <a:moveTo>
                            <a:pt x="0" y="1170337"/>
                          </a:moveTo>
                          <a:cubicBezTo>
                            <a:pt x="153733" y="1171910"/>
                            <a:pt x="260310" y="1153225"/>
                            <a:pt x="445723" y="1170337"/>
                          </a:cubicBezTo>
                          <a:cubicBezTo>
                            <a:pt x="631136" y="1187449"/>
                            <a:pt x="726370" y="1162577"/>
                            <a:pt x="891445" y="1170337"/>
                          </a:cubicBezTo>
                          <a:cubicBezTo>
                            <a:pt x="907912" y="918519"/>
                            <a:pt x="906768" y="783450"/>
                            <a:pt x="891445" y="596872"/>
                          </a:cubicBezTo>
                          <a:cubicBezTo>
                            <a:pt x="876122" y="410294"/>
                            <a:pt x="914502" y="169951"/>
                            <a:pt x="891445" y="0"/>
                          </a:cubicBezTo>
                          <a:cubicBezTo>
                            <a:pt x="756669" y="183363"/>
                            <a:pt x="728619" y="227920"/>
                            <a:pt x="585382" y="401816"/>
                          </a:cubicBezTo>
                          <a:cubicBezTo>
                            <a:pt x="442145" y="575712"/>
                            <a:pt x="375438" y="679701"/>
                            <a:pt x="270405" y="815335"/>
                          </a:cubicBezTo>
                          <a:cubicBezTo>
                            <a:pt x="165372" y="950969"/>
                            <a:pt x="53017" y="1066679"/>
                            <a:pt x="0" y="1170337"/>
                          </a:cubicBezTo>
                          <a:close/>
                        </a:path>
                      </a:pathLst>
                    </a:custGeom>
                    <ask:type>
                      <ask:lineSketchNone/>
                    </ask:type>
                  </ask:lineSketchStyleProps>
                </a:ext>
              </a:extLst>
            </a:ln>
          </p:spPr>
          <p:txBody>
            <a:bodyPr rtlCol="0" anchor="ctr"/>
            <a:lstStyle/>
            <a:p>
              <a:endParaRPr lang="en-IN"/>
            </a:p>
          </p:txBody>
        </p:sp>
        <p:sp>
          <p:nvSpPr>
            <p:cNvPr id="208" name="Freeform: Shape 207">
              <a:extLst>
                <a:ext uri="{FF2B5EF4-FFF2-40B4-BE49-F238E27FC236}">
                  <a16:creationId xmlns:a16="http://schemas.microsoft.com/office/drawing/2014/main" id="{98E2C2DC-04AC-46B7-A09B-8C5FFFC7F559}"/>
                </a:ext>
              </a:extLst>
            </p:cNvPr>
            <p:cNvSpPr/>
            <p:nvPr/>
          </p:nvSpPr>
          <p:spPr>
            <a:xfrm>
              <a:off x="4597962" y="154114"/>
              <a:ext cx="102108" cy="225075"/>
            </a:xfrm>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a:moveTo>
                    <a:pt x="98660" y="225100"/>
                  </a:moveTo>
                  <a:cubicBezTo>
                    <a:pt x="100926" y="212527"/>
                    <a:pt x="102079" y="199773"/>
                    <a:pt x="102089" y="187000"/>
                  </a:cubicBezTo>
                  <a:cubicBezTo>
                    <a:pt x="102146" y="111343"/>
                    <a:pt x="63665" y="40871"/>
                    <a:pt x="-20" y="24"/>
                  </a:cubicBezTo>
                </a:path>
              </a:pathLst>
            </a:custGeom>
            <a:noFill/>
            <a:ln w="9525" cap="flat">
              <a:solidFill>
                <a:schemeClr val="tx1"/>
              </a:solidFill>
              <a:prstDash val="solid"/>
              <a:miter/>
              <a:extLst>
                <a:ext uri="{C807C97D-BFC1-408E-A445-0C87EB9F89A2}">
                  <ask:lineSketchStyleProps xmlns:ask="http://schemas.microsoft.com/office/drawing/2018/sketchyshapes" sd="1213495936">
                    <a:custGeom>
                      <a:avLst/>
                      <a:gdLst>
                        <a:gd name="connsiteX0" fmla="*/ 98660 w 102108"/>
                        <a:gd name="connsiteY0" fmla="*/ 225100 h 225075"/>
                        <a:gd name="connsiteX1" fmla="*/ 102089 w 102108"/>
                        <a:gd name="connsiteY1" fmla="*/ 187000 h 225075"/>
                        <a:gd name="connsiteX2" fmla="*/ -20 w 102108"/>
                        <a:gd name="connsiteY2" fmla="*/ 24 h 225075"/>
                      </a:gdLst>
                      <a:ahLst/>
                      <a:cxnLst>
                        <a:cxn ang="0">
                          <a:pos x="connsiteX0" y="connsiteY0"/>
                        </a:cxn>
                        <a:cxn ang="0">
                          <a:pos x="connsiteX1" y="connsiteY1"/>
                        </a:cxn>
                        <a:cxn ang="0">
                          <a:pos x="connsiteX2" y="connsiteY2"/>
                        </a:cxn>
                      </a:cxnLst>
                      <a:rect l="l" t="t" r="r" b="b"/>
                      <a:pathLst>
                        <a:path w="102108" h="225075" extrusionOk="0">
                          <a:moveTo>
                            <a:pt x="98660" y="225100"/>
                          </a:moveTo>
                          <a:cubicBezTo>
                            <a:pt x="102900" y="212377"/>
                            <a:pt x="103501" y="202174"/>
                            <a:pt x="102089" y="187000"/>
                          </a:cubicBezTo>
                          <a:cubicBezTo>
                            <a:pt x="109940" y="96138"/>
                            <a:pt x="62270" y="33044"/>
                            <a:pt x="-20" y="24"/>
                          </a:cubicBezTo>
                        </a:path>
                      </a:pathLst>
                    </a:custGeom>
                    <ask:type>
                      <ask:lineSketchNone/>
                    </ask:type>
                  </ask:lineSketchStyleProps>
                </a:ext>
              </a:extLst>
            </a:ln>
          </p:spPr>
          <p:txBody>
            <a:bodyPr rtlCol="0" anchor="ctr"/>
            <a:lstStyle/>
            <a:p>
              <a:endParaRPr lang="en-IN"/>
            </a:p>
          </p:txBody>
        </p:sp>
      </p:grpSp>
      <p:grpSp>
        <p:nvGrpSpPr>
          <p:cNvPr id="209" name="Group 208">
            <a:extLst>
              <a:ext uri="{FF2B5EF4-FFF2-40B4-BE49-F238E27FC236}">
                <a16:creationId xmlns:a16="http://schemas.microsoft.com/office/drawing/2014/main" id="{F02025C4-5D39-4106-8E4A-3F9C97F68B47}"/>
              </a:ext>
            </a:extLst>
          </p:cNvPr>
          <p:cNvGrpSpPr/>
          <p:nvPr/>
        </p:nvGrpSpPr>
        <p:grpSpPr>
          <a:xfrm rot="10800000">
            <a:off x="2004450" y="6085213"/>
            <a:ext cx="3824347" cy="498580"/>
            <a:chOff x="4914383" y="1246061"/>
            <a:chExt cx="1667255" cy="217360"/>
          </a:xfrm>
        </p:grpSpPr>
        <p:sp>
          <p:nvSpPr>
            <p:cNvPr id="210" name="Freeform: Shape 209">
              <a:extLst>
                <a:ext uri="{FF2B5EF4-FFF2-40B4-BE49-F238E27FC236}">
                  <a16:creationId xmlns:a16="http://schemas.microsoft.com/office/drawing/2014/main" id="{54D3BA2D-C0EC-4CF8-9D34-56F7981BDAEE}"/>
                </a:ext>
              </a:extLst>
            </p:cNvPr>
            <p:cNvSpPr/>
            <p:nvPr/>
          </p:nvSpPr>
          <p:spPr>
            <a:xfrm>
              <a:off x="497801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42727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688" y="22922"/>
                            <a:pt x="-244" y="50394"/>
                            <a:pt x="0" y="97536"/>
                          </a:cubicBezTo>
                        </a:path>
                        <a:path w="9525" h="97536" stroke="0" extrusionOk="0">
                          <a:moveTo>
                            <a:pt x="0" y="0"/>
                          </a:moveTo>
                          <a:cubicBezTo>
                            <a:pt x="-1156" y="28749"/>
                            <a:pt x="-379" y="63244"/>
                            <a:pt x="0" y="97536"/>
                          </a:cubicBezTo>
                        </a:path>
                      </a:pathLst>
                    </a:custGeom>
                    <ask:type>
                      <ask:lineSketchNone/>
                    </ask:type>
                  </ask:lineSketchStyleProps>
                </a:ext>
              </a:extLst>
            </a:ln>
          </p:spPr>
          <p:txBody>
            <a:bodyPr rtlCol="0" anchor="ctr"/>
            <a:lstStyle/>
            <a:p>
              <a:endParaRPr lang="en-IN"/>
            </a:p>
          </p:txBody>
        </p:sp>
        <p:sp>
          <p:nvSpPr>
            <p:cNvPr id="211" name="Freeform: Shape 210">
              <a:extLst>
                <a:ext uri="{FF2B5EF4-FFF2-40B4-BE49-F238E27FC236}">
                  <a16:creationId xmlns:a16="http://schemas.microsoft.com/office/drawing/2014/main" id="{F2A91EDF-3F7C-488D-A417-6B272B88CC07}"/>
                </a:ext>
              </a:extLst>
            </p:cNvPr>
            <p:cNvSpPr/>
            <p:nvPr/>
          </p:nvSpPr>
          <p:spPr>
            <a:xfrm>
              <a:off x="525137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5076924">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842" y="21072"/>
                            <a:pt x="4120" y="63508"/>
                            <a:pt x="0" y="97536"/>
                          </a:cubicBezTo>
                        </a:path>
                        <a:path w="9525" h="97536" stroke="0" extrusionOk="0">
                          <a:moveTo>
                            <a:pt x="0" y="0"/>
                          </a:moveTo>
                          <a:cubicBezTo>
                            <a:pt x="-421" y="36075"/>
                            <a:pt x="854" y="74206"/>
                            <a:pt x="0" y="97536"/>
                          </a:cubicBezTo>
                        </a:path>
                      </a:pathLst>
                    </a:custGeom>
                    <ask:type>
                      <ask:lineSketchNone/>
                    </ask:type>
                  </ask:lineSketchStyleProps>
                </a:ext>
              </a:extLst>
            </a:ln>
          </p:spPr>
          <p:txBody>
            <a:bodyPr rtlCol="0" anchor="ctr"/>
            <a:lstStyle/>
            <a:p>
              <a:endParaRPr lang="en-IN"/>
            </a:p>
          </p:txBody>
        </p:sp>
        <p:sp>
          <p:nvSpPr>
            <p:cNvPr id="212" name="Freeform: Shape 211">
              <a:extLst>
                <a:ext uri="{FF2B5EF4-FFF2-40B4-BE49-F238E27FC236}">
                  <a16:creationId xmlns:a16="http://schemas.microsoft.com/office/drawing/2014/main" id="{2886329B-D3CD-42C6-AEC5-19C3F5C486BC}"/>
                </a:ext>
              </a:extLst>
            </p:cNvPr>
            <p:cNvSpPr/>
            <p:nvPr/>
          </p:nvSpPr>
          <p:spPr>
            <a:xfrm>
              <a:off x="5524745"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5309564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974" y="34516"/>
                            <a:pt x="3953" y="59297"/>
                            <a:pt x="0" y="97536"/>
                          </a:cubicBezTo>
                        </a:path>
                        <a:path w="9525" h="97536" stroke="0" extrusionOk="0">
                          <a:moveTo>
                            <a:pt x="0" y="0"/>
                          </a:moveTo>
                          <a:cubicBezTo>
                            <a:pt x="-267" y="39860"/>
                            <a:pt x="2525" y="65560"/>
                            <a:pt x="0" y="97536"/>
                          </a:cubicBezTo>
                        </a:path>
                      </a:pathLst>
                    </a:custGeom>
                    <ask:type>
                      <ask:lineSketchNone/>
                    </ask:type>
                  </ask:lineSketchStyleProps>
                </a:ext>
              </a:extLst>
            </a:ln>
          </p:spPr>
          <p:txBody>
            <a:bodyPr rtlCol="0" anchor="ctr"/>
            <a:lstStyle/>
            <a:p>
              <a:endParaRPr lang="en-IN"/>
            </a:p>
          </p:txBody>
        </p:sp>
        <p:sp>
          <p:nvSpPr>
            <p:cNvPr id="213" name="Freeform: Shape 212">
              <a:extLst>
                <a:ext uri="{FF2B5EF4-FFF2-40B4-BE49-F238E27FC236}">
                  <a16:creationId xmlns:a16="http://schemas.microsoft.com/office/drawing/2014/main" id="{00A12F4D-6662-415E-BFE7-D2B1DABD2706}"/>
                </a:ext>
              </a:extLst>
            </p:cNvPr>
            <p:cNvSpPr/>
            <p:nvPr/>
          </p:nvSpPr>
          <p:spPr>
            <a:xfrm>
              <a:off x="5798113"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77050298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317" y="26328"/>
                            <a:pt x="-3080" y="53262"/>
                            <a:pt x="0" y="97536"/>
                          </a:cubicBezTo>
                        </a:path>
                        <a:path w="9525" h="97536" stroke="0" extrusionOk="0">
                          <a:moveTo>
                            <a:pt x="0" y="0"/>
                          </a:moveTo>
                          <a:cubicBezTo>
                            <a:pt x="-1642" y="31881"/>
                            <a:pt x="-1298" y="76284"/>
                            <a:pt x="0" y="97536"/>
                          </a:cubicBezTo>
                        </a:path>
                      </a:pathLst>
                    </a:custGeom>
                    <ask:type>
                      <ask:lineSketchNone/>
                    </ask:type>
                  </ask:lineSketchStyleProps>
                </a:ext>
              </a:extLst>
            </a:ln>
          </p:spPr>
          <p:txBody>
            <a:bodyPr rtlCol="0" anchor="ctr"/>
            <a:lstStyle/>
            <a:p>
              <a:endParaRPr lang="en-IN"/>
            </a:p>
          </p:txBody>
        </p:sp>
        <p:sp>
          <p:nvSpPr>
            <p:cNvPr id="214" name="Freeform: Shape 213">
              <a:extLst>
                <a:ext uri="{FF2B5EF4-FFF2-40B4-BE49-F238E27FC236}">
                  <a16:creationId xmlns:a16="http://schemas.microsoft.com/office/drawing/2014/main" id="{DB6B65CD-D912-474C-95BC-5BE4B291A811}"/>
                </a:ext>
              </a:extLst>
            </p:cNvPr>
            <p:cNvSpPr/>
            <p:nvPr/>
          </p:nvSpPr>
          <p:spPr>
            <a:xfrm>
              <a:off x="6071480"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92342305">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3232" y="33689"/>
                            <a:pt x="-489" y="67797"/>
                            <a:pt x="0" y="97536"/>
                          </a:cubicBezTo>
                        </a:path>
                        <a:path w="9525" h="97536" stroke="0" extrusionOk="0">
                          <a:moveTo>
                            <a:pt x="0" y="0"/>
                          </a:moveTo>
                          <a:cubicBezTo>
                            <a:pt x="-2191" y="23738"/>
                            <a:pt x="-2296" y="50232"/>
                            <a:pt x="0" y="97536"/>
                          </a:cubicBezTo>
                        </a:path>
                      </a:pathLst>
                    </a:custGeom>
                    <ask:type>
                      <ask:lineSketchNone/>
                    </ask:type>
                  </ask:lineSketchStyleProps>
                </a:ext>
              </a:extLst>
            </a:ln>
          </p:spPr>
          <p:txBody>
            <a:bodyPr rtlCol="0" anchor="ctr"/>
            <a:lstStyle/>
            <a:p>
              <a:endParaRPr lang="en-IN"/>
            </a:p>
          </p:txBody>
        </p:sp>
        <p:sp>
          <p:nvSpPr>
            <p:cNvPr id="215" name="Freeform: Shape 214">
              <a:extLst>
                <a:ext uri="{FF2B5EF4-FFF2-40B4-BE49-F238E27FC236}">
                  <a16:creationId xmlns:a16="http://schemas.microsoft.com/office/drawing/2014/main" id="{CA2BE537-E4B0-4636-BE4E-2C95220AB2E6}"/>
                </a:ext>
              </a:extLst>
            </p:cNvPr>
            <p:cNvSpPr/>
            <p:nvPr/>
          </p:nvSpPr>
          <p:spPr>
            <a:xfrm>
              <a:off x="6344848" y="1365885"/>
              <a:ext cx="9525" cy="97536"/>
            </a:xfrm>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a:moveTo>
                    <a:pt x="0" y="0"/>
                  </a:moveTo>
                  <a:lnTo>
                    <a:pt x="0" y="97536"/>
                  </a:lnTo>
                </a:path>
              </a:pathLst>
            </a:custGeom>
            <a:ln w="9525" cap="flat">
              <a:solidFill>
                <a:schemeClr val="tx1"/>
              </a:solidFill>
              <a:prstDash val="solid"/>
              <a:miter/>
              <a:extLst>
                <a:ext uri="{C807C97D-BFC1-408E-A445-0C87EB9F89A2}">
                  <ask:lineSketchStyleProps xmlns:ask="http://schemas.microsoft.com/office/drawing/2018/sketchyshapes" sd="1239782971">
                    <a:custGeom>
                      <a:avLst/>
                      <a:gdLst>
                        <a:gd name="connsiteX0" fmla="*/ 0 w 9525"/>
                        <a:gd name="connsiteY0" fmla="*/ 0 h 97536"/>
                        <a:gd name="connsiteX1" fmla="*/ 0 w 9525"/>
                        <a:gd name="connsiteY1" fmla="*/ 97536 h 97536"/>
                      </a:gdLst>
                      <a:ahLst/>
                      <a:cxnLst>
                        <a:cxn ang="0">
                          <a:pos x="connsiteX0" y="connsiteY0"/>
                        </a:cxn>
                        <a:cxn ang="0">
                          <a:pos x="connsiteX1" y="connsiteY1"/>
                        </a:cxn>
                      </a:cxnLst>
                      <a:rect l="l" t="t" r="r" b="b"/>
                      <a:pathLst>
                        <a:path w="9525" h="97536" fill="none" extrusionOk="0">
                          <a:moveTo>
                            <a:pt x="0" y="0"/>
                          </a:moveTo>
                          <a:cubicBezTo>
                            <a:pt x="-4193" y="44870"/>
                            <a:pt x="-3100" y="76748"/>
                            <a:pt x="0" y="97536"/>
                          </a:cubicBezTo>
                        </a:path>
                        <a:path w="9525" h="97536" stroke="0" extrusionOk="0">
                          <a:moveTo>
                            <a:pt x="0" y="0"/>
                          </a:moveTo>
                          <a:cubicBezTo>
                            <a:pt x="-1310" y="35557"/>
                            <a:pt x="-3119" y="62043"/>
                            <a:pt x="0" y="97536"/>
                          </a:cubicBezTo>
                        </a:path>
                      </a:pathLst>
                    </a:custGeom>
                    <ask:type>
                      <ask:lineSketchNone/>
                    </ask:type>
                  </ask:lineSketchStyleProps>
                </a:ext>
              </a:extLst>
            </a:ln>
          </p:spPr>
          <p:txBody>
            <a:bodyPr rtlCol="0" anchor="ctr"/>
            <a:lstStyle/>
            <a:p>
              <a:endParaRPr lang="en-IN"/>
            </a:p>
          </p:txBody>
        </p:sp>
        <p:sp>
          <p:nvSpPr>
            <p:cNvPr id="216" name="Freeform: Shape 215">
              <a:extLst>
                <a:ext uri="{FF2B5EF4-FFF2-40B4-BE49-F238E27FC236}">
                  <a16:creationId xmlns:a16="http://schemas.microsoft.com/office/drawing/2014/main" id="{495232C8-1393-48E4-8071-1255C55081BD}"/>
                </a:ext>
              </a:extLst>
            </p:cNvPr>
            <p:cNvSpPr/>
            <p:nvPr/>
          </p:nvSpPr>
          <p:spPr>
            <a:xfrm>
              <a:off x="501706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450225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66" y="19012"/>
                            <a:pt x="1415" y="28976"/>
                            <a:pt x="0" y="42196"/>
                          </a:cubicBezTo>
                        </a:path>
                        <a:path w="9525" h="42195" stroke="0" extrusionOk="0">
                          <a:moveTo>
                            <a:pt x="0" y="0"/>
                          </a:moveTo>
                          <a:cubicBezTo>
                            <a:pt x="1255" y="10300"/>
                            <a:pt x="1310" y="22156"/>
                            <a:pt x="0" y="42196"/>
                          </a:cubicBezTo>
                        </a:path>
                      </a:pathLst>
                    </a:custGeom>
                    <ask:type>
                      <ask:lineSketchNone/>
                    </ask:type>
                  </ask:lineSketchStyleProps>
                </a:ext>
              </a:extLst>
            </a:ln>
          </p:spPr>
          <p:txBody>
            <a:bodyPr rtlCol="0" anchor="ctr"/>
            <a:lstStyle/>
            <a:p>
              <a:endParaRPr lang="en-IN"/>
            </a:p>
          </p:txBody>
        </p:sp>
        <p:sp>
          <p:nvSpPr>
            <p:cNvPr id="217" name="Freeform: Shape 216">
              <a:extLst>
                <a:ext uri="{FF2B5EF4-FFF2-40B4-BE49-F238E27FC236}">
                  <a16:creationId xmlns:a16="http://schemas.microsoft.com/office/drawing/2014/main" id="{BF300008-0168-4632-ABF6-BB5F38F2BCD1}"/>
                </a:ext>
              </a:extLst>
            </p:cNvPr>
            <p:cNvSpPr/>
            <p:nvPr/>
          </p:nvSpPr>
          <p:spPr>
            <a:xfrm>
              <a:off x="505611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30449899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79" y="9473"/>
                            <a:pt x="-1277" y="30527"/>
                            <a:pt x="0" y="42196"/>
                          </a:cubicBezTo>
                        </a:path>
                        <a:path w="9525" h="42195" stroke="0" extrusionOk="0">
                          <a:moveTo>
                            <a:pt x="0" y="0"/>
                          </a:moveTo>
                          <a:cubicBezTo>
                            <a:pt x="432" y="9864"/>
                            <a:pt x="783" y="32048"/>
                            <a:pt x="0" y="42196"/>
                          </a:cubicBezTo>
                        </a:path>
                      </a:pathLst>
                    </a:custGeom>
                    <ask:type>
                      <ask:lineSketchNone/>
                    </ask:type>
                  </ask:lineSketchStyleProps>
                </a:ext>
              </a:extLst>
            </a:ln>
          </p:spPr>
          <p:txBody>
            <a:bodyPr rtlCol="0" anchor="ctr"/>
            <a:lstStyle/>
            <a:p>
              <a:endParaRPr lang="en-IN"/>
            </a:p>
          </p:txBody>
        </p:sp>
        <p:sp>
          <p:nvSpPr>
            <p:cNvPr id="218" name="Freeform: Shape 217">
              <a:extLst>
                <a:ext uri="{FF2B5EF4-FFF2-40B4-BE49-F238E27FC236}">
                  <a16:creationId xmlns:a16="http://schemas.microsoft.com/office/drawing/2014/main" id="{0A17D0F6-97DE-4955-8D0E-38B20851261A}"/>
                </a:ext>
              </a:extLst>
            </p:cNvPr>
            <p:cNvSpPr/>
            <p:nvPr/>
          </p:nvSpPr>
          <p:spPr>
            <a:xfrm>
              <a:off x="509516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538243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6" y="19340"/>
                            <a:pt x="-865" y="22294"/>
                            <a:pt x="0" y="42196"/>
                          </a:cubicBezTo>
                        </a:path>
                        <a:path w="9525" h="42195" stroke="0" extrusionOk="0">
                          <a:moveTo>
                            <a:pt x="0" y="0"/>
                          </a:moveTo>
                          <a:cubicBezTo>
                            <a:pt x="1799" y="17733"/>
                            <a:pt x="-1023" y="23800"/>
                            <a:pt x="0" y="42196"/>
                          </a:cubicBezTo>
                        </a:path>
                      </a:pathLst>
                    </a:custGeom>
                    <ask:type>
                      <ask:lineSketchNone/>
                    </ask:type>
                  </ask:lineSketchStyleProps>
                </a:ext>
              </a:extLst>
            </a:ln>
          </p:spPr>
          <p:txBody>
            <a:bodyPr rtlCol="0" anchor="ctr"/>
            <a:lstStyle/>
            <a:p>
              <a:endParaRPr lang="en-IN"/>
            </a:p>
          </p:txBody>
        </p:sp>
        <p:sp>
          <p:nvSpPr>
            <p:cNvPr id="219" name="Freeform: Shape 218">
              <a:extLst>
                <a:ext uri="{FF2B5EF4-FFF2-40B4-BE49-F238E27FC236}">
                  <a16:creationId xmlns:a16="http://schemas.microsoft.com/office/drawing/2014/main" id="{9A593D36-8F53-4EB6-BBC3-6E2C1524638E}"/>
                </a:ext>
              </a:extLst>
            </p:cNvPr>
            <p:cNvSpPr/>
            <p:nvPr/>
          </p:nvSpPr>
          <p:spPr>
            <a:xfrm>
              <a:off x="513422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4884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26" y="14466"/>
                            <a:pt x="-1496" y="24479"/>
                            <a:pt x="0" y="42196"/>
                          </a:cubicBezTo>
                        </a:path>
                        <a:path w="9525" h="42195" stroke="0" extrusionOk="0">
                          <a:moveTo>
                            <a:pt x="0" y="0"/>
                          </a:moveTo>
                          <a:cubicBezTo>
                            <a:pt x="-43" y="19367"/>
                            <a:pt x="53" y="29898"/>
                            <a:pt x="0" y="42196"/>
                          </a:cubicBezTo>
                        </a:path>
                      </a:pathLst>
                    </a:custGeom>
                    <ask:type>
                      <ask:lineSketchNone/>
                    </ask:type>
                  </ask:lineSketchStyleProps>
                </a:ext>
              </a:extLst>
            </a:ln>
          </p:spPr>
          <p:txBody>
            <a:bodyPr rtlCol="0" anchor="ctr"/>
            <a:lstStyle/>
            <a:p>
              <a:endParaRPr lang="en-IN"/>
            </a:p>
          </p:txBody>
        </p:sp>
        <p:sp>
          <p:nvSpPr>
            <p:cNvPr id="220" name="Freeform: Shape 219">
              <a:extLst>
                <a:ext uri="{FF2B5EF4-FFF2-40B4-BE49-F238E27FC236}">
                  <a16:creationId xmlns:a16="http://schemas.microsoft.com/office/drawing/2014/main" id="{72BE693F-B7FF-418E-9F6C-1F04C863F5A8}"/>
                </a:ext>
              </a:extLst>
            </p:cNvPr>
            <p:cNvSpPr/>
            <p:nvPr/>
          </p:nvSpPr>
          <p:spPr>
            <a:xfrm>
              <a:off x="517327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4917687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353" y="13089"/>
                            <a:pt x="-740" y="21446"/>
                            <a:pt x="0" y="42196"/>
                          </a:cubicBezTo>
                        </a:path>
                        <a:path w="9525" h="42195" stroke="0" extrusionOk="0">
                          <a:moveTo>
                            <a:pt x="0" y="0"/>
                          </a:moveTo>
                          <a:cubicBezTo>
                            <a:pt x="16" y="12071"/>
                            <a:pt x="-814" y="23588"/>
                            <a:pt x="0" y="42196"/>
                          </a:cubicBezTo>
                        </a:path>
                      </a:pathLst>
                    </a:custGeom>
                    <ask:type>
                      <ask:lineSketchNone/>
                    </ask:type>
                  </ask:lineSketchStyleProps>
                </a:ext>
              </a:extLst>
            </a:ln>
          </p:spPr>
          <p:txBody>
            <a:bodyPr rtlCol="0" anchor="ctr"/>
            <a:lstStyle/>
            <a:p>
              <a:endParaRPr lang="en-IN"/>
            </a:p>
          </p:txBody>
        </p:sp>
        <p:sp>
          <p:nvSpPr>
            <p:cNvPr id="221" name="Freeform: Shape 220">
              <a:extLst>
                <a:ext uri="{FF2B5EF4-FFF2-40B4-BE49-F238E27FC236}">
                  <a16:creationId xmlns:a16="http://schemas.microsoft.com/office/drawing/2014/main" id="{69C11F60-D42B-42D0-872E-A012971D24EE}"/>
                </a:ext>
              </a:extLst>
            </p:cNvPr>
            <p:cNvSpPr/>
            <p:nvPr/>
          </p:nvSpPr>
          <p:spPr>
            <a:xfrm>
              <a:off x="521232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393074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7" y="20694"/>
                            <a:pt x="1556" y="30346"/>
                            <a:pt x="0" y="42196"/>
                          </a:cubicBezTo>
                        </a:path>
                        <a:path w="9525" h="42195" stroke="0" extrusionOk="0">
                          <a:moveTo>
                            <a:pt x="0" y="0"/>
                          </a:moveTo>
                          <a:cubicBezTo>
                            <a:pt x="-1952" y="18133"/>
                            <a:pt x="9" y="23686"/>
                            <a:pt x="0" y="42196"/>
                          </a:cubicBezTo>
                        </a:path>
                      </a:pathLst>
                    </a:custGeom>
                    <ask:type>
                      <ask:lineSketchNone/>
                    </ask:type>
                  </ask:lineSketchStyleProps>
                </a:ext>
              </a:extLst>
            </a:ln>
          </p:spPr>
          <p:txBody>
            <a:bodyPr rtlCol="0" anchor="ctr"/>
            <a:lstStyle/>
            <a:p>
              <a:endParaRPr lang="en-IN"/>
            </a:p>
          </p:txBody>
        </p:sp>
        <p:sp>
          <p:nvSpPr>
            <p:cNvPr id="222" name="Freeform: Shape 221">
              <a:extLst>
                <a:ext uri="{FF2B5EF4-FFF2-40B4-BE49-F238E27FC236}">
                  <a16:creationId xmlns:a16="http://schemas.microsoft.com/office/drawing/2014/main" id="{975D70BA-F6D5-40E8-B873-C134F4F6D926}"/>
                </a:ext>
              </a:extLst>
            </p:cNvPr>
            <p:cNvSpPr/>
            <p:nvPr/>
          </p:nvSpPr>
          <p:spPr>
            <a:xfrm>
              <a:off x="529043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3958733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344" y="8726"/>
                            <a:pt x="478" y="24587"/>
                            <a:pt x="0" y="42196"/>
                          </a:cubicBezTo>
                        </a:path>
                        <a:path w="9525" h="42195" stroke="0" extrusionOk="0">
                          <a:moveTo>
                            <a:pt x="0" y="0"/>
                          </a:moveTo>
                          <a:cubicBezTo>
                            <a:pt x="-1747" y="14801"/>
                            <a:pt x="1822" y="33581"/>
                            <a:pt x="0" y="42196"/>
                          </a:cubicBezTo>
                        </a:path>
                      </a:pathLst>
                    </a:custGeom>
                    <ask:type>
                      <ask:lineSketchNone/>
                    </ask:type>
                  </ask:lineSketchStyleProps>
                </a:ext>
              </a:extLst>
            </a:ln>
          </p:spPr>
          <p:txBody>
            <a:bodyPr rtlCol="0" anchor="ctr"/>
            <a:lstStyle/>
            <a:p>
              <a:endParaRPr lang="en-IN"/>
            </a:p>
          </p:txBody>
        </p:sp>
        <p:sp>
          <p:nvSpPr>
            <p:cNvPr id="223" name="Freeform: Shape 222">
              <a:extLst>
                <a:ext uri="{FF2B5EF4-FFF2-40B4-BE49-F238E27FC236}">
                  <a16:creationId xmlns:a16="http://schemas.microsoft.com/office/drawing/2014/main" id="{2E0EEE09-870E-4A40-80DF-49692FD3D90C}"/>
                </a:ext>
              </a:extLst>
            </p:cNvPr>
            <p:cNvSpPr/>
            <p:nvPr/>
          </p:nvSpPr>
          <p:spPr>
            <a:xfrm>
              <a:off x="532948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78875727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91" y="10466"/>
                            <a:pt x="-1783" y="24194"/>
                            <a:pt x="0" y="42196"/>
                          </a:cubicBezTo>
                        </a:path>
                        <a:path w="9525" h="42195" stroke="0" extrusionOk="0">
                          <a:moveTo>
                            <a:pt x="0" y="0"/>
                          </a:moveTo>
                          <a:cubicBezTo>
                            <a:pt x="1072" y="19480"/>
                            <a:pt x="709" y="29473"/>
                            <a:pt x="0" y="42196"/>
                          </a:cubicBezTo>
                        </a:path>
                      </a:pathLst>
                    </a:custGeom>
                    <ask:type>
                      <ask:lineSketchNone/>
                    </ask:type>
                  </ask:lineSketchStyleProps>
                </a:ext>
              </a:extLst>
            </a:ln>
          </p:spPr>
          <p:txBody>
            <a:bodyPr rtlCol="0" anchor="ctr"/>
            <a:lstStyle/>
            <a:p>
              <a:endParaRPr lang="en-IN"/>
            </a:p>
          </p:txBody>
        </p:sp>
        <p:sp>
          <p:nvSpPr>
            <p:cNvPr id="224" name="Freeform: Shape 223">
              <a:extLst>
                <a:ext uri="{FF2B5EF4-FFF2-40B4-BE49-F238E27FC236}">
                  <a16:creationId xmlns:a16="http://schemas.microsoft.com/office/drawing/2014/main" id="{A961979F-1F01-4F68-A6A6-E42C54538816}"/>
                </a:ext>
              </a:extLst>
            </p:cNvPr>
            <p:cNvSpPr/>
            <p:nvPr/>
          </p:nvSpPr>
          <p:spPr>
            <a:xfrm>
              <a:off x="536853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99650659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31" y="21082"/>
                            <a:pt x="-1525" y="26168"/>
                            <a:pt x="0" y="42196"/>
                          </a:cubicBezTo>
                        </a:path>
                        <a:path w="9525" h="42195" stroke="0" extrusionOk="0">
                          <a:moveTo>
                            <a:pt x="0" y="0"/>
                          </a:moveTo>
                          <a:cubicBezTo>
                            <a:pt x="-30" y="18674"/>
                            <a:pt x="1669" y="24639"/>
                            <a:pt x="0" y="42196"/>
                          </a:cubicBezTo>
                        </a:path>
                      </a:pathLst>
                    </a:custGeom>
                    <ask:type>
                      <ask:lineSketchNone/>
                    </ask:type>
                  </ask:lineSketchStyleProps>
                </a:ext>
              </a:extLst>
            </a:ln>
          </p:spPr>
          <p:txBody>
            <a:bodyPr rtlCol="0" anchor="ctr"/>
            <a:lstStyle/>
            <a:p>
              <a:endParaRPr lang="en-IN"/>
            </a:p>
          </p:txBody>
        </p:sp>
        <p:sp>
          <p:nvSpPr>
            <p:cNvPr id="225" name="Freeform: Shape 224">
              <a:extLst>
                <a:ext uri="{FF2B5EF4-FFF2-40B4-BE49-F238E27FC236}">
                  <a16:creationId xmlns:a16="http://schemas.microsoft.com/office/drawing/2014/main" id="{60930AF7-CF11-4809-BF3C-C2A87E169B0B}"/>
                </a:ext>
              </a:extLst>
            </p:cNvPr>
            <p:cNvSpPr/>
            <p:nvPr/>
          </p:nvSpPr>
          <p:spPr>
            <a:xfrm>
              <a:off x="540758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269630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568" y="18310"/>
                            <a:pt x="437" y="30712"/>
                            <a:pt x="0" y="42196"/>
                          </a:cubicBezTo>
                        </a:path>
                        <a:path w="9525" h="42195" stroke="0" extrusionOk="0">
                          <a:moveTo>
                            <a:pt x="0" y="0"/>
                          </a:moveTo>
                          <a:cubicBezTo>
                            <a:pt x="340" y="9931"/>
                            <a:pt x="186" y="23266"/>
                            <a:pt x="0" y="42196"/>
                          </a:cubicBezTo>
                        </a:path>
                      </a:pathLst>
                    </a:custGeom>
                    <ask:type>
                      <ask:lineSketchNone/>
                    </ask:type>
                  </ask:lineSketchStyleProps>
                </a:ext>
              </a:extLst>
            </a:ln>
          </p:spPr>
          <p:txBody>
            <a:bodyPr rtlCol="0" anchor="ctr"/>
            <a:lstStyle/>
            <a:p>
              <a:endParaRPr lang="en-IN"/>
            </a:p>
          </p:txBody>
        </p:sp>
        <p:sp>
          <p:nvSpPr>
            <p:cNvPr id="226" name="Freeform: Shape 225">
              <a:extLst>
                <a:ext uri="{FF2B5EF4-FFF2-40B4-BE49-F238E27FC236}">
                  <a16:creationId xmlns:a16="http://schemas.microsoft.com/office/drawing/2014/main" id="{72FC150E-961F-4E7B-B951-5EEABD6BCA70}"/>
                </a:ext>
              </a:extLst>
            </p:cNvPr>
            <p:cNvSpPr/>
            <p:nvPr/>
          </p:nvSpPr>
          <p:spPr>
            <a:xfrm>
              <a:off x="544664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3129102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66" y="13266"/>
                            <a:pt x="2027" y="29001"/>
                            <a:pt x="0" y="42196"/>
                          </a:cubicBezTo>
                        </a:path>
                        <a:path w="9525" h="42195" stroke="0" extrusionOk="0">
                          <a:moveTo>
                            <a:pt x="0" y="0"/>
                          </a:moveTo>
                          <a:cubicBezTo>
                            <a:pt x="-1209" y="12726"/>
                            <a:pt x="1024" y="30088"/>
                            <a:pt x="0" y="42196"/>
                          </a:cubicBezTo>
                        </a:path>
                      </a:pathLst>
                    </a:custGeom>
                    <ask:type>
                      <ask:lineSketchNone/>
                    </ask:type>
                  </ask:lineSketchStyleProps>
                </a:ext>
              </a:extLst>
            </a:ln>
          </p:spPr>
          <p:txBody>
            <a:bodyPr rtlCol="0" anchor="ctr"/>
            <a:lstStyle/>
            <a:p>
              <a:endParaRPr lang="en-IN"/>
            </a:p>
          </p:txBody>
        </p:sp>
        <p:sp>
          <p:nvSpPr>
            <p:cNvPr id="227" name="Freeform: Shape 226">
              <a:extLst>
                <a:ext uri="{FF2B5EF4-FFF2-40B4-BE49-F238E27FC236}">
                  <a16:creationId xmlns:a16="http://schemas.microsoft.com/office/drawing/2014/main" id="{4EFC655A-2322-43AC-A119-247788F750AB}"/>
                </a:ext>
              </a:extLst>
            </p:cNvPr>
            <p:cNvSpPr/>
            <p:nvPr/>
          </p:nvSpPr>
          <p:spPr>
            <a:xfrm>
              <a:off x="548569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130464744">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633" y="19992"/>
                            <a:pt x="-362" y="32511"/>
                            <a:pt x="0" y="42196"/>
                          </a:cubicBezTo>
                        </a:path>
                        <a:path w="9525" h="42195" stroke="0" extrusionOk="0">
                          <a:moveTo>
                            <a:pt x="0" y="0"/>
                          </a:moveTo>
                          <a:cubicBezTo>
                            <a:pt x="-2027" y="13263"/>
                            <a:pt x="628" y="30684"/>
                            <a:pt x="0" y="42196"/>
                          </a:cubicBezTo>
                        </a:path>
                      </a:pathLst>
                    </a:custGeom>
                    <ask:type>
                      <ask:lineSketchNone/>
                    </ask:type>
                  </ask:lineSketchStyleProps>
                </a:ext>
              </a:extLst>
            </a:ln>
          </p:spPr>
          <p:txBody>
            <a:bodyPr rtlCol="0" anchor="ctr"/>
            <a:lstStyle/>
            <a:p>
              <a:endParaRPr lang="en-IN"/>
            </a:p>
          </p:txBody>
        </p:sp>
        <p:sp>
          <p:nvSpPr>
            <p:cNvPr id="228" name="Freeform: Shape 227">
              <a:extLst>
                <a:ext uri="{FF2B5EF4-FFF2-40B4-BE49-F238E27FC236}">
                  <a16:creationId xmlns:a16="http://schemas.microsoft.com/office/drawing/2014/main" id="{08CC01C2-D005-459D-A683-CB1A646BEE98}"/>
                </a:ext>
              </a:extLst>
            </p:cNvPr>
            <p:cNvSpPr/>
            <p:nvPr/>
          </p:nvSpPr>
          <p:spPr>
            <a:xfrm>
              <a:off x="556379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20582724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07" y="16962"/>
                            <a:pt x="2087" y="21589"/>
                            <a:pt x="0" y="42196"/>
                          </a:cubicBezTo>
                        </a:path>
                        <a:path w="9525" h="42195" stroke="0" extrusionOk="0">
                          <a:moveTo>
                            <a:pt x="0" y="0"/>
                          </a:moveTo>
                          <a:cubicBezTo>
                            <a:pt x="-735" y="15764"/>
                            <a:pt x="-1429" y="23577"/>
                            <a:pt x="0" y="42196"/>
                          </a:cubicBezTo>
                        </a:path>
                      </a:pathLst>
                    </a:custGeom>
                    <ask:type>
                      <ask:lineSketchNone/>
                    </ask:type>
                  </ask:lineSketchStyleProps>
                </a:ext>
              </a:extLst>
            </a:ln>
          </p:spPr>
          <p:txBody>
            <a:bodyPr rtlCol="0" anchor="ctr"/>
            <a:lstStyle/>
            <a:p>
              <a:endParaRPr lang="en-IN"/>
            </a:p>
          </p:txBody>
        </p:sp>
        <p:sp>
          <p:nvSpPr>
            <p:cNvPr id="229" name="Freeform: Shape 228">
              <a:extLst>
                <a:ext uri="{FF2B5EF4-FFF2-40B4-BE49-F238E27FC236}">
                  <a16:creationId xmlns:a16="http://schemas.microsoft.com/office/drawing/2014/main" id="{07B77C69-4186-4EB1-AE63-6465C925C5CF}"/>
                </a:ext>
              </a:extLst>
            </p:cNvPr>
            <p:cNvSpPr/>
            <p:nvPr/>
          </p:nvSpPr>
          <p:spPr>
            <a:xfrm>
              <a:off x="560285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8982006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136" y="20571"/>
                            <a:pt x="322" y="32434"/>
                            <a:pt x="0" y="42196"/>
                          </a:cubicBezTo>
                        </a:path>
                        <a:path w="9525" h="42195" stroke="0" extrusionOk="0">
                          <a:moveTo>
                            <a:pt x="0" y="0"/>
                          </a:moveTo>
                          <a:cubicBezTo>
                            <a:pt x="1709" y="12378"/>
                            <a:pt x="-1383" y="22716"/>
                            <a:pt x="0" y="42196"/>
                          </a:cubicBezTo>
                        </a:path>
                      </a:pathLst>
                    </a:custGeom>
                    <ask:type>
                      <ask:lineSketchNone/>
                    </ask:type>
                  </ask:lineSketchStyleProps>
                </a:ext>
              </a:extLst>
            </a:ln>
          </p:spPr>
          <p:txBody>
            <a:bodyPr rtlCol="0" anchor="ctr"/>
            <a:lstStyle/>
            <a:p>
              <a:endParaRPr lang="en-IN"/>
            </a:p>
          </p:txBody>
        </p:sp>
        <p:sp>
          <p:nvSpPr>
            <p:cNvPr id="230" name="Freeform: Shape 229">
              <a:extLst>
                <a:ext uri="{FF2B5EF4-FFF2-40B4-BE49-F238E27FC236}">
                  <a16:creationId xmlns:a16="http://schemas.microsoft.com/office/drawing/2014/main" id="{C3ACC095-634E-4DA5-92CA-E4D6D327147D}"/>
                </a:ext>
              </a:extLst>
            </p:cNvPr>
            <p:cNvSpPr/>
            <p:nvPr/>
          </p:nvSpPr>
          <p:spPr>
            <a:xfrm>
              <a:off x="564190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7057610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516" y="18107"/>
                            <a:pt x="587" y="29190"/>
                            <a:pt x="0" y="42196"/>
                          </a:cubicBezTo>
                        </a:path>
                        <a:path w="9525" h="42195" stroke="0" extrusionOk="0">
                          <a:moveTo>
                            <a:pt x="0" y="0"/>
                          </a:moveTo>
                          <a:cubicBezTo>
                            <a:pt x="-443" y="18036"/>
                            <a:pt x="-1387" y="30695"/>
                            <a:pt x="0" y="42196"/>
                          </a:cubicBezTo>
                        </a:path>
                      </a:pathLst>
                    </a:custGeom>
                    <ask:type>
                      <ask:lineSketchNone/>
                    </ask:type>
                  </ask:lineSketchStyleProps>
                </a:ext>
              </a:extLst>
            </a:ln>
          </p:spPr>
          <p:txBody>
            <a:bodyPr rtlCol="0" anchor="ctr"/>
            <a:lstStyle/>
            <a:p>
              <a:endParaRPr lang="en-IN"/>
            </a:p>
          </p:txBody>
        </p:sp>
        <p:sp>
          <p:nvSpPr>
            <p:cNvPr id="231" name="Freeform: Shape 230">
              <a:extLst>
                <a:ext uri="{FF2B5EF4-FFF2-40B4-BE49-F238E27FC236}">
                  <a16:creationId xmlns:a16="http://schemas.microsoft.com/office/drawing/2014/main" id="{C463F13B-EC06-411F-9DB1-64C18187713F}"/>
                </a:ext>
              </a:extLst>
            </p:cNvPr>
            <p:cNvSpPr/>
            <p:nvPr/>
          </p:nvSpPr>
          <p:spPr>
            <a:xfrm>
              <a:off x="568095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3038609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5" y="14593"/>
                            <a:pt x="1405" y="31899"/>
                            <a:pt x="0" y="42196"/>
                          </a:cubicBezTo>
                        </a:path>
                        <a:path w="9525" h="42195" stroke="0" extrusionOk="0">
                          <a:moveTo>
                            <a:pt x="0" y="0"/>
                          </a:moveTo>
                          <a:cubicBezTo>
                            <a:pt x="-1726" y="9418"/>
                            <a:pt x="1423" y="32008"/>
                            <a:pt x="0" y="42196"/>
                          </a:cubicBezTo>
                        </a:path>
                      </a:pathLst>
                    </a:custGeom>
                    <ask:type>
                      <ask:lineSketchNone/>
                    </ask:type>
                  </ask:lineSketchStyleProps>
                </a:ext>
              </a:extLst>
            </a:ln>
          </p:spPr>
          <p:txBody>
            <a:bodyPr rtlCol="0" anchor="ctr"/>
            <a:lstStyle/>
            <a:p>
              <a:endParaRPr lang="en-IN"/>
            </a:p>
          </p:txBody>
        </p:sp>
        <p:sp>
          <p:nvSpPr>
            <p:cNvPr id="232" name="Freeform: Shape 231">
              <a:extLst>
                <a:ext uri="{FF2B5EF4-FFF2-40B4-BE49-F238E27FC236}">
                  <a16:creationId xmlns:a16="http://schemas.microsoft.com/office/drawing/2014/main" id="{57C86F7D-2F4E-4EAC-BE02-1A11712E42FA}"/>
                </a:ext>
              </a:extLst>
            </p:cNvPr>
            <p:cNvSpPr/>
            <p:nvPr/>
          </p:nvSpPr>
          <p:spPr>
            <a:xfrm>
              <a:off x="572000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997392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964" y="10417"/>
                            <a:pt x="1137" y="28421"/>
                            <a:pt x="0" y="42196"/>
                          </a:cubicBezTo>
                        </a:path>
                        <a:path w="9525" h="42195" stroke="0" extrusionOk="0">
                          <a:moveTo>
                            <a:pt x="0" y="0"/>
                          </a:moveTo>
                          <a:cubicBezTo>
                            <a:pt x="754" y="14821"/>
                            <a:pt x="-1246" y="24160"/>
                            <a:pt x="0" y="42196"/>
                          </a:cubicBezTo>
                        </a:path>
                      </a:pathLst>
                    </a:custGeom>
                    <ask:type>
                      <ask:lineSketchNone/>
                    </ask:type>
                  </ask:lineSketchStyleProps>
                </a:ext>
              </a:extLst>
            </a:ln>
          </p:spPr>
          <p:txBody>
            <a:bodyPr rtlCol="0" anchor="ctr"/>
            <a:lstStyle/>
            <a:p>
              <a:endParaRPr lang="en-IN"/>
            </a:p>
          </p:txBody>
        </p:sp>
        <p:sp>
          <p:nvSpPr>
            <p:cNvPr id="233" name="Freeform: Shape 232">
              <a:extLst>
                <a:ext uri="{FF2B5EF4-FFF2-40B4-BE49-F238E27FC236}">
                  <a16:creationId xmlns:a16="http://schemas.microsoft.com/office/drawing/2014/main" id="{4E02B413-2F47-4C5F-9864-E941A4D1B112}"/>
                </a:ext>
              </a:extLst>
            </p:cNvPr>
            <p:cNvSpPr/>
            <p:nvPr/>
          </p:nvSpPr>
          <p:spPr>
            <a:xfrm>
              <a:off x="575906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61136941">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 y="14590"/>
                            <a:pt x="-58" y="23794"/>
                            <a:pt x="0" y="42196"/>
                          </a:cubicBezTo>
                        </a:path>
                        <a:path w="9525" h="42195" stroke="0" extrusionOk="0">
                          <a:moveTo>
                            <a:pt x="0" y="0"/>
                          </a:moveTo>
                          <a:cubicBezTo>
                            <a:pt x="-425" y="11486"/>
                            <a:pt x="-693" y="22414"/>
                            <a:pt x="0" y="42196"/>
                          </a:cubicBezTo>
                        </a:path>
                      </a:pathLst>
                    </a:custGeom>
                    <ask:type>
                      <ask:lineSketchNone/>
                    </ask:type>
                  </ask:lineSketchStyleProps>
                </a:ext>
              </a:extLst>
            </a:ln>
          </p:spPr>
          <p:txBody>
            <a:bodyPr rtlCol="0" anchor="ctr"/>
            <a:lstStyle/>
            <a:p>
              <a:endParaRPr lang="en-IN"/>
            </a:p>
          </p:txBody>
        </p:sp>
        <p:sp>
          <p:nvSpPr>
            <p:cNvPr id="234" name="Freeform: Shape 233">
              <a:extLst>
                <a:ext uri="{FF2B5EF4-FFF2-40B4-BE49-F238E27FC236}">
                  <a16:creationId xmlns:a16="http://schemas.microsoft.com/office/drawing/2014/main" id="{9D0EAA37-8256-48DC-8A44-73857F2345F4}"/>
                </a:ext>
              </a:extLst>
            </p:cNvPr>
            <p:cNvSpPr/>
            <p:nvPr/>
          </p:nvSpPr>
          <p:spPr>
            <a:xfrm>
              <a:off x="583716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154255165">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24" y="12991"/>
                            <a:pt x="921" y="23015"/>
                            <a:pt x="0" y="42196"/>
                          </a:cubicBezTo>
                        </a:path>
                        <a:path w="9525" h="42195" stroke="0" extrusionOk="0">
                          <a:moveTo>
                            <a:pt x="0" y="0"/>
                          </a:moveTo>
                          <a:cubicBezTo>
                            <a:pt x="226" y="14270"/>
                            <a:pt x="1586" y="29257"/>
                            <a:pt x="0" y="42196"/>
                          </a:cubicBezTo>
                        </a:path>
                      </a:pathLst>
                    </a:custGeom>
                    <ask:type>
                      <ask:lineSketchNone/>
                    </ask:type>
                  </ask:lineSketchStyleProps>
                </a:ext>
              </a:extLst>
            </a:ln>
          </p:spPr>
          <p:txBody>
            <a:bodyPr rtlCol="0" anchor="ctr"/>
            <a:lstStyle/>
            <a:p>
              <a:endParaRPr lang="en-IN"/>
            </a:p>
          </p:txBody>
        </p:sp>
        <p:sp>
          <p:nvSpPr>
            <p:cNvPr id="235" name="Freeform: Shape 234">
              <a:extLst>
                <a:ext uri="{FF2B5EF4-FFF2-40B4-BE49-F238E27FC236}">
                  <a16:creationId xmlns:a16="http://schemas.microsoft.com/office/drawing/2014/main" id="{61B53BA4-6A84-406F-A6D6-8A1AFFF72DAD}"/>
                </a:ext>
              </a:extLst>
            </p:cNvPr>
            <p:cNvSpPr/>
            <p:nvPr/>
          </p:nvSpPr>
          <p:spPr>
            <a:xfrm>
              <a:off x="5876217"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87174068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29" y="10904"/>
                            <a:pt x="809" y="28367"/>
                            <a:pt x="0" y="42196"/>
                          </a:cubicBezTo>
                        </a:path>
                        <a:path w="9525" h="42195" stroke="0" extrusionOk="0">
                          <a:moveTo>
                            <a:pt x="0" y="0"/>
                          </a:moveTo>
                          <a:cubicBezTo>
                            <a:pt x="-1925" y="8523"/>
                            <a:pt x="-757" y="23666"/>
                            <a:pt x="0" y="42196"/>
                          </a:cubicBezTo>
                        </a:path>
                      </a:pathLst>
                    </a:custGeom>
                    <ask:type>
                      <ask:lineSketchNone/>
                    </ask:type>
                  </ask:lineSketchStyleProps>
                </a:ext>
              </a:extLst>
            </a:ln>
          </p:spPr>
          <p:txBody>
            <a:bodyPr rtlCol="0" anchor="ctr"/>
            <a:lstStyle/>
            <a:p>
              <a:endParaRPr lang="en-IN"/>
            </a:p>
          </p:txBody>
        </p:sp>
        <p:sp>
          <p:nvSpPr>
            <p:cNvPr id="236" name="Freeform: Shape 235">
              <a:extLst>
                <a:ext uri="{FF2B5EF4-FFF2-40B4-BE49-F238E27FC236}">
                  <a16:creationId xmlns:a16="http://schemas.microsoft.com/office/drawing/2014/main" id="{0AAC87CE-8113-40F7-8AE4-7CBDD9AD2E42}"/>
                </a:ext>
              </a:extLst>
            </p:cNvPr>
            <p:cNvSpPr/>
            <p:nvPr/>
          </p:nvSpPr>
          <p:spPr>
            <a:xfrm>
              <a:off x="591527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10822630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680" y="11906"/>
                            <a:pt x="-1538" y="28628"/>
                            <a:pt x="0" y="42196"/>
                          </a:cubicBezTo>
                        </a:path>
                        <a:path w="9525" h="42195" stroke="0" extrusionOk="0">
                          <a:moveTo>
                            <a:pt x="0" y="0"/>
                          </a:moveTo>
                          <a:cubicBezTo>
                            <a:pt x="-1444" y="12912"/>
                            <a:pt x="-985" y="27653"/>
                            <a:pt x="0" y="42196"/>
                          </a:cubicBezTo>
                        </a:path>
                      </a:pathLst>
                    </a:custGeom>
                    <ask:type>
                      <ask:lineSketchNone/>
                    </ask:type>
                  </ask:lineSketchStyleProps>
                </a:ext>
              </a:extLst>
            </a:ln>
          </p:spPr>
          <p:txBody>
            <a:bodyPr rtlCol="0" anchor="ctr"/>
            <a:lstStyle/>
            <a:p>
              <a:endParaRPr lang="en-IN"/>
            </a:p>
          </p:txBody>
        </p:sp>
        <p:sp>
          <p:nvSpPr>
            <p:cNvPr id="237" name="Freeform: Shape 236">
              <a:extLst>
                <a:ext uri="{FF2B5EF4-FFF2-40B4-BE49-F238E27FC236}">
                  <a16:creationId xmlns:a16="http://schemas.microsoft.com/office/drawing/2014/main" id="{D81393A3-14A0-4D18-A424-761AE0A697C2}"/>
                </a:ext>
              </a:extLst>
            </p:cNvPr>
            <p:cNvSpPr/>
            <p:nvPr/>
          </p:nvSpPr>
          <p:spPr>
            <a:xfrm>
              <a:off x="595432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04922163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40" y="17644"/>
                            <a:pt x="-1793" y="21728"/>
                            <a:pt x="0" y="42196"/>
                          </a:cubicBezTo>
                        </a:path>
                        <a:path w="9525" h="42195" stroke="0" extrusionOk="0">
                          <a:moveTo>
                            <a:pt x="0" y="0"/>
                          </a:moveTo>
                          <a:cubicBezTo>
                            <a:pt x="-805" y="19812"/>
                            <a:pt x="-1166" y="28836"/>
                            <a:pt x="0" y="42196"/>
                          </a:cubicBezTo>
                        </a:path>
                      </a:pathLst>
                    </a:custGeom>
                    <ask:type>
                      <ask:lineSketchNone/>
                    </ask:type>
                  </ask:lineSketchStyleProps>
                </a:ext>
              </a:extLst>
            </a:ln>
          </p:spPr>
          <p:txBody>
            <a:bodyPr rtlCol="0" anchor="ctr"/>
            <a:lstStyle/>
            <a:p>
              <a:endParaRPr lang="en-IN"/>
            </a:p>
          </p:txBody>
        </p:sp>
        <p:sp>
          <p:nvSpPr>
            <p:cNvPr id="238" name="Freeform: Shape 237">
              <a:extLst>
                <a:ext uri="{FF2B5EF4-FFF2-40B4-BE49-F238E27FC236}">
                  <a16:creationId xmlns:a16="http://schemas.microsoft.com/office/drawing/2014/main" id="{9FD05C84-8372-4834-B2E5-16C8D4D0305E}"/>
                </a:ext>
              </a:extLst>
            </p:cNvPr>
            <p:cNvSpPr/>
            <p:nvPr/>
          </p:nvSpPr>
          <p:spPr>
            <a:xfrm>
              <a:off x="599337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8175210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405" y="12748"/>
                            <a:pt x="1940" y="26977"/>
                            <a:pt x="0" y="42196"/>
                          </a:cubicBezTo>
                        </a:path>
                        <a:path w="9525" h="42195" stroke="0" extrusionOk="0">
                          <a:moveTo>
                            <a:pt x="0" y="0"/>
                          </a:moveTo>
                          <a:cubicBezTo>
                            <a:pt x="204" y="17763"/>
                            <a:pt x="1067" y="21849"/>
                            <a:pt x="0" y="42196"/>
                          </a:cubicBezTo>
                        </a:path>
                      </a:pathLst>
                    </a:custGeom>
                    <ask:type>
                      <ask:lineSketchNone/>
                    </ask:type>
                  </ask:lineSketchStyleProps>
                </a:ext>
              </a:extLst>
            </a:ln>
          </p:spPr>
          <p:txBody>
            <a:bodyPr rtlCol="0" anchor="ctr"/>
            <a:lstStyle/>
            <a:p>
              <a:endParaRPr lang="en-IN"/>
            </a:p>
          </p:txBody>
        </p:sp>
        <p:sp>
          <p:nvSpPr>
            <p:cNvPr id="239" name="Freeform: Shape 238">
              <a:extLst>
                <a:ext uri="{FF2B5EF4-FFF2-40B4-BE49-F238E27FC236}">
                  <a16:creationId xmlns:a16="http://schemas.microsoft.com/office/drawing/2014/main" id="{2AF78C21-E673-4579-8CE4-10DD92EA0289}"/>
                </a:ext>
              </a:extLst>
            </p:cNvPr>
            <p:cNvSpPr/>
            <p:nvPr/>
          </p:nvSpPr>
          <p:spPr>
            <a:xfrm>
              <a:off x="603242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7490888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51" y="12848"/>
                            <a:pt x="-1120" y="23236"/>
                            <a:pt x="0" y="42196"/>
                          </a:cubicBezTo>
                        </a:path>
                        <a:path w="9525" h="42195" stroke="0" extrusionOk="0">
                          <a:moveTo>
                            <a:pt x="0" y="0"/>
                          </a:moveTo>
                          <a:cubicBezTo>
                            <a:pt x="-1237" y="12699"/>
                            <a:pt x="977" y="33731"/>
                            <a:pt x="0" y="42196"/>
                          </a:cubicBezTo>
                        </a:path>
                      </a:pathLst>
                    </a:custGeom>
                    <ask:type>
                      <ask:lineSketchNone/>
                    </ask:type>
                  </ask:lineSketchStyleProps>
                </a:ext>
              </a:extLst>
            </a:ln>
          </p:spPr>
          <p:txBody>
            <a:bodyPr rtlCol="0" anchor="ctr"/>
            <a:lstStyle/>
            <a:p>
              <a:endParaRPr lang="en-IN"/>
            </a:p>
          </p:txBody>
        </p:sp>
        <p:sp>
          <p:nvSpPr>
            <p:cNvPr id="240" name="Freeform: Shape 239">
              <a:extLst>
                <a:ext uri="{FF2B5EF4-FFF2-40B4-BE49-F238E27FC236}">
                  <a16:creationId xmlns:a16="http://schemas.microsoft.com/office/drawing/2014/main" id="{A9DD0D5E-8618-4837-B44C-B3876324F63F}"/>
                </a:ext>
              </a:extLst>
            </p:cNvPr>
            <p:cNvSpPr/>
            <p:nvPr/>
          </p:nvSpPr>
          <p:spPr>
            <a:xfrm>
              <a:off x="611053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16872715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265" y="9750"/>
                            <a:pt x="1862" y="28480"/>
                            <a:pt x="0" y="42196"/>
                          </a:cubicBezTo>
                        </a:path>
                        <a:path w="9525" h="42195" stroke="0" extrusionOk="0">
                          <a:moveTo>
                            <a:pt x="0" y="0"/>
                          </a:moveTo>
                          <a:cubicBezTo>
                            <a:pt x="-1302" y="19720"/>
                            <a:pt x="-1732" y="32123"/>
                            <a:pt x="0" y="42196"/>
                          </a:cubicBezTo>
                        </a:path>
                      </a:pathLst>
                    </a:custGeom>
                    <ask:type>
                      <ask:lineSketchNone/>
                    </ask:type>
                  </ask:lineSketchStyleProps>
                </a:ext>
              </a:extLst>
            </a:ln>
          </p:spPr>
          <p:txBody>
            <a:bodyPr rtlCol="0" anchor="ctr"/>
            <a:lstStyle/>
            <a:p>
              <a:endParaRPr lang="en-IN"/>
            </a:p>
          </p:txBody>
        </p:sp>
        <p:sp>
          <p:nvSpPr>
            <p:cNvPr id="241" name="Freeform: Shape 240">
              <a:extLst>
                <a:ext uri="{FF2B5EF4-FFF2-40B4-BE49-F238E27FC236}">
                  <a16:creationId xmlns:a16="http://schemas.microsoft.com/office/drawing/2014/main" id="{C3D4EBB1-81EB-4438-9ADD-89B4710ED314}"/>
                </a:ext>
              </a:extLst>
            </p:cNvPr>
            <p:cNvSpPr/>
            <p:nvPr/>
          </p:nvSpPr>
          <p:spPr>
            <a:xfrm>
              <a:off x="614958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211307308">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5" y="12520"/>
                            <a:pt x="-866" y="23915"/>
                            <a:pt x="0" y="42196"/>
                          </a:cubicBezTo>
                        </a:path>
                        <a:path w="9525" h="42195" stroke="0" extrusionOk="0">
                          <a:moveTo>
                            <a:pt x="0" y="0"/>
                          </a:moveTo>
                          <a:cubicBezTo>
                            <a:pt x="203" y="17843"/>
                            <a:pt x="-930" y="27407"/>
                            <a:pt x="0" y="42196"/>
                          </a:cubicBezTo>
                        </a:path>
                      </a:pathLst>
                    </a:custGeom>
                    <ask:type>
                      <ask:lineSketchNone/>
                    </ask:type>
                  </ask:lineSketchStyleProps>
                </a:ext>
              </a:extLst>
            </a:ln>
          </p:spPr>
          <p:txBody>
            <a:bodyPr rtlCol="0" anchor="ctr"/>
            <a:lstStyle/>
            <a:p>
              <a:endParaRPr lang="en-IN"/>
            </a:p>
          </p:txBody>
        </p:sp>
        <p:sp>
          <p:nvSpPr>
            <p:cNvPr id="242" name="Freeform: Shape 241">
              <a:extLst>
                <a:ext uri="{FF2B5EF4-FFF2-40B4-BE49-F238E27FC236}">
                  <a16:creationId xmlns:a16="http://schemas.microsoft.com/office/drawing/2014/main" id="{43B28316-2DA9-48E3-B856-566150ADCE2F}"/>
                </a:ext>
              </a:extLst>
            </p:cNvPr>
            <p:cNvSpPr/>
            <p:nvPr/>
          </p:nvSpPr>
          <p:spPr>
            <a:xfrm>
              <a:off x="618863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6796773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10" y="11520"/>
                            <a:pt x="-988" y="21546"/>
                            <a:pt x="0" y="42196"/>
                          </a:cubicBezTo>
                        </a:path>
                        <a:path w="9525" h="42195" stroke="0" extrusionOk="0">
                          <a:moveTo>
                            <a:pt x="0" y="0"/>
                          </a:moveTo>
                          <a:cubicBezTo>
                            <a:pt x="1832" y="11426"/>
                            <a:pt x="-225" y="22551"/>
                            <a:pt x="0" y="42196"/>
                          </a:cubicBezTo>
                        </a:path>
                      </a:pathLst>
                    </a:custGeom>
                    <ask:type>
                      <ask:lineSketchNone/>
                    </ask:type>
                  </ask:lineSketchStyleProps>
                </a:ext>
              </a:extLst>
            </a:ln>
          </p:spPr>
          <p:txBody>
            <a:bodyPr rtlCol="0" anchor="ctr"/>
            <a:lstStyle/>
            <a:p>
              <a:endParaRPr lang="en-IN"/>
            </a:p>
          </p:txBody>
        </p:sp>
        <p:sp>
          <p:nvSpPr>
            <p:cNvPr id="243" name="Freeform: Shape 242">
              <a:extLst>
                <a:ext uri="{FF2B5EF4-FFF2-40B4-BE49-F238E27FC236}">
                  <a16:creationId xmlns:a16="http://schemas.microsoft.com/office/drawing/2014/main" id="{46147D91-F85C-4104-96F6-1674F46B9D40}"/>
                </a:ext>
              </a:extLst>
            </p:cNvPr>
            <p:cNvSpPr/>
            <p:nvPr/>
          </p:nvSpPr>
          <p:spPr>
            <a:xfrm>
              <a:off x="622769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79663648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11" y="15687"/>
                            <a:pt x="-707" y="24288"/>
                            <a:pt x="0" y="42196"/>
                          </a:cubicBezTo>
                        </a:path>
                        <a:path w="9525" h="42195" stroke="0" extrusionOk="0">
                          <a:moveTo>
                            <a:pt x="0" y="0"/>
                          </a:moveTo>
                          <a:cubicBezTo>
                            <a:pt x="-1062" y="12910"/>
                            <a:pt x="426" y="25527"/>
                            <a:pt x="0" y="42196"/>
                          </a:cubicBezTo>
                        </a:path>
                      </a:pathLst>
                    </a:custGeom>
                    <ask:type>
                      <ask:lineSketchNone/>
                    </ask:type>
                  </ask:lineSketchStyleProps>
                </a:ext>
              </a:extLst>
            </a:ln>
          </p:spPr>
          <p:txBody>
            <a:bodyPr rtlCol="0" anchor="ctr"/>
            <a:lstStyle/>
            <a:p>
              <a:endParaRPr lang="en-IN"/>
            </a:p>
          </p:txBody>
        </p:sp>
        <p:sp>
          <p:nvSpPr>
            <p:cNvPr id="244" name="Freeform: Shape 243">
              <a:extLst>
                <a:ext uri="{FF2B5EF4-FFF2-40B4-BE49-F238E27FC236}">
                  <a16:creationId xmlns:a16="http://schemas.microsoft.com/office/drawing/2014/main" id="{AED7B0B5-B11D-41B1-B081-D83937D93A34}"/>
                </a:ext>
              </a:extLst>
            </p:cNvPr>
            <p:cNvSpPr/>
            <p:nvPr/>
          </p:nvSpPr>
          <p:spPr>
            <a:xfrm>
              <a:off x="6266742"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80792151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863" y="14207"/>
                            <a:pt x="1927" y="26439"/>
                            <a:pt x="0" y="42196"/>
                          </a:cubicBezTo>
                        </a:path>
                        <a:path w="9525" h="42195" stroke="0" extrusionOk="0">
                          <a:moveTo>
                            <a:pt x="0" y="0"/>
                          </a:moveTo>
                          <a:cubicBezTo>
                            <a:pt x="-921" y="18358"/>
                            <a:pt x="550" y="21144"/>
                            <a:pt x="0" y="42196"/>
                          </a:cubicBezTo>
                        </a:path>
                      </a:pathLst>
                    </a:custGeom>
                    <ask:type>
                      <ask:lineSketchNone/>
                    </ask:type>
                  </ask:lineSketchStyleProps>
                </a:ext>
              </a:extLst>
            </a:ln>
          </p:spPr>
          <p:txBody>
            <a:bodyPr rtlCol="0" anchor="ctr"/>
            <a:lstStyle/>
            <a:p>
              <a:endParaRPr lang="en-IN"/>
            </a:p>
          </p:txBody>
        </p:sp>
        <p:sp>
          <p:nvSpPr>
            <p:cNvPr id="245" name="Freeform: Shape 244">
              <a:extLst>
                <a:ext uri="{FF2B5EF4-FFF2-40B4-BE49-F238E27FC236}">
                  <a16:creationId xmlns:a16="http://schemas.microsoft.com/office/drawing/2014/main" id="{AB0026A1-CF2F-4626-97D1-6059AE88209A}"/>
                </a:ext>
              </a:extLst>
            </p:cNvPr>
            <p:cNvSpPr/>
            <p:nvPr/>
          </p:nvSpPr>
          <p:spPr>
            <a:xfrm>
              <a:off x="630579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9680957">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770" y="12891"/>
                            <a:pt x="-1842" y="27598"/>
                            <a:pt x="0" y="42196"/>
                          </a:cubicBezTo>
                        </a:path>
                        <a:path w="9525" h="42195" stroke="0" extrusionOk="0">
                          <a:moveTo>
                            <a:pt x="0" y="0"/>
                          </a:moveTo>
                          <a:cubicBezTo>
                            <a:pt x="2054" y="14474"/>
                            <a:pt x="1995" y="30154"/>
                            <a:pt x="0" y="42196"/>
                          </a:cubicBezTo>
                        </a:path>
                      </a:pathLst>
                    </a:custGeom>
                    <ask:type>
                      <ask:lineSketchNone/>
                    </ask:type>
                  </ask:lineSketchStyleProps>
                </a:ext>
              </a:extLst>
            </a:ln>
          </p:spPr>
          <p:txBody>
            <a:bodyPr rtlCol="0" anchor="ctr"/>
            <a:lstStyle/>
            <a:p>
              <a:endParaRPr lang="en-IN"/>
            </a:p>
          </p:txBody>
        </p:sp>
        <p:sp>
          <p:nvSpPr>
            <p:cNvPr id="246" name="Freeform: Shape 245">
              <a:extLst>
                <a:ext uri="{FF2B5EF4-FFF2-40B4-BE49-F238E27FC236}">
                  <a16:creationId xmlns:a16="http://schemas.microsoft.com/office/drawing/2014/main" id="{8B78E0A1-0753-419D-B0DF-F15929459F1C}"/>
                </a:ext>
              </a:extLst>
            </p:cNvPr>
            <p:cNvSpPr/>
            <p:nvPr/>
          </p:nvSpPr>
          <p:spPr>
            <a:xfrm>
              <a:off x="638390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2395911629">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416" y="19119"/>
                            <a:pt x="329" y="26876"/>
                            <a:pt x="0" y="42196"/>
                          </a:cubicBezTo>
                        </a:path>
                        <a:path w="9525" h="42195" stroke="0" extrusionOk="0">
                          <a:moveTo>
                            <a:pt x="0" y="0"/>
                          </a:moveTo>
                          <a:cubicBezTo>
                            <a:pt x="348" y="9875"/>
                            <a:pt x="-1643" y="21917"/>
                            <a:pt x="0" y="42196"/>
                          </a:cubicBezTo>
                        </a:path>
                      </a:pathLst>
                    </a:custGeom>
                    <ask:type>
                      <ask:lineSketchNone/>
                    </ask:type>
                  </ask:lineSketchStyleProps>
                </a:ext>
              </a:extLst>
            </a:ln>
          </p:spPr>
          <p:txBody>
            <a:bodyPr rtlCol="0" anchor="ctr"/>
            <a:lstStyle/>
            <a:p>
              <a:endParaRPr lang="en-IN"/>
            </a:p>
          </p:txBody>
        </p:sp>
        <p:sp>
          <p:nvSpPr>
            <p:cNvPr id="247" name="Freeform: Shape 246">
              <a:extLst>
                <a:ext uri="{FF2B5EF4-FFF2-40B4-BE49-F238E27FC236}">
                  <a16:creationId xmlns:a16="http://schemas.microsoft.com/office/drawing/2014/main" id="{96BDA037-EFDC-4496-8B3A-0EBCCF8BB966}"/>
                </a:ext>
              </a:extLst>
            </p:cNvPr>
            <p:cNvSpPr/>
            <p:nvPr/>
          </p:nvSpPr>
          <p:spPr>
            <a:xfrm>
              <a:off x="6422953"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1916395663">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2047" y="16857"/>
                            <a:pt x="114" y="30182"/>
                            <a:pt x="0" y="42196"/>
                          </a:cubicBezTo>
                        </a:path>
                        <a:path w="9525" h="42195" stroke="0" extrusionOk="0">
                          <a:moveTo>
                            <a:pt x="0" y="0"/>
                          </a:moveTo>
                          <a:cubicBezTo>
                            <a:pt x="-2002" y="10188"/>
                            <a:pt x="-798" y="28463"/>
                            <a:pt x="0" y="42196"/>
                          </a:cubicBezTo>
                        </a:path>
                      </a:pathLst>
                    </a:custGeom>
                    <ask:type>
                      <ask:lineSketchNone/>
                    </ask:type>
                  </ask:lineSketchStyleProps>
                </a:ext>
              </a:extLst>
            </a:ln>
          </p:spPr>
          <p:txBody>
            <a:bodyPr rtlCol="0" anchor="ctr"/>
            <a:lstStyle/>
            <a:p>
              <a:endParaRPr lang="en-IN"/>
            </a:p>
          </p:txBody>
        </p:sp>
        <p:sp>
          <p:nvSpPr>
            <p:cNvPr id="248" name="Freeform: Shape 247">
              <a:extLst>
                <a:ext uri="{FF2B5EF4-FFF2-40B4-BE49-F238E27FC236}">
                  <a16:creationId xmlns:a16="http://schemas.microsoft.com/office/drawing/2014/main" id="{F697020C-0316-410E-BC2F-F671A0FB795C}"/>
                </a:ext>
              </a:extLst>
            </p:cNvPr>
            <p:cNvSpPr/>
            <p:nvPr/>
          </p:nvSpPr>
          <p:spPr>
            <a:xfrm>
              <a:off x="6462005"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4284363920">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25" y="14491"/>
                            <a:pt x="689" y="24725"/>
                            <a:pt x="0" y="42196"/>
                          </a:cubicBezTo>
                        </a:path>
                        <a:path w="9525" h="42195" stroke="0" extrusionOk="0">
                          <a:moveTo>
                            <a:pt x="0" y="0"/>
                          </a:moveTo>
                          <a:cubicBezTo>
                            <a:pt x="-107" y="14694"/>
                            <a:pt x="-2033" y="22577"/>
                            <a:pt x="0" y="42196"/>
                          </a:cubicBezTo>
                        </a:path>
                      </a:pathLst>
                    </a:custGeom>
                    <ask:type>
                      <ask:lineSketchNone/>
                    </ask:type>
                  </ask:lineSketchStyleProps>
                </a:ext>
              </a:extLst>
            </a:ln>
          </p:spPr>
          <p:txBody>
            <a:bodyPr rtlCol="0" anchor="ctr"/>
            <a:lstStyle/>
            <a:p>
              <a:endParaRPr lang="en-IN"/>
            </a:p>
          </p:txBody>
        </p:sp>
        <p:sp>
          <p:nvSpPr>
            <p:cNvPr id="249" name="Freeform: Shape 248">
              <a:extLst>
                <a:ext uri="{FF2B5EF4-FFF2-40B4-BE49-F238E27FC236}">
                  <a16:creationId xmlns:a16="http://schemas.microsoft.com/office/drawing/2014/main" id="{97A53D25-9AA5-4063-BF6F-699715492DDB}"/>
                </a:ext>
              </a:extLst>
            </p:cNvPr>
            <p:cNvSpPr/>
            <p:nvPr/>
          </p:nvSpPr>
          <p:spPr>
            <a:xfrm>
              <a:off x="6501058"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646628232">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1031" y="12619"/>
                            <a:pt x="1921" y="27639"/>
                            <a:pt x="0" y="42196"/>
                          </a:cubicBezTo>
                        </a:path>
                        <a:path w="9525" h="42195" stroke="0" extrusionOk="0">
                          <a:moveTo>
                            <a:pt x="0" y="0"/>
                          </a:moveTo>
                          <a:cubicBezTo>
                            <a:pt x="1241" y="11619"/>
                            <a:pt x="-1932" y="31071"/>
                            <a:pt x="0" y="42196"/>
                          </a:cubicBezTo>
                        </a:path>
                      </a:pathLst>
                    </a:custGeom>
                    <ask:type>
                      <ask:lineSketchNone/>
                    </ask:type>
                  </ask:lineSketchStyleProps>
                </a:ext>
              </a:extLst>
            </a:ln>
          </p:spPr>
          <p:txBody>
            <a:bodyPr rtlCol="0" anchor="ctr"/>
            <a:lstStyle/>
            <a:p>
              <a:endParaRPr lang="en-IN"/>
            </a:p>
          </p:txBody>
        </p:sp>
        <p:sp>
          <p:nvSpPr>
            <p:cNvPr id="250" name="Freeform: Shape 249">
              <a:extLst>
                <a:ext uri="{FF2B5EF4-FFF2-40B4-BE49-F238E27FC236}">
                  <a16:creationId xmlns:a16="http://schemas.microsoft.com/office/drawing/2014/main" id="{E22F2060-CB62-493D-9318-346A0806038E}"/>
                </a:ext>
              </a:extLst>
            </p:cNvPr>
            <p:cNvSpPr/>
            <p:nvPr/>
          </p:nvSpPr>
          <p:spPr>
            <a:xfrm>
              <a:off x="6540110" y="1421225"/>
              <a:ext cx="9525" cy="42195"/>
            </a:xfrm>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a:moveTo>
                    <a:pt x="0" y="0"/>
                  </a:moveTo>
                  <a:lnTo>
                    <a:pt x="0" y="42196"/>
                  </a:lnTo>
                </a:path>
              </a:pathLst>
            </a:custGeom>
            <a:ln w="9525" cap="flat">
              <a:solidFill>
                <a:schemeClr val="tx1"/>
              </a:solidFill>
              <a:prstDash val="solid"/>
              <a:miter/>
              <a:extLst>
                <a:ext uri="{C807C97D-BFC1-408E-A445-0C87EB9F89A2}">
                  <ask:lineSketchStyleProps xmlns:ask="http://schemas.microsoft.com/office/drawing/2018/sketchyshapes" sd="3815961436">
                    <a:custGeom>
                      <a:avLst/>
                      <a:gdLst>
                        <a:gd name="connsiteX0" fmla="*/ 0 w 9525"/>
                        <a:gd name="connsiteY0" fmla="*/ 0 h 42195"/>
                        <a:gd name="connsiteX1" fmla="*/ 0 w 9525"/>
                        <a:gd name="connsiteY1" fmla="*/ 42196 h 42195"/>
                      </a:gdLst>
                      <a:ahLst/>
                      <a:cxnLst>
                        <a:cxn ang="0">
                          <a:pos x="connsiteX0" y="connsiteY0"/>
                        </a:cxn>
                        <a:cxn ang="0">
                          <a:pos x="connsiteX1" y="connsiteY1"/>
                        </a:cxn>
                      </a:cxnLst>
                      <a:rect l="l" t="t" r="r" b="b"/>
                      <a:pathLst>
                        <a:path w="9525" h="42195" fill="none" extrusionOk="0">
                          <a:moveTo>
                            <a:pt x="0" y="0"/>
                          </a:moveTo>
                          <a:cubicBezTo>
                            <a:pt x="781" y="14732"/>
                            <a:pt x="-1332" y="26814"/>
                            <a:pt x="0" y="42196"/>
                          </a:cubicBezTo>
                        </a:path>
                        <a:path w="9525" h="42195" stroke="0" extrusionOk="0">
                          <a:moveTo>
                            <a:pt x="0" y="0"/>
                          </a:moveTo>
                          <a:cubicBezTo>
                            <a:pt x="-1138" y="17566"/>
                            <a:pt x="1731" y="21975"/>
                            <a:pt x="0" y="42196"/>
                          </a:cubicBezTo>
                        </a:path>
                      </a:pathLst>
                    </a:custGeom>
                    <ask:type>
                      <ask:lineSketchNone/>
                    </ask:type>
                  </ask:lineSketchStyleProps>
                </a:ext>
              </a:extLst>
            </a:ln>
          </p:spPr>
          <p:txBody>
            <a:bodyPr rtlCol="0" anchor="ctr"/>
            <a:lstStyle/>
            <a:p>
              <a:endParaRPr lang="en-IN"/>
            </a:p>
          </p:txBody>
        </p:sp>
        <p:sp>
          <p:nvSpPr>
            <p:cNvPr id="251" name="Freeform: Shape 250">
              <a:extLst>
                <a:ext uri="{FF2B5EF4-FFF2-40B4-BE49-F238E27FC236}">
                  <a16:creationId xmlns:a16="http://schemas.microsoft.com/office/drawing/2014/main" id="{E39659BE-5EEC-4F6A-96BE-993CBE24DA27}"/>
                </a:ext>
              </a:extLst>
            </p:cNvPr>
            <p:cNvSpPr/>
            <p:nvPr/>
          </p:nvSpPr>
          <p:spPr>
            <a:xfrm>
              <a:off x="4914383" y="1246061"/>
              <a:ext cx="1667255" cy="217360"/>
            </a:xfrm>
            <a:custGeom>
              <a:avLst/>
              <a:gdLst>
                <a:gd name="connsiteX0" fmla="*/ 0 w 1667255"/>
                <a:gd name="connsiteY0" fmla="*/ 0 h 217360"/>
                <a:gd name="connsiteX1" fmla="*/ 1667256 w 1667255"/>
                <a:gd name="connsiteY1" fmla="*/ 0 h 217360"/>
                <a:gd name="connsiteX2" fmla="*/ 1667256 w 1667255"/>
                <a:gd name="connsiteY2" fmla="*/ 217361 h 217360"/>
                <a:gd name="connsiteX3" fmla="*/ 0 w 1667255"/>
                <a:gd name="connsiteY3" fmla="*/ 217361 h 217360"/>
              </a:gdLst>
              <a:ahLst/>
              <a:cxnLst>
                <a:cxn ang="0">
                  <a:pos x="connsiteX0" y="connsiteY0"/>
                </a:cxn>
                <a:cxn ang="0">
                  <a:pos x="connsiteX1" y="connsiteY1"/>
                </a:cxn>
                <a:cxn ang="0">
                  <a:pos x="connsiteX2" y="connsiteY2"/>
                </a:cxn>
                <a:cxn ang="0">
                  <a:pos x="connsiteX3" y="connsiteY3"/>
                </a:cxn>
              </a:cxnLst>
              <a:rect l="l" t="t" r="r" b="b"/>
              <a:pathLst>
                <a:path w="1667255" h="217360">
                  <a:moveTo>
                    <a:pt x="0" y="0"/>
                  </a:moveTo>
                  <a:lnTo>
                    <a:pt x="1667256" y="0"/>
                  </a:lnTo>
                  <a:lnTo>
                    <a:pt x="1667256" y="217361"/>
                  </a:lnTo>
                  <a:lnTo>
                    <a:pt x="0" y="217361"/>
                  </a:lnTo>
                  <a:close/>
                </a:path>
              </a:pathLst>
            </a:custGeom>
            <a:noFill/>
            <a:ln w="9525" cap="flat">
              <a:solidFill>
                <a:schemeClr val="tx1"/>
              </a:solidFill>
              <a:prstDash val="solid"/>
              <a:miter/>
              <a:extLst>
                <a:ext uri="{C807C97D-BFC1-408E-A445-0C87EB9F89A2}">
                  <ask:lineSketchStyleProps xmlns:ask="http://schemas.microsoft.com/office/drawing/2018/sketchyshapes" sd="2993453405">
                    <a:custGeom>
                      <a:avLst/>
                      <a:gdLst>
                        <a:gd name="connsiteX0" fmla="*/ 0 w 1667255"/>
                        <a:gd name="connsiteY0" fmla="*/ 0 h 217360"/>
                        <a:gd name="connsiteX1" fmla="*/ 555752 w 1667255"/>
                        <a:gd name="connsiteY1" fmla="*/ 0 h 217360"/>
                        <a:gd name="connsiteX2" fmla="*/ 1094831 w 1667255"/>
                        <a:gd name="connsiteY2" fmla="*/ 0 h 217360"/>
                        <a:gd name="connsiteX3" fmla="*/ 1667256 w 1667255"/>
                        <a:gd name="connsiteY3" fmla="*/ 0 h 217360"/>
                        <a:gd name="connsiteX4" fmla="*/ 1667256 w 1667255"/>
                        <a:gd name="connsiteY4" fmla="*/ 217361 h 217360"/>
                        <a:gd name="connsiteX5" fmla="*/ 1144849 w 1667255"/>
                        <a:gd name="connsiteY5" fmla="*/ 217361 h 217360"/>
                        <a:gd name="connsiteX6" fmla="*/ 555752 w 1667255"/>
                        <a:gd name="connsiteY6" fmla="*/ 217361 h 217360"/>
                        <a:gd name="connsiteX7" fmla="*/ 0 w 1667255"/>
                        <a:gd name="connsiteY7" fmla="*/ 217361 h 217360"/>
                        <a:gd name="connsiteX8" fmla="*/ 0 w 1667255"/>
                        <a:gd name="connsiteY8" fmla="*/ 0 h 2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255" h="217360" extrusionOk="0">
                          <a:moveTo>
                            <a:pt x="0" y="0"/>
                          </a:moveTo>
                          <a:cubicBezTo>
                            <a:pt x="135857" y="-15427"/>
                            <a:pt x="380794" y="-3444"/>
                            <a:pt x="555752" y="0"/>
                          </a:cubicBezTo>
                          <a:cubicBezTo>
                            <a:pt x="730710" y="3444"/>
                            <a:pt x="894560" y="-13183"/>
                            <a:pt x="1094831" y="0"/>
                          </a:cubicBezTo>
                          <a:cubicBezTo>
                            <a:pt x="1295102" y="13183"/>
                            <a:pt x="1492935" y="-20810"/>
                            <a:pt x="1667256" y="0"/>
                          </a:cubicBezTo>
                          <a:cubicBezTo>
                            <a:pt x="1673436" y="78743"/>
                            <a:pt x="1656614" y="172449"/>
                            <a:pt x="1667256" y="217361"/>
                          </a:cubicBezTo>
                          <a:cubicBezTo>
                            <a:pt x="1526387" y="231910"/>
                            <a:pt x="1293556" y="222686"/>
                            <a:pt x="1144849" y="217361"/>
                          </a:cubicBezTo>
                          <a:cubicBezTo>
                            <a:pt x="996142" y="212036"/>
                            <a:pt x="738717" y="222085"/>
                            <a:pt x="555752" y="217361"/>
                          </a:cubicBezTo>
                          <a:cubicBezTo>
                            <a:pt x="372787" y="212637"/>
                            <a:pt x="215281" y="199679"/>
                            <a:pt x="0" y="217361"/>
                          </a:cubicBezTo>
                          <a:cubicBezTo>
                            <a:pt x="-7269" y="156256"/>
                            <a:pt x="-5310" y="70089"/>
                            <a:pt x="0" y="0"/>
                          </a:cubicBezTo>
                          <a:close/>
                        </a:path>
                      </a:pathLst>
                    </a:custGeom>
                    <ask:type>
                      <ask:lineSketchNone/>
                    </ask:type>
                  </ask:lineSketchStyleProps>
                </a:ext>
              </a:extLst>
            </a:ln>
          </p:spPr>
          <p:txBody>
            <a:bodyPr rtlCol="0" anchor="ctr"/>
            <a:lstStyle/>
            <a:p>
              <a:endParaRPr lang="en-IN" dirty="0"/>
            </a:p>
          </p:txBody>
        </p:sp>
      </p:grpSp>
      <p:grpSp>
        <p:nvGrpSpPr>
          <p:cNvPr id="252" name="Group 251">
            <a:extLst>
              <a:ext uri="{FF2B5EF4-FFF2-40B4-BE49-F238E27FC236}">
                <a16:creationId xmlns:a16="http://schemas.microsoft.com/office/drawing/2014/main" id="{79FDAAF2-81A8-460C-8A52-B72F6AB3A115}"/>
              </a:ext>
            </a:extLst>
          </p:cNvPr>
          <p:cNvGrpSpPr/>
          <p:nvPr/>
        </p:nvGrpSpPr>
        <p:grpSpPr>
          <a:xfrm rot="445202">
            <a:off x="101078" y="4294525"/>
            <a:ext cx="890002" cy="1063644"/>
            <a:chOff x="1984969" y="2345150"/>
            <a:chExt cx="700087" cy="836676"/>
          </a:xfrm>
        </p:grpSpPr>
        <p:sp>
          <p:nvSpPr>
            <p:cNvPr id="253" name="Freeform: Shape 252">
              <a:extLst>
                <a:ext uri="{FF2B5EF4-FFF2-40B4-BE49-F238E27FC236}">
                  <a16:creationId xmlns:a16="http://schemas.microsoft.com/office/drawing/2014/main" id="{E3989A23-9BA6-4DC7-8880-423F75D16686}"/>
                </a:ext>
              </a:extLst>
            </p:cNvPr>
            <p:cNvSpPr/>
            <p:nvPr/>
          </p:nvSpPr>
          <p:spPr>
            <a:xfrm>
              <a:off x="2098126" y="2692336"/>
              <a:ext cx="473773" cy="142303"/>
            </a:xfrm>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a:moveTo>
                    <a:pt x="473773" y="71152"/>
                  </a:moveTo>
                  <a:cubicBezTo>
                    <a:pt x="473773" y="110448"/>
                    <a:pt x="367716" y="142304"/>
                    <a:pt x="236887" y="142304"/>
                  </a:cubicBezTo>
                  <a:cubicBezTo>
                    <a:pt x="106058" y="142304"/>
                    <a:pt x="0" y="110448"/>
                    <a:pt x="0" y="71152"/>
                  </a:cubicBezTo>
                  <a:cubicBezTo>
                    <a:pt x="0" y="31856"/>
                    <a:pt x="106058" y="0"/>
                    <a:pt x="236887" y="0"/>
                  </a:cubicBezTo>
                  <a:cubicBezTo>
                    <a:pt x="367716" y="0"/>
                    <a:pt x="473773" y="31856"/>
                    <a:pt x="473773" y="71152"/>
                  </a:cubicBezTo>
                  <a:close/>
                </a:path>
              </a:pathLst>
            </a:custGeom>
            <a:noFill/>
            <a:ln w="9525" cap="rnd">
              <a:solidFill>
                <a:schemeClr val="tx1"/>
              </a:solidFill>
              <a:prstDash val="dash"/>
              <a:miter/>
              <a:extLst>
                <a:ext uri="{C807C97D-BFC1-408E-A445-0C87EB9F89A2}">
                  <ask:lineSketchStyleProps xmlns:ask="http://schemas.microsoft.com/office/drawing/2018/sketchyshapes" sd="3045639577">
                    <a:custGeom>
                      <a:avLst/>
                      <a:gdLst>
                        <a:gd name="connsiteX0" fmla="*/ 473773 w 473773"/>
                        <a:gd name="connsiteY0" fmla="*/ 71152 h 142303"/>
                        <a:gd name="connsiteX1" fmla="*/ 236887 w 473773"/>
                        <a:gd name="connsiteY1" fmla="*/ 142304 h 142303"/>
                        <a:gd name="connsiteX2" fmla="*/ 0 w 473773"/>
                        <a:gd name="connsiteY2" fmla="*/ 71152 h 142303"/>
                        <a:gd name="connsiteX3" fmla="*/ 236887 w 473773"/>
                        <a:gd name="connsiteY3" fmla="*/ 0 h 142303"/>
                        <a:gd name="connsiteX4" fmla="*/ 473773 w 473773"/>
                        <a:gd name="connsiteY4" fmla="*/ 71152 h 14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773" h="142303" extrusionOk="0">
                          <a:moveTo>
                            <a:pt x="473773" y="71152"/>
                          </a:moveTo>
                          <a:cubicBezTo>
                            <a:pt x="477937" y="101923"/>
                            <a:pt x="364344" y="164287"/>
                            <a:pt x="236887" y="142304"/>
                          </a:cubicBezTo>
                          <a:cubicBezTo>
                            <a:pt x="100385" y="139733"/>
                            <a:pt x="7017" y="111480"/>
                            <a:pt x="0" y="71152"/>
                          </a:cubicBezTo>
                          <a:cubicBezTo>
                            <a:pt x="3480" y="31208"/>
                            <a:pt x="104097" y="12367"/>
                            <a:pt x="236887" y="0"/>
                          </a:cubicBezTo>
                          <a:cubicBezTo>
                            <a:pt x="372715" y="-1890"/>
                            <a:pt x="472301" y="25541"/>
                            <a:pt x="473773" y="71152"/>
                          </a:cubicBezTo>
                          <a:close/>
                        </a:path>
                      </a:pathLst>
                    </a:custGeom>
                    <ask:type>
                      <ask:lineSketchNone/>
                    </ask:type>
                  </ask:lineSketchStyleProps>
                </a:ext>
              </a:extLst>
            </a:ln>
          </p:spPr>
          <p:txBody>
            <a:bodyPr rtlCol="0" anchor="ctr"/>
            <a:lstStyle/>
            <a:p>
              <a:endParaRPr lang="en-IN" dirty="0"/>
            </a:p>
          </p:txBody>
        </p:sp>
        <p:sp>
          <p:nvSpPr>
            <p:cNvPr id="254" name="Freeform: Shape 253">
              <a:extLst>
                <a:ext uri="{FF2B5EF4-FFF2-40B4-BE49-F238E27FC236}">
                  <a16:creationId xmlns:a16="http://schemas.microsoft.com/office/drawing/2014/main" id="{55B28203-C636-41EF-AFFF-C701C2ED9D4E}"/>
                </a:ext>
              </a:extLst>
            </p:cNvPr>
            <p:cNvSpPr/>
            <p:nvPr/>
          </p:nvSpPr>
          <p:spPr>
            <a:xfrm>
              <a:off x="2571902" y="2512028"/>
              <a:ext cx="84674" cy="503015"/>
            </a:xfrm>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a:moveTo>
                    <a:pt x="84655" y="503039"/>
                  </a:moveTo>
                  <a:cubicBezTo>
                    <a:pt x="-28245" y="354373"/>
                    <a:pt x="-28245" y="148690"/>
                    <a:pt x="84655" y="24"/>
                  </a:cubicBezTo>
                </a:path>
              </a:pathLst>
            </a:custGeom>
            <a:noFill/>
            <a:ln w="9525" cap="flat">
              <a:solidFill>
                <a:schemeClr val="tx1"/>
              </a:solidFill>
              <a:prstDash val="solid"/>
              <a:miter/>
              <a:extLst>
                <a:ext uri="{C807C97D-BFC1-408E-A445-0C87EB9F89A2}">
                  <ask:lineSketchStyleProps xmlns:ask="http://schemas.microsoft.com/office/drawing/2018/sketchyshapes" sd="3019567640">
                    <a:custGeom>
                      <a:avLst/>
                      <a:gdLst>
                        <a:gd name="connsiteX0" fmla="*/ 84655 w 84674"/>
                        <a:gd name="connsiteY0" fmla="*/ 503039 h 503015"/>
                        <a:gd name="connsiteX1" fmla="*/ 84655 w 84674"/>
                        <a:gd name="connsiteY1" fmla="*/ 24 h 503015"/>
                      </a:gdLst>
                      <a:ahLst/>
                      <a:cxnLst>
                        <a:cxn ang="0">
                          <a:pos x="connsiteX0" y="connsiteY0"/>
                        </a:cxn>
                        <a:cxn ang="0">
                          <a:pos x="connsiteX1" y="connsiteY1"/>
                        </a:cxn>
                      </a:cxnLst>
                      <a:rect l="l" t="t" r="r" b="b"/>
                      <a:pathLst>
                        <a:path w="84674" h="503015" extrusionOk="0">
                          <a:moveTo>
                            <a:pt x="84655" y="503039"/>
                          </a:moveTo>
                          <a:cubicBezTo>
                            <a:pt x="-51107" y="353112"/>
                            <a:pt x="-24753" y="162120"/>
                            <a:pt x="84655" y="24"/>
                          </a:cubicBezTo>
                        </a:path>
                      </a:pathLst>
                    </a:custGeom>
                    <ask:type>
                      <ask:lineSketchNone/>
                    </ask:type>
                  </ask:lineSketchStyleProps>
                </a:ext>
              </a:extLst>
            </a:ln>
          </p:spPr>
          <p:txBody>
            <a:bodyPr rtlCol="0" anchor="ctr"/>
            <a:lstStyle/>
            <a:p>
              <a:endParaRPr lang="en-IN"/>
            </a:p>
          </p:txBody>
        </p:sp>
        <p:sp>
          <p:nvSpPr>
            <p:cNvPr id="255" name="Freeform: Shape 254">
              <a:extLst>
                <a:ext uri="{FF2B5EF4-FFF2-40B4-BE49-F238E27FC236}">
                  <a16:creationId xmlns:a16="http://schemas.microsoft.com/office/drawing/2014/main" id="{31A76F2A-A738-48BE-A16F-F6EFAB0BA4EA}"/>
                </a:ext>
              </a:extLst>
            </p:cNvPr>
            <p:cNvSpPr/>
            <p:nvPr/>
          </p:nvSpPr>
          <p:spPr>
            <a:xfrm>
              <a:off x="1984969" y="2345150"/>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19"/>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184403103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67121" y="163952"/>
                            <a:pt x="558369" y="221868"/>
                            <a:pt x="350044" y="239077"/>
                          </a:cubicBezTo>
                          <a:cubicBezTo>
                            <a:pt x="151012" y="229335"/>
                            <a:pt x="-435" y="183833"/>
                            <a:pt x="0" y="119539"/>
                          </a:cubicBezTo>
                          <a:cubicBezTo>
                            <a:pt x="-7918" y="48126"/>
                            <a:pt x="159578" y="10036"/>
                            <a:pt x="350044" y="0"/>
                          </a:cubicBezTo>
                          <a:cubicBezTo>
                            <a:pt x="541110" y="-1368"/>
                            <a:pt x="686909" y="61991"/>
                            <a:pt x="700087" y="119539"/>
                          </a:cubicBezTo>
                          <a:close/>
                        </a:path>
                      </a:pathLst>
                    </a:custGeom>
                    <ask:type>
                      <ask:lineSketchNone/>
                    </ask:type>
                  </ask:lineSketchStyleProps>
                </a:ext>
              </a:extLst>
            </a:ln>
          </p:spPr>
          <p:txBody>
            <a:bodyPr rtlCol="0" anchor="ctr"/>
            <a:lstStyle/>
            <a:p>
              <a:endParaRPr lang="en-IN"/>
            </a:p>
          </p:txBody>
        </p:sp>
        <p:sp>
          <p:nvSpPr>
            <p:cNvPr id="256" name="Freeform: Shape 255">
              <a:extLst>
                <a:ext uri="{FF2B5EF4-FFF2-40B4-BE49-F238E27FC236}">
                  <a16:creationId xmlns:a16="http://schemas.microsoft.com/office/drawing/2014/main" id="{1DA9AC7A-3688-4F62-83D8-7F4BF9649A99}"/>
                </a:ext>
              </a:extLst>
            </p:cNvPr>
            <p:cNvSpPr/>
            <p:nvPr/>
          </p:nvSpPr>
          <p:spPr>
            <a:xfrm>
              <a:off x="1984969" y="2942749"/>
              <a:ext cx="700087" cy="239077"/>
            </a:xfrm>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a:moveTo>
                    <a:pt x="700087" y="119539"/>
                  </a:moveTo>
                  <a:cubicBezTo>
                    <a:pt x="700087" y="185558"/>
                    <a:pt x="543368" y="239077"/>
                    <a:pt x="350044" y="239077"/>
                  </a:cubicBezTo>
                  <a:cubicBezTo>
                    <a:pt x="156720" y="239077"/>
                    <a:pt x="0" y="185558"/>
                    <a:pt x="0" y="119539"/>
                  </a:cubicBezTo>
                  <a:cubicBezTo>
                    <a:pt x="0" y="53519"/>
                    <a:pt x="156720" y="0"/>
                    <a:pt x="350044" y="0"/>
                  </a:cubicBezTo>
                  <a:cubicBezTo>
                    <a:pt x="543368" y="0"/>
                    <a:pt x="700087" y="53520"/>
                    <a:pt x="700087" y="119539"/>
                  </a:cubicBezTo>
                  <a:close/>
                </a:path>
              </a:pathLst>
            </a:custGeom>
            <a:noFill/>
            <a:ln w="9525" cap="flat">
              <a:solidFill>
                <a:schemeClr val="tx1"/>
              </a:solidFill>
              <a:prstDash val="solid"/>
              <a:miter/>
              <a:extLst>
                <a:ext uri="{C807C97D-BFC1-408E-A445-0C87EB9F89A2}">
                  <ask:lineSketchStyleProps xmlns:ask="http://schemas.microsoft.com/office/drawing/2018/sketchyshapes" sd="2946015371">
                    <a:custGeom>
                      <a:avLst/>
                      <a:gdLst>
                        <a:gd name="connsiteX0" fmla="*/ 700087 w 700087"/>
                        <a:gd name="connsiteY0" fmla="*/ 119539 h 239077"/>
                        <a:gd name="connsiteX1" fmla="*/ 350044 w 700087"/>
                        <a:gd name="connsiteY1" fmla="*/ 239077 h 239077"/>
                        <a:gd name="connsiteX2" fmla="*/ 0 w 700087"/>
                        <a:gd name="connsiteY2" fmla="*/ 119539 h 239077"/>
                        <a:gd name="connsiteX3" fmla="*/ 350044 w 700087"/>
                        <a:gd name="connsiteY3" fmla="*/ 0 h 239077"/>
                        <a:gd name="connsiteX4" fmla="*/ 700087 w 700087"/>
                        <a:gd name="connsiteY4" fmla="*/ 119539 h 2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239077" extrusionOk="0">
                          <a:moveTo>
                            <a:pt x="700087" y="119539"/>
                          </a:moveTo>
                          <a:cubicBezTo>
                            <a:pt x="671103" y="190562"/>
                            <a:pt x="570066" y="268080"/>
                            <a:pt x="350044" y="239077"/>
                          </a:cubicBezTo>
                          <a:cubicBezTo>
                            <a:pt x="153580" y="228209"/>
                            <a:pt x="7432" y="187820"/>
                            <a:pt x="0" y="119539"/>
                          </a:cubicBezTo>
                          <a:cubicBezTo>
                            <a:pt x="-21406" y="39806"/>
                            <a:pt x="152770" y="10647"/>
                            <a:pt x="350044" y="0"/>
                          </a:cubicBezTo>
                          <a:cubicBezTo>
                            <a:pt x="555349" y="1839"/>
                            <a:pt x="689134" y="63867"/>
                            <a:pt x="700087" y="119539"/>
                          </a:cubicBezTo>
                          <a:close/>
                        </a:path>
                      </a:pathLst>
                    </a:custGeom>
                    <ask:type>
                      <ask:lineSketchNone/>
                    </ask:type>
                  </ask:lineSketchStyleProps>
                </a:ext>
              </a:extLst>
            </a:ln>
          </p:spPr>
          <p:txBody>
            <a:bodyPr rtlCol="0" anchor="ctr"/>
            <a:lstStyle/>
            <a:p>
              <a:endParaRPr lang="en-IN"/>
            </a:p>
          </p:txBody>
        </p:sp>
        <p:sp>
          <p:nvSpPr>
            <p:cNvPr id="257" name="Freeform: Shape 256">
              <a:extLst>
                <a:ext uri="{FF2B5EF4-FFF2-40B4-BE49-F238E27FC236}">
                  <a16:creationId xmlns:a16="http://schemas.microsoft.com/office/drawing/2014/main" id="{D24865BF-ADAD-49A4-9788-E9A72D71E9E6}"/>
                </a:ext>
              </a:extLst>
            </p:cNvPr>
            <p:cNvSpPr/>
            <p:nvPr/>
          </p:nvSpPr>
          <p:spPr>
            <a:xfrm>
              <a:off x="2013449" y="2512028"/>
              <a:ext cx="84674" cy="503015"/>
            </a:xfrm>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a:moveTo>
                    <a:pt x="-20" y="24"/>
                  </a:moveTo>
                  <a:cubicBezTo>
                    <a:pt x="112880" y="148690"/>
                    <a:pt x="112880" y="354373"/>
                    <a:pt x="-20" y="503039"/>
                  </a:cubicBezTo>
                </a:path>
              </a:pathLst>
            </a:custGeom>
            <a:noFill/>
            <a:ln w="9525" cap="flat">
              <a:solidFill>
                <a:schemeClr val="tx1"/>
              </a:solidFill>
              <a:prstDash val="solid"/>
              <a:miter/>
              <a:extLst>
                <a:ext uri="{C807C97D-BFC1-408E-A445-0C87EB9F89A2}">
                  <ask:lineSketchStyleProps xmlns:ask="http://schemas.microsoft.com/office/drawing/2018/sketchyshapes" sd="2936998567">
                    <a:custGeom>
                      <a:avLst/>
                      <a:gdLst>
                        <a:gd name="connsiteX0" fmla="*/ -20 w 84674"/>
                        <a:gd name="connsiteY0" fmla="*/ 24 h 503015"/>
                        <a:gd name="connsiteX1" fmla="*/ -20 w 84674"/>
                        <a:gd name="connsiteY1" fmla="*/ 503039 h 503015"/>
                      </a:gdLst>
                      <a:ahLst/>
                      <a:cxnLst>
                        <a:cxn ang="0">
                          <a:pos x="connsiteX0" y="connsiteY0"/>
                        </a:cxn>
                        <a:cxn ang="0">
                          <a:pos x="connsiteX1" y="connsiteY1"/>
                        </a:cxn>
                      </a:cxnLst>
                      <a:rect l="l" t="t" r="r" b="b"/>
                      <a:pathLst>
                        <a:path w="84674" h="503015" extrusionOk="0">
                          <a:moveTo>
                            <a:pt x="-20" y="24"/>
                          </a:moveTo>
                          <a:cubicBezTo>
                            <a:pt x="96399" y="128699"/>
                            <a:pt x="113750" y="373831"/>
                            <a:pt x="-20" y="503039"/>
                          </a:cubicBezTo>
                        </a:path>
                      </a:pathLst>
                    </a:custGeom>
                    <ask:type>
                      <ask:lineSketchNone/>
                    </ask:type>
                  </ask:lineSketchStyleProps>
                </a:ext>
              </a:extLst>
            </a:ln>
          </p:spPr>
          <p:txBody>
            <a:bodyPr rtlCol="0" anchor="ctr"/>
            <a:lstStyle/>
            <a:p>
              <a:endParaRPr lang="en-IN"/>
            </a:p>
          </p:txBody>
        </p:sp>
      </p:grpSp>
      <p:grpSp>
        <p:nvGrpSpPr>
          <p:cNvPr id="258" name="Group 257">
            <a:extLst>
              <a:ext uri="{FF2B5EF4-FFF2-40B4-BE49-F238E27FC236}">
                <a16:creationId xmlns:a16="http://schemas.microsoft.com/office/drawing/2014/main" id="{1B2619AA-4C14-4145-B203-C2BA0922A85C}"/>
              </a:ext>
            </a:extLst>
          </p:cNvPr>
          <p:cNvGrpSpPr/>
          <p:nvPr/>
        </p:nvGrpSpPr>
        <p:grpSpPr>
          <a:xfrm rot="801128">
            <a:off x="11471514" y="2537674"/>
            <a:ext cx="786944" cy="2247233"/>
            <a:chOff x="5700650" y="2305049"/>
            <a:chExt cx="786944" cy="2247233"/>
          </a:xfrm>
        </p:grpSpPr>
        <p:sp>
          <p:nvSpPr>
            <p:cNvPr id="259" name="Freeform: Shape 258">
              <a:extLst>
                <a:ext uri="{FF2B5EF4-FFF2-40B4-BE49-F238E27FC236}">
                  <a16:creationId xmlns:a16="http://schemas.microsoft.com/office/drawing/2014/main" id="{FBFF6A12-7E36-4638-A7DC-DD311F1B45D6}"/>
                </a:ext>
              </a:extLst>
            </p:cNvPr>
            <p:cNvSpPr/>
            <p:nvPr/>
          </p:nvSpPr>
          <p:spPr>
            <a:xfrm>
              <a:off x="5932646" y="2390298"/>
              <a:ext cx="322992" cy="432816"/>
            </a:xfrm>
            <a:custGeom>
              <a:avLst/>
              <a:gdLst>
                <a:gd name="connsiteX0" fmla="*/ 0 w 322992"/>
                <a:gd name="connsiteY0" fmla="*/ 0 h 432816"/>
                <a:gd name="connsiteX1" fmla="*/ 322993 w 322992"/>
                <a:gd name="connsiteY1" fmla="*/ 0 h 432816"/>
                <a:gd name="connsiteX2" fmla="*/ 322993 w 322992"/>
                <a:gd name="connsiteY2" fmla="*/ 432816 h 432816"/>
                <a:gd name="connsiteX3" fmla="*/ 0 w 322992"/>
                <a:gd name="connsiteY3" fmla="*/ 432816 h 432816"/>
              </a:gdLst>
              <a:ahLst/>
              <a:cxnLst>
                <a:cxn ang="0">
                  <a:pos x="connsiteX0" y="connsiteY0"/>
                </a:cxn>
                <a:cxn ang="0">
                  <a:pos x="connsiteX1" y="connsiteY1"/>
                </a:cxn>
                <a:cxn ang="0">
                  <a:pos x="connsiteX2" y="connsiteY2"/>
                </a:cxn>
                <a:cxn ang="0">
                  <a:pos x="connsiteX3" y="connsiteY3"/>
                </a:cxn>
              </a:cxnLst>
              <a:rect l="l" t="t" r="r" b="b"/>
              <a:pathLst>
                <a:path w="322992" h="432816">
                  <a:moveTo>
                    <a:pt x="0" y="0"/>
                  </a:moveTo>
                  <a:lnTo>
                    <a:pt x="322993" y="0"/>
                  </a:lnTo>
                  <a:lnTo>
                    <a:pt x="322993" y="432816"/>
                  </a:lnTo>
                  <a:lnTo>
                    <a:pt x="0" y="432816"/>
                  </a:lnTo>
                  <a:close/>
                </a:path>
              </a:pathLst>
            </a:custGeom>
            <a:noFill/>
            <a:ln w="9525" cap="flat">
              <a:solidFill>
                <a:schemeClr val="tx1"/>
              </a:solid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867CD620-6D62-4386-B852-0609B440EEA0}"/>
                </a:ext>
              </a:extLst>
            </p:cNvPr>
            <p:cNvSpPr/>
            <p:nvPr/>
          </p:nvSpPr>
          <p:spPr>
            <a:xfrm>
              <a:off x="6058090" y="2322099"/>
              <a:ext cx="72104" cy="68199"/>
            </a:xfrm>
            <a:custGeom>
              <a:avLst/>
              <a:gdLst>
                <a:gd name="connsiteX0" fmla="*/ 0 w 72104"/>
                <a:gd name="connsiteY0" fmla="*/ 0 h 68199"/>
                <a:gd name="connsiteX1" fmla="*/ 72104 w 72104"/>
                <a:gd name="connsiteY1" fmla="*/ 0 h 68199"/>
                <a:gd name="connsiteX2" fmla="*/ 72104 w 72104"/>
                <a:gd name="connsiteY2" fmla="*/ 68199 h 68199"/>
                <a:gd name="connsiteX3" fmla="*/ 0 w 72104"/>
                <a:gd name="connsiteY3" fmla="*/ 68199 h 68199"/>
              </a:gdLst>
              <a:ahLst/>
              <a:cxnLst>
                <a:cxn ang="0">
                  <a:pos x="connsiteX0" y="connsiteY0"/>
                </a:cxn>
                <a:cxn ang="0">
                  <a:pos x="connsiteX1" y="connsiteY1"/>
                </a:cxn>
                <a:cxn ang="0">
                  <a:pos x="connsiteX2" y="connsiteY2"/>
                </a:cxn>
                <a:cxn ang="0">
                  <a:pos x="connsiteX3" y="connsiteY3"/>
                </a:cxn>
              </a:cxnLst>
              <a:rect l="l" t="t" r="r" b="b"/>
              <a:pathLst>
                <a:path w="72104" h="68199">
                  <a:moveTo>
                    <a:pt x="0" y="0"/>
                  </a:moveTo>
                  <a:lnTo>
                    <a:pt x="72104" y="0"/>
                  </a:lnTo>
                  <a:lnTo>
                    <a:pt x="72104" y="68199"/>
                  </a:lnTo>
                  <a:lnTo>
                    <a:pt x="0" y="68199"/>
                  </a:lnTo>
                  <a:close/>
                </a:path>
              </a:pathLst>
            </a:custGeom>
            <a:noFill/>
            <a:ln w="9525" cap="flat">
              <a:solidFill>
                <a:schemeClr val="tx1"/>
              </a:solid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75A06F51-5F9C-4049-B0FC-CE10619B3065}"/>
                </a:ext>
              </a:extLst>
            </p:cNvPr>
            <p:cNvSpPr/>
            <p:nvPr/>
          </p:nvSpPr>
          <p:spPr>
            <a:xfrm>
              <a:off x="6079236" y="2305049"/>
              <a:ext cx="29813" cy="17049"/>
            </a:xfrm>
            <a:custGeom>
              <a:avLst/>
              <a:gdLst>
                <a:gd name="connsiteX0" fmla="*/ 0 w 29813"/>
                <a:gd name="connsiteY0" fmla="*/ 0 h 17049"/>
                <a:gd name="connsiteX1" fmla="*/ 29813 w 29813"/>
                <a:gd name="connsiteY1" fmla="*/ 0 h 17049"/>
                <a:gd name="connsiteX2" fmla="*/ 29813 w 29813"/>
                <a:gd name="connsiteY2" fmla="*/ 17050 h 17049"/>
                <a:gd name="connsiteX3" fmla="*/ 0 w 29813"/>
                <a:gd name="connsiteY3" fmla="*/ 17050 h 17049"/>
              </a:gdLst>
              <a:ahLst/>
              <a:cxnLst>
                <a:cxn ang="0">
                  <a:pos x="connsiteX0" y="connsiteY0"/>
                </a:cxn>
                <a:cxn ang="0">
                  <a:pos x="connsiteX1" y="connsiteY1"/>
                </a:cxn>
                <a:cxn ang="0">
                  <a:pos x="connsiteX2" y="connsiteY2"/>
                </a:cxn>
                <a:cxn ang="0">
                  <a:pos x="connsiteX3" y="connsiteY3"/>
                </a:cxn>
              </a:cxnLst>
              <a:rect l="l" t="t" r="r" b="b"/>
              <a:pathLst>
                <a:path w="29813" h="17049">
                  <a:moveTo>
                    <a:pt x="0" y="0"/>
                  </a:moveTo>
                  <a:lnTo>
                    <a:pt x="29813" y="0"/>
                  </a:lnTo>
                  <a:lnTo>
                    <a:pt x="29813" y="17050"/>
                  </a:lnTo>
                  <a:lnTo>
                    <a:pt x="0" y="17050"/>
                  </a:lnTo>
                  <a:close/>
                </a:path>
              </a:pathLst>
            </a:custGeom>
            <a:noFill/>
            <a:ln w="9525" cap="flat">
              <a:solidFill>
                <a:schemeClr val="tx1"/>
              </a:solid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9321AEC4-B47C-4695-8006-D99CCEFD7819}"/>
                </a:ext>
              </a:extLst>
            </p:cNvPr>
            <p:cNvSpPr/>
            <p:nvPr/>
          </p:nvSpPr>
          <p:spPr>
            <a:xfrm>
              <a:off x="5700650" y="2822923"/>
              <a:ext cx="333245" cy="1559813"/>
            </a:xfrm>
            <a:custGeom>
              <a:avLst/>
              <a:gdLst>
                <a:gd name="connsiteX0" fmla="*/ 332249 w 333245"/>
                <a:gd name="connsiteY0" fmla="*/ 34 h 1559813"/>
                <a:gd name="connsiteX1" fmla="*/ 82694 w 333245"/>
                <a:gd name="connsiteY1" fmla="*/ 1559658 h 1559813"/>
                <a:gd name="connsiteX2" fmla="*/ 82694 w 333245"/>
                <a:gd name="connsiteY2" fmla="*/ 1559658 h 1559813"/>
                <a:gd name="connsiteX3" fmla="*/ 303 w 333245"/>
                <a:gd name="connsiteY3" fmla="*/ 1445358 h 1559813"/>
                <a:gd name="connsiteX4" fmla="*/ 231475 w 333245"/>
                <a:gd name="connsiteY4" fmla="*/ -156 h 1559813"/>
                <a:gd name="connsiteX5" fmla="*/ 332249 w 333245"/>
                <a:gd name="connsiteY5" fmla="*/ -156 h 155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245" h="1559813">
                  <a:moveTo>
                    <a:pt x="332249" y="34"/>
                  </a:moveTo>
                  <a:lnTo>
                    <a:pt x="82694" y="1559658"/>
                  </a:lnTo>
                  <a:lnTo>
                    <a:pt x="82694" y="1559658"/>
                  </a:lnTo>
                  <a:cubicBezTo>
                    <a:pt x="28401" y="1550847"/>
                    <a:pt x="-8508" y="1499669"/>
                    <a:pt x="303" y="1445358"/>
                  </a:cubicBezTo>
                  <a:lnTo>
                    <a:pt x="231475" y="-156"/>
                  </a:lnTo>
                  <a:lnTo>
                    <a:pt x="332249" y="-156"/>
                  </a:lnTo>
                  <a:close/>
                </a:path>
              </a:pathLst>
            </a:custGeom>
            <a:noFill/>
            <a:ln w="9525" cap="flat">
              <a:solidFill>
                <a:schemeClr val="tx1"/>
              </a:solid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49A3EFB6-1ED6-4A21-A60D-5AA399B561BF}"/>
                </a:ext>
              </a:extLst>
            </p:cNvPr>
            <p:cNvSpPr/>
            <p:nvPr/>
          </p:nvSpPr>
          <p:spPr>
            <a:xfrm>
              <a:off x="5743384" y="4382737"/>
              <a:ext cx="40386" cy="169545"/>
            </a:xfrm>
            <a:custGeom>
              <a:avLst/>
              <a:gdLst>
                <a:gd name="connsiteX0" fmla="*/ 39389 w 40386"/>
                <a:gd name="connsiteY0" fmla="*/ 3940 h 169545"/>
                <a:gd name="connsiteX1" fmla="*/ 12909 w 40386"/>
                <a:gd name="connsiteY1" fmla="*/ 169389 h 169545"/>
                <a:gd name="connsiteX2" fmla="*/ -997 w 40386"/>
                <a:gd name="connsiteY2" fmla="*/ 153006 h 169545"/>
                <a:gd name="connsiteX3" fmla="*/ -997 w 40386"/>
                <a:gd name="connsiteY3" fmla="*/ 150339 h 169545"/>
                <a:gd name="connsiteX4" fmla="*/ 23101 w 40386"/>
                <a:gd name="connsiteY4" fmla="*/ -156 h 169545"/>
                <a:gd name="connsiteX5" fmla="*/ 39389 w 40386"/>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169545">
                  <a:moveTo>
                    <a:pt x="39389" y="3940"/>
                  </a:moveTo>
                  <a:lnTo>
                    <a:pt x="12909" y="169389"/>
                  </a:lnTo>
                  <a:cubicBezTo>
                    <a:pt x="4908" y="168084"/>
                    <a:pt x="-997" y="161140"/>
                    <a:pt x="-997" y="153006"/>
                  </a:cubicBezTo>
                  <a:cubicBezTo>
                    <a:pt x="-997" y="152120"/>
                    <a:pt x="-997" y="151225"/>
                    <a:pt x="-997" y="150339"/>
                  </a:cubicBezTo>
                  <a:lnTo>
                    <a:pt x="23101" y="-156"/>
                  </a:lnTo>
                  <a:cubicBezTo>
                    <a:pt x="28435" y="1711"/>
                    <a:pt x="33864" y="3083"/>
                    <a:pt x="39389" y="3940"/>
                  </a:cubicBezTo>
                  <a:close/>
                </a:path>
              </a:pathLst>
            </a:custGeom>
            <a:noFill/>
            <a:ln w="9525" cap="flat">
              <a:solidFill>
                <a:schemeClr val="tx1"/>
              </a:solidFill>
              <a:prstDash val="solid"/>
              <a:miter/>
            </a:ln>
          </p:spPr>
          <p:txBody>
            <a:bodyPr rtlCol="0" anchor="ctr"/>
            <a:lstStyle/>
            <a:p>
              <a:endParaRPr lang="en-IN"/>
            </a:p>
          </p:txBody>
        </p:sp>
        <p:sp>
          <p:nvSpPr>
            <p:cNvPr id="264" name="Freeform: Shape 263">
              <a:extLst>
                <a:ext uri="{FF2B5EF4-FFF2-40B4-BE49-F238E27FC236}">
                  <a16:creationId xmlns:a16="http://schemas.microsoft.com/office/drawing/2014/main" id="{EEB61E0A-57FA-4946-8AEF-C1AEA81DD901}"/>
                </a:ext>
              </a:extLst>
            </p:cNvPr>
            <p:cNvSpPr/>
            <p:nvPr/>
          </p:nvSpPr>
          <p:spPr>
            <a:xfrm>
              <a:off x="6404896" y="4382737"/>
              <a:ext cx="40385" cy="169545"/>
            </a:xfrm>
            <a:custGeom>
              <a:avLst/>
              <a:gdLst>
                <a:gd name="connsiteX0" fmla="*/ -997 w 40385"/>
                <a:gd name="connsiteY0" fmla="*/ 3940 h 169545"/>
                <a:gd name="connsiteX1" fmla="*/ 25481 w 40385"/>
                <a:gd name="connsiteY1" fmla="*/ 169389 h 169545"/>
                <a:gd name="connsiteX2" fmla="*/ 39389 w 40385"/>
                <a:gd name="connsiteY2" fmla="*/ 153006 h 169545"/>
                <a:gd name="connsiteX3" fmla="*/ 39389 w 40385"/>
                <a:gd name="connsiteY3" fmla="*/ 150339 h 169545"/>
                <a:gd name="connsiteX4" fmla="*/ 15290 w 40385"/>
                <a:gd name="connsiteY4" fmla="*/ -156 h 169545"/>
                <a:gd name="connsiteX5" fmla="*/ -997 w 40385"/>
                <a:gd name="connsiteY5" fmla="*/ 394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5" h="169545">
                  <a:moveTo>
                    <a:pt x="-997" y="3940"/>
                  </a:moveTo>
                  <a:lnTo>
                    <a:pt x="25481" y="169389"/>
                  </a:lnTo>
                  <a:cubicBezTo>
                    <a:pt x="33483" y="168084"/>
                    <a:pt x="39389" y="161140"/>
                    <a:pt x="39389" y="153006"/>
                  </a:cubicBezTo>
                  <a:cubicBezTo>
                    <a:pt x="39389" y="152120"/>
                    <a:pt x="39389" y="151225"/>
                    <a:pt x="39389" y="150339"/>
                  </a:cubicBezTo>
                  <a:lnTo>
                    <a:pt x="15290" y="-156"/>
                  </a:lnTo>
                  <a:cubicBezTo>
                    <a:pt x="9955" y="1711"/>
                    <a:pt x="4527" y="3083"/>
                    <a:pt x="-997" y="3940"/>
                  </a:cubicBezTo>
                  <a:close/>
                </a:path>
              </a:pathLst>
            </a:custGeom>
            <a:noFill/>
            <a:ln w="9525" cap="flat">
              <a:solidFill>
                <a:schemeClr val="tx1"/>
              </a:solidFill>
              <a:prstDash val="solid"/>
              <a:miter/>
            </a:ln>
          </p:spPr>
          <p:txBody>
            <a:bodyPr rtlCol="0" anchor="ctr"/>
            <a:lstStyle/>
            <a:p>
              <a:endParaRPr lang="en-IN"/>
            </a:p>
          </p:txBody>
        </p:sp>
        <p:sp>
          <p:nvSpPr>
            <p:cNvPr id="265" name="Freeform: Shape 264">
              <a:extLst>
                <a:ext uri="{FF2B5EF4-FFF2-40B4-BE49-F238E27FC236}">
                  <a16:creationId xmlns:a16="http://schemas.microsoft.com/office/drawing/2014/main" id="{548D65FF-DD3F-47CB-868F-AE32D5284B1E}"/>
                </a:ext>
              </a:extLst>
            </p:cNvPr>
            <p:cNvSpPr/>
            <p:nvPr/>
          </p:nvSpPr>
          <p:spPr>
            <a:xfrm>
              <a:off x="6154674" y="2823114"/>
              <a:ext cx="332920" cy="1557813"/>
            </a:xfrm>
            <a:custGeom>
              <a:avLst/>
              <a:gdLst>
                <a:gd name="connsiteX0" fmla="*/ 248176 w 332920"/>
                <a:gd name="connsiteY0" fmla="*/ 1557658 h 1557813"/>
                <a:gd name="connsiteX1" fmla="*/ 248176 w 332920"/>
                <a:gd name="connsiteY1" fmla="*/ 1557658 h 1557813"/>
                <a:gd name="connsiteX2" fmla="*/ -997 w 332920"/>
                <a:gd name="connsiteY2" fmla="*/ -156 h 1557813"/>
                <a:gd name="connsiteX3" fmla="*/ 99586 w 332920"/>
                <a:gd name="connsiteY3" fmla="*/ -156 h 1557813"/>
                <a:gd name="connsiteX4" fmla="*/ 330663 w 332920"/>
                <a:gd name="connsiteY4" fmla="*/ 1443834 h 1557813"/>
                <a:gd name="connsiteX5" fmla="*/ 248176 w 332920"/>
                <a:gd name="connsiteY5" fmla="*/ 1557658 h 15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920" h="1557813">
                  <a:moveTo>
                    <a:pt x="248176" y="1557658"/>
                  </a:moveTo>
                  <a:lnTo>
                    <a:pt x="248176" y="1557658"/>
                  </a:lnTo>
                  <a:lnTo>
                    <a:pt x="-997" y="-156"/>
                  </a:lnTo>
                  <a:lnTo>
                    <a:pt x="99586" y="-156"/>
                  </a:lnTo>
                  <a:lnTo>
                    <a:pt x="330663" y="1443834"/>
                  </a:lnTo>
                  <a:cubicBezTo>
                    <a:pt x="339331" y="1498041"/>
                    <a:pt x="302374" y="1548980"/>
                    <a:pt x="248176" y="1557658"/>
                  </a:cubicBezTo>
                  <a:close/>
                </a:path>
              </a:pathLst>
            </a:custGeom>
            <a:noFill/>
            <a:ln w="9525" cap="flat">
              <a:solidFill>
                <a:schemeClr val="tx1"/>
              </a:solidFill>
              <a:prstDash val="solid"/>
              <a:miter/>
            </a:ln>
          </p:spPr>
          <p:txBody>
            <a:bodyPr rtlCol="0" anchor="ctr"/>
            <a:lstStyle/>
            <a:p>
              <a:endParaRPr lang="en-IN"/>
            </a:p>
          </p:txBody>
        </p:sp>
      </p:grpSp>
      <p:grpSp>
        <p:nvGrpSpPr>
          <p:cNvPr id="266" name="Group 265">
            <a:extLst>
              <a:ext uri="{FF2B5EF4-FFF2-40B4-BE49-F238E27FC236}">
                <a16:creationId xmlns:a16="http://schemas.microsoft.com/office/drawing/2014/main" id="{8E52B08A-D7F2-42D4-869A-B11F87974427}"/>
              </a:ext>
            </a:extLst>
          </p:cNvPr>
          <p:cNvGrpSpPr/>
          <p:nvPr/>
        </p:nvGrpSpPr>
        <p:grpSpPr>
          <a:xfrm rot="747697">
            <a:off x="7698334" y="6207208"/>
            <a:ext cx="1696153" cy="769160"/>
            <a:chOff x="5565702" y="-911922"/>
            <a:chExt cx="1696153" cy="769160"/>
          </a:xfrm>
        </p:grpSpPr>
        <p:sp>
          <p:nvSpPr>
            <p:cNvPr id="267" name="Freeform: Shape 266">
              <a:extLst>
                <a:ext uri="{FF2B5EF4-FFF2-40B4-BE49-F238E27FC236}">
                  <a16:creationId xmlns:a16="http://schemas.microsoft.com/office/drawing/2014/main" id="{D9D78588-41FD-4D7F-BBB1-081F6E04674D}"/>
                </a:ext>
              </a:extLst>
            </p:cNvPr>
            <p:cNvSpPr/>
            <p:nvPr/>
          </p:nvSpPr>
          <p:spPr>
            <a:xfrm rot="1353002">
              <a:off x="5661935" y="-631252"/>
              <a:ext cx="1366456" cy="218693"/>
            </a:xfrm>
            <a:custGeom>
              <a:avLst/>
              <a:gdLst>
                <a:gd name="connsiteX0" fmla="*/ -19 w 1366456"/>
                <a:gd name="connsiteY0" fmla="*/ 24 h 218693"/>
                <a:gd name="connsiteX1" fmla="*/ 1366437 w 1366456"/>
                <a:gd name="connsiteY1" fmla="*/ 24 h 218693"/>
                <a:gd name="connsiteX2" fmla="*/ 1366437 w 1366456"/>
                <a:gd name="connsiteY2" fmla="*/ 218718 h 218693"/>
                <a:gd name="connsiteX3" fmla="*/ -19 w 1366456"/>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1366456" h="218693">
                  <a:moveTo>
                    <a:pt x="-19" y="24"/>
                  </a:moveTo>
                  <a:lnTo>
                    <a:pt x="1366437" y="24"/>
                  </a:lnTo>
                  <a:lnTo>
                    <a:pt x="1366437" y="218718"/>
                  </a:lnTo>
                  <a:lnTo>
                    <a:pt x="-19" y="218718"/>
                  </a:lnTo>
                  <a:close/>
                </a:path>
              </a:pathLst>
            </a:custGeom>
            <a:noFill/>
            <a:ln w="9525" cap="flat">
              <a:solidFill>
                <a:schemeClr val="tx1"/>
              </a:solidFill>
              <a:prstDash val="solid"/>
              <a:miter/>
            </a:ln>
          </p:spPr>
          <p:txBody>
            <a:bodyPr rtlCol="0" anchor="ctr"/>
            <a:lstStyle/>
            <a:p>
              <a:endParaRPr lang="en-IN"/>
            </a:p>
          </p:txBody>
        </p:sp>
        <p:sp>
          <p:nvSpPr>
            <p:cNvPr id="268" name="Freeform: Shape 267">
              <a:extLst>
                <a:ext uri="{FF2B5EF4-FFF2-40B4-BE49-F238E27FC236}">
                  <a16:creationId xmlns:a16="http://schemas.microsoft.com/office/drawing/2014/main" id="{730C00FC-CD76-4A1B-96DF-CC815A45C6CE}"/>
                </a:ext>
              </a:extLst>
            </p:cNvPr>
            <p:cNvSpPr/>
            <p:nvPr/>
          </p:nvSpPr>
          <p:spPr>
            <a:xfrm rot="1353002">
              <a:off x="5741521" y="-876517"/>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69" name="Freeform: Shape 268">
              <a:extLst>
                <a:ext uri="{FF2B5EF4-FFF2-40B4-BE49-F238E27FC236}">
                  <a16:creationId xmlns:a16="http://schemas.microsoft.com/office/drawing/2014/main" id="{BC9B1F55-CDE8-44A3-8073-F3E2CB5EE69B}"/>
                </a:ext>
              </a:extLst>
            </p:cNvPr>
            <p:cNvSpPr/>
            <p:nvPr/>
          </p:nvSpPr>
          <p:spPr>
            <a:xfrm rot="1353002">
              <a:off x="5789469" y="-856618"/>
              <a:ext cx="26003" cy="218693"/>
            </a:xfrm>
            <a:custGeom>
              <a:avLst/>
              <a:gdLst>
                <a:gd name="connsiteX0" fmla="*/ -20 w 26003"/>
                <a:gd name="connsiteY0" fmla="*/ 24 h 218693"/>
                <a:gd name="connsiteX1" fmla="*/ 25983 w 26003"/>
                <a:gd name="connsiteY1" fmla="*/ 24 h 218693"/>
                <a:gd name="connsiteX2" fmla="*/ 25983 w 26003"/>
                <a:gd name="connsiteY2" fmla="*/ 218718 h 218693"/>
                <a:gd name="connsiteX3" fmla="*/ -20 w 26003"/>
                <a:gd name="connsiteY3" fmla="*/ 218718 h 218693"/>
              </a:gdLst>
              <a:ahLst/>
              <a:cxnLst>
                <a:cxn ang="0">
                  <a:pos x="connsiteX0" y="connsiteY0"/>
                </a:cxn>
                <a:cxn ang="0">
                  <a:pos x="connsiteX1" y="connsiteY1"/>
                </a:cxn>
                <a:cxn ang="0">
                  <a:pos x="connsiteX2" y="connsiteY2"/>
                </a:cxn>
                <a:cxn ang="0">
                  <a:pos x="connsiteX3" y="connsiteY3"/>
                </a:cxn>
              </a:cxnLst>
              <a:rect l="l" t="t" r="r" b="b"/>
              <a:pathLst>
                <a:path w="26003" h="218693">
                  <a:moveTo>
                    <a:pt x="-20" y="24"/>
                  </a:moveTo>
                  <a:lnTo>
                    <a:pt x="25983" y="24"/>
                  </a:lnTo>
                  <a:lnTo>
                    <a:pt x="25983" y="218718"/>
                  </a:lnTo>
                  <a:lnTo>
                    <a:pt x="-20" y="218718"/>
                  </a:lnTo>
                  <a:close/>
                </a:path>
              </a:pathLst>
            </a:custGeom>
            <a:noFill/>
            <a:ln w="9525" cap="flat">
              <a:solidFill>
                <a:schemeClr val="tx1"/>
              </a:solidFill>
              <a:prstDash val="solid"/>
              <a:miter/>
            </a:ln>
          </p:spPr>
          <p:txBody>
            <a:bodyPr rtlCol="0" anchor="ctr"/>
            <a:lstStyle/>
            <a:p>
              <a:endParaRPr lang="en-IN"/>
            </a:p>
          </p:txBody>
        </p:sp>
        <p:sp>
          <p:nvSpPr>
            <p:cNvPr id="270" name="Freeform: Shape 269">
              <a:extLst>
                <a:ext uri="{FF2B5EF4-FFF2-40B4-BE49-F238E27FC236}">
                  <a16:creationId xmlns:a16="http://schemas.microsoft.com/office/drawing/2014/main" id="{07D5DCF8-9AB6-4902-9983-9DAA00BEC9CE}"/>
                </a:ext>
              </a:extLst>
            </p:cNvPr>
            <p:cNvSpPr/>
            <p:nvPr/>
          </p:nvSpPr>
          <p:spPr>
            <a:xfrm>
              <a:off x="6933968" y="-360425"/>
              <a:ext cx="327887" cy="217663"/>
            </a:xfrm>
            <a:custGeom>
              <a:avLst/>
              <a:gdLst>
                <a:gd name="connsiteX0" fmla="*/ -20 w 327887"/>
                <a:gd name="connsiteY0" fmla="*/ 201954 h 217663"/>
                <a:gd name="connsiteX1" fmla="*/ 312210 w 327887"/>
                <a:gd name="connsiteY1" fmla="*/ 217670 h 217663"/>
                <a:gd name="connsiteX2" fmla="*/ 327850 w 327887"/>
                <a:gd name="connsiteY2" fmla="*/ 203437 h 217663"/>
                <a:gd name="connsiteX3" fmla="*/ 322307 w 327887"/>
                <a:gd name="connsiteY3" fmla="*/ 191095 h 217663"/>
                <a:gd name="connsiteX4" fmla="*/ 84182 w 327887"/>
                <a:gd name="connsiteY4" fmla="*/ 24 h 21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87" h="217663">
                  <a:moveTo>
                    <a:pt x="-20" y="201954"/>
                  </a:moveTo>
                  <a:lnTo>
                    <a:pt x="312210" y="217670"/>
                  </a:lnTo>
                  <a:cubicBezTo>
                    <a:pt x="320459" y="218060"/>
                    <a:pt x="327460" y="211687"/>
                    <a:pt x="327850" y="203437"/>
                  </a:cubicBezTo>
                  <a:cubicBezTo>
                    <a:pt x="328079" y="198674"/>
                    <a:pt x="326021" y="194090"/>
                    <a:pt x="322307" y="191095"/>
                  </a:cubicBezTo>
                  <a:lnTo>
                    <a:pt x="84182" y="24"/>
                  </a:lnTo>
                </a:path>
              </a:pathLst>
            </a:custGeom>
            <a:noFill/>
            <a:ln w="9525" cap="flat">
              <a:solidFill>
                <a:schemeClr val="tx1"/>
              </a:solidFill>
              <a:prstDash val="solid"/>
              <a:miter/>
            </a:ln>
          </p:spPr>
          <p:txBody>
            <a:bodyPr rtlCol="0" anchor="ctr"/>
            <a:lstStyle/>
            <a:p>
              <a:endParaRPr lang="en-IN"/>
            </a:p>
          </p:txBody>
        </p:sp>
        <p:sp>
          <p:nvSpPr>
            <p:cNvPr id="271" name="Freeform: Shape 270">
              <a:extLst>
                <a:ext uri="{FF2B5EF4-FFF2-40B4-BE49-F238E27FC236}">
                  <a16:creationId xmlns:a16="http://schemas.microsoft.com/office/drawing/2014/main" id="{697BA1C4-E9E4-4A95-82B1-AFCEDA57F3D5}"/>
                </a:ext>
              </a:extLst>
            </p:cNvPr>
            <p:cNvSpPr/>
            <p:nvPr/>
          </p:nvSpPr>
          <p:spPr>
            <a:xfrm>
              <a:off x="5565702" y="-911922"/>
              <a:ext cx="189547" cy="228599"/>
            </a:xfrm>
            <a:custGeom>
              <a:avLst/>
              <a:gdLst>
                <a:gd name="connsiteX0" fmla="*/ 106470 w 189547"/>
                <a:gd name="connsiteY0" fmla="*/ 228624 h 228599"/>
                <a:gd name="connsiteX1" fmla="*/ -19 w 189547"/>
                <a:gd name="connsiteY1" fmla="*/ 114324 h 228599"/>
                <a:gd name="connsiteX2" fmla="*/ 114281 w 189547"/>
                <a:gd name="connsiteY2" fmla="*/ 24 h 228599"/>
                <a:gd name="connsiteX3" fmla="*/ 189528 w 189547"/>
                <a:gd name="connsiteY3" fmla="*/ 28599 h 228599"/>
              </a:gdLst>
              <a:ahLst/>
              <a:cxnLst>
                <a:cxn ang="0">
                  <a:pos x="connsiteX0" y="connsiteY0"/>
                </a:cxn>
                <a:cxn ang="0">
                  <a:pos x="connsiteX1" y="connsiteY1"/>
                </a:cxn>
                <a:cxn ang="0">
                  <a:pos x="connsiteX2" y="connsiteY2"/>
                </a:cxn>
                <a:cxn ang="0">
                  <a:pos x="connsiteX3" y="connsiteY3"/>
                </a:cxn>
              </a:cxnLst>
              <a:rect l="l" t="t" r="r" b="b"/>
              <a:pathLst>
                <a:path w="189547" h="228599">
                  <a:moveTo>
                    <a:pt x="106470" y="228624"/>
                  </a:moveTo>
                  <a:cubicBezTo>
                    <a:pt x="46415" y="224511"/>
                    <a:pt x="-162" y="174522"/>
                    <a:pt x="-19" y="114324"/>
                  </a:cubicBezTo>
                  <a:cubicBezTo>
                    <a:pt x="-19" y="51198"/>
                    <a:pt x="51158" y="24"/>
                    <a:pt x="114281" y="24"/>
                  </a:cubicBezTo>
                  <a:cubicBezTo>
                    <a:pt x="141998" y="111"/>
                    <a:pt x="168745" y="10265"/>
                    <a:pt x="189528" y="28599"/>
                  </a:cubicBezTo>
                </a:path>
              </a:pathLst>
            </a:custGeom>
            <a:noFill/>
            <a:ln w="9525" cap="flat">
              <a:solidFill>
                <a:schemeClr val="tx1"/>
              </a:solidFill>
              <a:prstDash val="solid"/>
              <a:miter/>
            </a:ln>
          </p:spPr>
          <p:txBody>
            <a:bodyPr rtlCol="0" anchor="ctr"/>
            <a:lstStyle/>
            <a:p>
              <a:endParaRPr lang="en-IN"/>
            </a:p>
          </p:txBody>
        </p:sp>
      </p:grpSp>
      <p:grpSp>
        <p:nvGrpSpPr>
          <p:cNvPr id="272" name="Graphic 145" descr="Open book outline">
            <a:extLst>
              <a:ext uri="{FF2B5EF4-FFF2-40B4-BE49-F238E27FC236}">
                <a16:creationId xmlns:a16="http://schemas.microsoft.com/office/drawing/2014/main" id="{AAAB5881-6A61-470A-B877-2BC21660445F}"/>
              </a:ext>
            </a:extLst>
          </p:cNvPr>
          <p:cNvGrpSpPr/>
          <p:nvPr/>
        </p:nvGrpSpPr>
        <p:grpSpPr>
          <a:xfrm>
            <a:off x="6558081" y="6157292"/>
            <a:ext cx="1123516" cy="856681"/>
            <a:chOff x="2493630" y="1143798"/>
            <a:chExt cx="762000" cy="581025"/>
          </a:xfrm>
          <a:solidFill>
            <a:schemeClr val="bg1"/>
          </a:solidFill>
        </p:grpSpPr>
        <p:sp>
          <p:nvSpPr>
            <p:cNvPr id="273" name="Freeform: Shape 272">
              <a:extLst>
                <a:ext uri="{FF2B5EF4-FFF2-40B4-BE49-F238E27FC236}">
                  <a16:creationId xmlns:a16="http://schemas.microsoft.com/office/drawing/2014/main" id="{4C2C2BFB-4BA4-4322-A50D-2CAB96675AFC}"/>
                </a:ext>
              </a:extLst>
            </p:cNvPr>
            <p:cNvSpPr/>
            <p:nvPr/>
          </p:nvSpPr>
          <p:spPr>
            <a:xfrm>
              <a:off x="2950830" y="129619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4" name="Freeform: Shape 273">
              <a:extLst>
                <a:ext uri="{FF2B5EF4-FFF2-40B4-BE49-F238E27FC236}">
                  <a16:creationId xmlns:a16="http://schemas.microsoft.com/office/drawing/2014/main" id="{EE0ECE22-4F92-40C0-B144-D575309D4D96}"/>
                </a:ext>
              </a:extLst>
            </p:cNvPr>
            <p:cNvSpPr/>
            <p:nvPr/>
          </p:nvSpPr>
          <p:spPr>
            <a:xfrm>
              <a:off x="2950830" y="1353349"/>
              <a:ext cx="142875" cy="19050"/>
            </a:xfrm>
            <a:custGeom>
              <a:avLst/>
              <a:gdLst>
                <a:gd name="connsiteX0" fmla="*/ 0 w 142875"/>
                <a:gd name="connsiteY0" fmla="*/ 0 h 19050"/>
                <a:gd name="connsiteX1" fmla="*/ 142875 w 142875"/>
                <a:gd name="connsiteY1" fmla="*/ 0 h 19050"/>
                <a:gd name="connsiteX2" fmla="*/ 142875 w 142875"/>
                <a:gd name="connsiteY2" fmla="*/ 19050 h 19050"/>
                <a:gd name="connsiteX3" fmla="*/ 0 w 1428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42875" h="19050">
                  <a:moveTo>
                    <a:pt x="0" y="0"/>
                  </a:moveTo>
                  <a:lnTo>
                    <a:pt x="142875" y="0"/>
                  </a:lnTo>
                  <a:lnTo>
                    <a:pt x="142875"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5" name="Freeform: Shape 274">
              <a:extLst>
                <a:ext uri="{FF2B5EF4-FFF2-40B4-BE49-F238E27FC236}">
                  <a16:creationId xmlns:a16="http://schemas.microsoft.com/office/drawing/2014/main" id="{2EDFDD88-ADEC-4829-8C46-275CC9A6DA99}"/>
                </a:ext>
              </a:extLst>
            </p:cNvPr>
            <p:cNvSpPr/>
            <p:nvPr/>
          </p:nvSpPr>
          <p:spPr>
            <a:xfrm>
              <a:off x="2950830" y="1410499"/>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chemeClr val="bg1"/>
            </a:solidFill>
            <a:ln w="9525" cap="flat">
              <a:solidFill>
                <a:schemeClr val="tx1"/>
              </a:solidFill>
              <a:prstDash val="solid"/>
              <a:miter/>
            </a:ln>
          </p:spPr>
          <p:txBody>
            <a:bodyPr rtlCol="0" anchor="ctr"/>
            <a:lstStyle/>
            <a:p>
              <a:endParaRPr lang="en-IN"/>
            </a:p>
          </p:txBody>
        </p:sp>
        <p:sp>
          <p:nvSpPr>
            <p:cNvPr id="276" name="Freeform: Shape 275">
              <a:extLst>
                <a:ext uri="{FF2B5EF4-FFF2-40B4-BE49-F238E27FC236}">
                  <a16:creationId xmlns:a16="http://schemas.microsoft.com/office/drawing/2014/main" id="{3A9FEC32-0263-4125-A9F1-8C61D7778F97}"/>
                </a:ext>
              </a:extLst>
            </p:cNvPr>
            <p:cNvSpPr/>
            <p:nvPr/>
          </p:nvSpPr>
          <p:spPr>
            <a:xfrm>
              <a:off x="2493630" y="1143798"/>
              <a:ext cx="762000" cy="581025"/>
            </a:xfrm>
            <a:custGeom>
              <a:avLst/>
              <a:gdLst>
                <a:gd name="connsiteX0" fmla="*/ 752475 w 762000"/>
                <a:gd name="connsiteY0" fmla="*/ 76200 h 581025"/>
                <a:gd name="connsiteX1" fmla="*/ 695325 w 762000"/>
                <a:gd name="connsiteY1" fmla="*/ 76200 h 581025"/>
                <a:gd name="connsiteX2" fmla="*/ 695325 w 762000"/>
                <a:gd name="connsiteY2" fmla="*/ 34290 h 581025"/>
                <a:gd name="connsiteX3" fmla="*/ 688896 w 762000"/>
                <a:gd name="connsiteY3" fmla="*/ 25280 h 581025"/>
                <a:gd name="connsiteX4" fmla="*/ 381000 w 762000"/>
                <a:gd name="connsiteY4" fmla="*/ 24232 h 581025"/>
                <a:gd name="connsiteX5" fmla="*/ 73104 w 762000"/>
                <a:gd name="connsiteY5" fmla="*/ 25270 h 581025"/>
                <a:gd name="connsiteX6" fmla="*/ 66675 w 762000"/>
                <a:gd name="connsiteY6" fmla="*/ 34290 h 581025"/>
                <a:gd name="connsiteX7" fmla="*/ 66675 w 762000"/>
                <a:gd name="connsiteY7" fmla="*/ 76200 h 581025"/>
                <a:gd name="connsiteX8" fmla="*/ 9525 w 762000"/>
                <a:gd name="connsiteY8" fmla="*/ 76200 h 581025"/>
                <a:gd name="connsiteX9" fmla="*/ 0 w 762000"/>
                <a:gd name="connsiteY9" fmla="*/ 85725 h 581025"/>
                <a:gd name="connsiteX10" fmla="*/ 0 w 762000"/>
                <a:gd name="connsiteY10" fmla="*/ 542925 h 581025"/>
                <a:gd name="connsiteX11" fmla="*/ 9525 w 762000"/>
                <a:gd name="connsiteY11" fmla="*/ 552450 h 581025"/>
                <a:gd name="connsiteX12" fmla="*/ 315278 w 762000"/>
                <a:gd name="connsiteY12" fmla="*/ 552450 h 581025"/>
                <a:gd name="connsiteX13" fmla="*/ 351473 w 762000"/>
                <a:gd name="connsiteY13" fmla="*/ 581025 h 581025"/>
                <a:gd name="connsiteX14" fmla="*/ 410528 w 762000"/>
                <a:gd name="connsiteY14" fmla="*/ 581025 h 581025"/>
                <a:gd name="connsiteX15" fmla="*/ 446723 w 762000"/>
                <a:gd name="connsiteY15" fmla="*/ 552450 h 581025"/>
                <a:gd name="connsiteX16" fmla="*/ 752475 w 762000"/>
                <a:gd name="connsiteY16" fmla="*/ 552450 h 581025"/>
                <a:gd name="connsiteX17" fmla="*/ 762000 w 762000"/>
                <a:gd name="connsiteY17" fmla="*/ 542925 h 581025"/>
                <a:gd name="connsiteX18" fmla="*/ 762000 w 762000"/>
                <a:gd name="connsiteY18" fmla="*/ 85725 h 581025"/>
                <a:gd name="connsiteX19" fmla="*/ 752475 w 762000"/>
                <a:gd name="connsiteY19" fmla="*/ 76200 h 581025"/>
                <a:gd name="connsiteX20" fmla="*/ 676275 w 762000"/>
                <a:gd name="connsiteY20" fmla="*/ 41148 h 581025"/>
                <a:gd name="connsiteX21" fmla="*/ 676275 w 762000"/>
                <a:gd name="connsiteY21" fmla="*/ 478346 h 581025"/>
                <a:gd name="connsiteX22" fmla="*/ 390525 w 762000"/>
                <a:gd name="connsiteY22" fmla="*/ 478346 h 581025"/>
                <a:gd name="connsiteX23" fmla="*/ 390525 w 762000"/>
                <a:gd name="connsiteY23" fmla="*/ 41148 h 581025"/>
                <a:gd name="connsiteX24" fmla="*/ 676275 w 762000"/>
                <a:gd name="connsiteY24" fmla="*/ 41148 h 581025"/>
                <a:gd name="connsiteX25" fmla="*/ 85725 w 762000"/>
                <a:gd name="connsiteY25" fmla="*/ 41148 h 581025"/>
                <a:gd name="connsiteX26" fmla="*/ 371475 w 762000"/>
                <a:gd name="connsiteY26" fmla="*/ 41148 h 581025"/>
                <a:gd name="connsiteX27" fmla="*/ 371475 w 762000"/>
                <a:gd name="connsiteY27" fmla="*/ 478346 h 581025"/>
                <a:gd name="connsiteX28" fmla="*/ 85725 w 762000"/>
                <a:gd name="connsiteY28" fmla="*/ 478346 h 581025"/>
                <a:gd name="connsiteX29" fmla="*/ 742950 w 762000"/>
                <a:gd name="connsiteY29" fmla="*/ 533400 h 581025"/>
                <a:gd name="connsiteX30" fmla="*/ 438150 w 762000"/>
                <a:gd name="connsiteY30" fmla="*/ 533400 h 581025"/>
                <a:gd name="connsiteX31" fmla="*/ 428625 w 762000"/>
                <a:gd name="connsiteY31" fmla="*/ 542925 h 581025"/>
                <a:gd name="connsiteX32" fmla="*/ 428625 w 762000"/>
                <a:gd name="connsiteY32" fmla="*/ 543878 h 581025"/>
                <a:gd name="connsiteX33" fmla="*/ 410528 w 762000"/>
                <a:gd name="connsiteY33" fmla="*/ 561975 h 581025"/>
                <a:gd name="connsiteX34" fmla="*/ 351473 w 762000"/>
                <a:gd name="connsiteY34" fmla="*/ 561975 h 581025"/>
                <a:gd name="connsiteX35" fmla="*/ 333375 w 762000"/>
                <a:gd name="connsiteY35" fmla="*/ 543878 h 581025"/>
                <a:gd name="connsiteX36" fmla="*/ 333375 w 762000"/>
                <a:gd name="connsiteY36" fmla="*/ 542925 h 581025"/>
                <a:gd name="connsiteX37" fmla="*/ 323850 w 762000"/>
                <a:gd name="connsiteY37" fmla="*/ 533400 h 581025"/>
                <a:gd name="connsiteX38" fmla="*/ 19050 w 762000"/>
                <a:gd name="connsiteY38" fmla="*/ 533400 h 581025"/>
                <a:gd name="connsiteX39" fmla="*/ 19050 w 762000"/>
                <a:gd name="connsiteY39" fmla="*/ 95250 h 581025"/>
                <a:gd name="connsiteX40" fmla="*/ 66675 w 762000"/>
                <a:gd name="connsiteY40" fmla="*/ 95250 h 581025"/>
                <a:gd name="connsiteX41" fmla="*/ 66675 w 762000"/>
                <a:gd name="connsiteY41" fmla="*/ 491490 h 581025"/>
                <a:gd name="connsiteX42" fmla="*/ 76197 w 762000"/>
                <a:gd name="connsiteY42" fmla="*/ 501018 h 581025"/>
                <a:gd name="connsiteX43" fmla="*/ 79296 w 762000"/>
                <a:gd name="connsiteY43" fmla="*/ 500501 h 581025"/>
                <a:gd name="connsiteX44" fmla="*/ 377904 w 762000"/>
                <a:gd name="connsiteY44" fmla="*/ 500501 h 581025"/>
                <a:gd name="connsiteX45" fmla="*/ 378381 w 762000"/>
                <a:gd name="connsiteY45" fmla="*/ 500577 h 581025"/>
                <a:gd name="connsiteX46" fmla="*/ 380543 w 762000"/>
                <a:gd name="connsiteY46" fmla="*/ 500939 h 581025"/>
                <a:gd name="connsiteX47" fmla="*/ 381000 w 762000"/>
                <a:gd name="connsiteY47" fmla="*/ 501015 h 581025"/>
                <a:gd name="connsiteX48" fmla="*/ 381352 w 762000"/>
                <a:gd name="connsiteY48" fmla="*/ 500958 h 581025"/>
                <a:gd name="connsiteX49" fmla="*/ 383496 w 762000"/>
                <a:gd name="connsiteY49" fmla="*/ 500634 h 581025"/>
                <a:gd name="connsiteX50" fmla="*/ 383972 w 762000"/>
                <a:gd name="connsiteY50" fmla="*/ 500529 h 581025"/>
                <a:gd name="connsiteX51" fmla="*/ 384096 w 762000"/>
                <a:gd name="connsiteY51" fmla="*/ 500529 h 581025"/>
                <a:gd name="connsiteX52" fmla="*/ 682704 w 762000"/>
                <a:gd name="connsiteY52" fmla="*/ 500529 h 581025"/>
                <a:gd name="connsiteX53" fmla="*/ 685800 w 762000"/>
                <a:gd name="connsiteY53" fmla="*/ 501015 h 581025"/>
                <a:gd name="connsiteX54" fmla="*/ 695325 w 762000"/>
                <a:gd name="connsiteY54" fmla="*/ 491490 h 581025"/>
                <a:gd name="connsiteX55" fmla="*/ 695325 w 762000"/>
                <a:gd name="connsiteY55" fmla="*/ 95250 h 581025"/>
                <a:gd name="connsiteX56" fmla="*/ 742950 w 762000"/>
                <a:gd name="connsiteY56" fmla="*/ 9525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2000" h="581025">
                  <a:moveTo>
                    <a:pt x="752475" y="76200"/>
                  </a:moveTo>
                  <a:lnTo>
                    <a:pt x="695325" y="76200"/>
                  </a:lnTo>
                  <a:lnTo>
                    <a:pt x="695325" y="34290"/>
                  </a:lnTo>
                  <a:cubicBezTo>
                    <a:pt x="695326" y="30222"/>
                    <a:pt x="692743" y="26602"/>
                    <a:pt x="688896" y="25280"/>
                  </a:cubicBezTo>
                  <a:cubicBezTo>
                    <a:pt x="589028" y="-8058"/>
                    <a:pt x="481092" y="-8426"/>
                    <a:pt x="381000" y="24232"/>
                  </a:cubicBezTo>
                  <a:cubicBezTo>
                    <a:pt x="280909" y="-8429"/>
                    <a:pt x="172973" y="-8065"/>
                    <a:pt x="73104" y="25270"/>
                  </a:cubicBezTo>
                  <a:cubicBezTo>
                    <a:pt x="69253" y="26593"/>
                    <a:pt x="66669" y="30218"/>
                    <a:pt x="66675" y="34290"/>
                  </a:cubicBezTo>
                  <a:lnTo>
                    <a:pt x="66675" y="76200"/>
                  </a:lnTo>
                  <a:lnTo>
                    <a:pt x="9525" y="76200"/>
                  </a:lnTo>
                  <a:cubicBezTo>
                    <a:pt x="4264" y="76200"/>
                    <a:pt x="0" y="80465"/>
                    <a:pt x="0" y="85725"/>
                  </a:cubicBezTo>
                  <a:lnTo>
                    <a:pt x="0" y="542925"/>
                  </a:lnTo>
                  <a:cubicBezTo>
                    <a:pt x="0" y="548186"/>
                    <a:pt x="4264" y="552450"/>
                    <a:pt x="9525" y="552450"/>
                  </a:cubicBezTo>
                  <a:lnTo>
                    <a:pt x="315278" y="552450"/>
                  </a:lnTo>
                  <a:cubicBezTo>
                    <a:pt x="319273" y="569206"/>
                    <a:pt x="334247" y="581027"/>
                    <a:pt x="351473" y="581025"/>
                  </a:cubicBezTo>
                  <a:lnTo>
                    <a:pt x="410528" y="581025"/>
                  </a:lnTo>
                  <a:cubicBezTo>
                    <a:pt x="427753" y="581027"/>
                    <a:pt x="442727" y="569206"/>
                    <a:pt x="446723" y="552450"/>
                  </a:cubicBezTo>
                  <a:lnTo>
                    <a:pt x="752475" y="552450"/>
                  </a:lnTo>
                  <a:cubicBezTo>
                    <a:pt x="757736" y="552450"/>
                    <a:pt x="762000" y="548186"/>
                    <a:pt x="762000" y="542925"/>
                  </a:cubicBezTo>
                  <a:lnTo>
                    <a:pt x="762000" y="85725"/>
                  </a:lnTo>
                  <a:cubicBezTo>
                    <a:pt x="762000" y="80465"/>
                    <a:pt x="757736" y="76200"/>
                    <a:pt x="752475" y="76200"/>
                  </a:cubicBezTo>
                  <a:close/>
                  <a:moveTo>
                    <a:pt x="676275" y="41148"/>
                  </a:moveTo>
                  <a:lnTo>
                    <a:pt x="676275" y="478346"/>
                  </a:lnTo>
                  <a:cubicBezTo>
                    <a:pt x="583117" y="450114"/>
                    <a:pt x="483683" y="450114"/>
                    <a:pt x="390525" y="478346"/>
                  </a:cubicBezTo>
                  <a:lnTo>
                    <a:pt x="390525" y="41148"/>
                  </a:lnTo>
                  <a:cubicBezTo>
                    <a:pt x="483497" y="11684"/>
                    <a:pt x="583303" y="11684"/>
                    <a:pt x="676275" y="41148"/>
                  </a:cubicBezTo>
                  <a:close/>
                  <a:moveTo>
                    <a:pt x="85725" y="41148"/>
                  </a:moveTo>
                  <a:cubicBezTo>
                    <a:pt x="178697" y="11684"/>
                    <a:pt x="278503" y="11684"/>
                    <a:pt x="371475" y="41148"/>
                  </a:cubicBezTo>
                  <a:lnTo>
                    <a:pt x="371475" y="478346"/>
                  </a:lnTo>
                  <a:cubicBezTo>
                    <a:pt x="278317" y="450114"/>
                    <a:pt x="178883" y="450114"/>
                    <a:pt x="85725" y="478346"/>
                  </a:cubicBezTo>
                  <a:close/>
                  <a:moveTo>
                    <a:pt x="742950" y="533400"/>
                  </a:moveTo>
                  <a:lnTo>
                    <a:pt x="438150" y="533400"/>
                  </a:lnTo>
                  <a:cubicBezTo>
                    <a:pt x="432889" y="533400"/>
                    <a:pt x="428625" y="537665"/>
                    <a:pt x="428625" y="542925"/>
                  </a:cubicBezTo>
                  <a:lnTo>
                    <a:pt x="428625" y="543878"/>
                  </a:lnTo>
                  <a:cubicBezTo>
                    <a:pt x="428625" y="553872"/>
                    <a:pt x="420522" y="561975"/>
                    <a:pt x="410528" y="561975"/>
                  </a:cubicBezTo>
                  <a:lnTo>
                    <a:pt x="351473" y="561975"/>
                  </a:lnTo>
                  <a:cubicBezTo>
                    <a:pt x="341478" y="561975"/>
                    <a:pt x="333375" y="553872"/>
                    <a:pt x="333375" y="543878"/>
                  </a:cubicBezTo>
                  <a:lnTo>
                    <a:pt x="333375" y="542925"/>
                  </a:lnTo>
                  <a:cubicBezTo>
                    <a:pt x="333375" y="537665"/>
                    <a:pt x="329111" y="533400"/>
                    <a:pt x="323850" y="533400"/>
                  </a:cubicBezTo>
                  <a:lnTo>
                    <a:pt x="19050" y="533400"/>
                  </a:lnTo>
                  <a:lnTo>
                    <a:pt x="19050" y="95250"/>
                  </a:lnTo>
                  <a:lnTo>
                    <a:pt x="66675" y="95250"/>
                  </a:lnTo>
                  <a:lnTo>
                    <a:pt x="66675" y="491490"/>
                  </a:lnTo>
                  <a:cubicBezTo>
                    <a:pt x="66673" y="496751"/>
                    <a:pt x="70936" y="501016"/>
                    <a:pt x="76197" y="501018"/>
                  </a:cubicBezTo>
                  <a:cubicBezTo>
                    <a:pt x="77252" y="501018"/>
                    <a:pt x="78298" y="500844"/>
                    <a:pt x="79296" y="500501"/>
                  </a:cubicBezTo>
                  <a:cubicBezTo>
                    <a:pt x="176208" y="468180"/>
                    <a:pt x="280992" y="468180"/>
                    <a:pt x="377904" y="500501"/>
                  </a:cubicBezTo>
                  <a:cubicBezTo>
                    <a:pt x="378062" y="500536"/>
                    <a:pt x="378221" y="500562"/>
                    <a:pt x="378381" y="500577"/>
                  </a:cubicBezTo>
                  <a:cubicBezTo>
                    <a:pt x="379085" y="500784"/>
                    <a:pt x="379810" y="500906"/>
                    <a:pt x="380543" y="500939"/>
                  </a:cubicBezTo>
                  <a:cubicBezTo>
                    <a:pt x="380695" y="500939"/>
                    <a:pt x="380848" y="501015"/>
                    <a:pt x="381000" y="501015"/>
                  </a:cubicBezTo>
                  <a:cubicBezTo>
                    <a:pt x="381152" y="501015"/>
                    <a:pt x="381238" y="500968"/>
                    <a:pt x="381352" y="500958"/>
                  </a:cubicBezTo>
                  <a:cubicBezTo>
                    <a:pt x="382077" y="500935"/>
                    <a:pt x="382796" y="500827"/>
                    <a:pt x="383496" y="500634"/>
                  </a:cubicBezTo>
                  <a:cubicBezTo>
                    <a:pt x="383648" y="500634"/>
                    <a:pt x="383810" y="500577"/>
                    <a:pt x="383972" y="500529"/>
                  </a:cubicBezTo>
                  <a:lnTo>
                    <a:pt x="384096" y="500529"/>
                  </a:lnTo>
                  <a:cubicBezTo>
                    <a:pt x="481008" y="468208"/>
                    <a:pt x="585792" y="468208"/>
                    <a:pt x="682704" y="500529"/>
                  </a:cubicBezTo>
                  <a:cubicBezTo>
                    <a:pt x="683703" y="500859"/>
                    <a:pt x="684748" y="501023"/>
                    <a:pt x="685800" y="501015"/>
                  </a:cubicBezTo>
                  <a:cubicBezTo>
                    <a:pt x="691061" y="501015"/>
                    <a:pt x="695325" y="496751"/>
                    <a:pt x="695325" y="491490"/>
                  </a:cubicBezTo>
                  <a:lnTo>
                    <a:pt x="695325" y="95250"/>
                  </a:lnTo>
                  <a:lnTo>
                    <a:pt x="742950" y="95250"/>
                  </a:lnTo>
                  <a:close/>
                </a:path>
              </a:pathLst>
            </a:custGeom>
            <a:solidFill>
              <a:schemeClr val="bg1"/>
            </a:solidFill>
            <a:ln w="9525" cap="flat">
              <a:solidFill>
                <a:schemeClr val="tx1"/>
              </a:solidFill>
              <a:prstDash val="solid"/>
              <a:miter/>
            </a:ln>
          </p:spPr>
          <p:txBody>
            <a:bodyPr rtlCol="0" anchor="ctr"/>
            <a:lstStyle/>
            <a:p>
              <a:endParaRPr lang="en-IN"/>
            </a:p>
          </p:txBody>
        </p:sp>
      </p:grpSp>
      <p:grpSp>
        <p:nvGrpSpPr>
          <p:cNvPr id="277" name="Group 276">
            <a:extLst>
              <a:ext uri="{FF2B5EF4-FFF2-40B4-BE49-F238E27FC236}">
                <a16:creationId xmlns:a16="http://schemas.microsoft.com/office/drawing/2014/main" id="{02DB4796-B904-4457-A00E-73700CB0E88A}"/>
              </a:ext>
            </a:extLst>
          </p:cNvPr>
          <p:cNvGrpSpPr/>
          <p:nvPr/>
        </p:nvGrpSpPr>
        <p:grpSpPr>
          <a:xfrm>
            <a:off x="-209727" y="1297382"/>
            <a:ext cx="902016" cy="902016"/>
            <a:chOff x="725193" y="2345912"/>
            <a:chExt cx="1140142" cy="1140142"/>
          </a:xfrm>
        </p:grpSpPr>
        <p:sp>
          <p:nvSpPr>
            <p:cNvPr id="278" name="Freeform: Shape 277">
              <a:extLst>
                <a:ext uri="{FF2B5EF4-FFF2-40B4-BE49-F238E27FC236}">
                  <a16:creationId xmlns:a16="http://schemas.microsoft.com/office/drawing/2014/main" id="{0CB08880-07BD-43DE-A123-4CBC76972D89}"/>
                </a:ext>
              </a:extLst>
            </p:cNvPr>
            <p:cNvSpPr/>
            <p:nvPr/>
          </p:nvSpPr>
          <p:spPr>
            <a:xfrm>
              <a:off x="725193" y="2345912"/>
              <a:ext cx="1140142" cy="1140142"/>
            </a:xfrm>
            <a:custGeom>
              <a:avLst/>
              <a:gdLst>
                <a:gd name="connsiteX0" fmla="*/ 1140143 w 1140142"/>
                <a:gd name="connsiteY0" fmla="*/ 570071 h 1140142"/>
                <a:gd name="connsiteX1" fmla="*/ 570071 w 1140142"/>
                <a:gd name="connsiteY1" fmla="*/ 1140143 h 1140142"/>
                <a:gd name="connsiteX2" fmla="*/ 0 w 1140142"/>
                <a:gd name="connsiteY2" fmla="*/ 570071 h 1140142"/>
                <a:gd name="connsiteX3" fmla="*/ 570071 w 1140142"/>
                <a:gd name="connsiteY3" fmla="*/ 0 h 1140142"/>
                <a:gd name="connsiteX4" fmla="*/ 1140143 w 1140142"/>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1140142">
                  <a:moveTo>
                    <a:pt x="1140143" y="570071"/>
                  </a:moveTo>
                  <a:cubicBezTo>
                    <a:pt x="1140143" y="884913"/>
                    <a:pt x="884913" y="1140143"/>
                    <a:pt x="570071" y="1140143"/>
                  </a:cubicBezTo>
                  <a:cubicBezTo>
                    <a:pt x="255229" y="1140143"/>
                    <a:pt x="0" y="884913"/>
                    <a:pt x="0" y="570071"/>
                  </a:cubicBezTo>
                  <a:cubicBezTo>
                    <a:pt x="0" y="255230"/>
                    <a:pt x="255229" y="0"/>
                    <a:pt x="570071" y="0"/>
                  </a:cubicBezTo>
                  <a:cubicBezTo>
                    <a:pt x="884913" y="0"/>
                    <a:pt x="1140143" y="255229"/>
                    <a:pt x="1140143" y="570071"/>
                  </a:cubicBezTo>
                  <a:close/>
                </a:path>
              </a:pathLst>
            </a:custGeom>
            <a:noFill/>
            <a:ln w="9525" cap="flat">
              <a:solidFill>
                <a:schemeClr val="tx1"/>
              </a:solidFill>
              <a:prstDash val="solid"/>
              <a:miter/>
            </a:ln>
          </p:spPr>
          <p:txBody>
            <a:bodyPr rtlCol="0" anchor="ctr"/>
            <a:lstStyle/>
            <a:p>
              <a:endParaRPr lang="en-IN"/>
            </a:p>
          </p:txBody>
        </p:sp>
        <p:sp>
          <p:nvSpPr>
            <p:cNvPr id="279" name="Freeform: Shape 278">
              <a:extLst>
                <a:ext uri="{FF2B5EF4-FFF2-40B4-BE49-F238E27FC236}">
                  <a16:creationId xmlns:a16="http://schemas.microsoft.com/office/drawing/2014/main" id="{7CEC00AA-CC49-4966-B528-01D532509804}"/>
                </a:ext>
              </a:extLst>
            </p:cNvPr>
            <p:cNvSpPr/>
            <p:nvPr/>
          </p:nvSpPr>
          <p:spPr>
            <a:xfrm>
              <a:off x="1100573" y="2345912"/>
              <a:ext cx="389381" cy="1140142"/>
            </a:xfrm>
            <a:custGeom>
              <a:avLst/>
              <a:gdLst>
                <a:gd name="connsiteX0" fmla="*/ 389382 w 389381"/>
                <a:gd name="connsiteY0" fmla="*/ 570071 h 1140142"/>
                <a:gd name="connsiteX1" fmla="*/ 194691 w 389381"/>
                <a:gd name="connsiteY1" fmla="*/ 1140143 h 1140142"/>
                <a:gd name="connsiteX2" fmla="*/ 0 w 389381"/>
                <a:gd name="connsiteY2" fmla="*/ 570071 h 1140142"/>
                <a:gd name="connsiteX3" fmla="*/ 194691 w 389381"/>
                <a:gd name="connsiteY3" fmla="*/ 0 h 1140142"/>
                <a:gd name="connsiteX4" fmla="*/ 389382 w 389381"/>
                <a:gd name="connsiteY4" fmla="*/ 570071 h 114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81" h="1140142">
                  <a:moveTo>
                    <a:pt x="389382" y="570071"/>
                  </a:moveTo>
                  <a:cubicBezTo>
                    <a:pt x="389382" y="884913"/>
                    <a:pt x="302216" y="1140143"/>
                    <a:pt x="194691" y="1140143"/>
                  </a:cubicBezTo>
                  <a:cubicBezTo>
                    <a:pt x="87166" y="1140143"/>
                    <a:pt x="0" y="884913"/>
                    <a:pt x="0" y="570071"/>
                  </a:cubicBezTo>
                  <a:cubicBezTo>
                    <a:pt x="0" y="255230"/>
                    <a:pt x="87166" y="0"/>
                    <a:pt x="194691" y="0"/>
                  </a:cubicBezTo>
                  <a:cubicBezTo>
                    <a:pt x="302216" y="0"/>
                    <a:pt x="389382" y="255229"/>
                    <a:pt x="389382" y="570071"/>
                  </a:cubicBezTo>
                  <a:close/>
                </a:path>
              </a:pathLst>
            </a:custGeom>
            <a:noFill/>
            <a:ln w="9525" cap="rnd">
              <a:solidFill>
                <a:schemeClr val="tx1"/>
              </a:solidFill>
              <a:prstDash val="dash"/>
              <a:miter/>
            </a:ln>
          </p:spPr>
          <p:txBody>
            <a:bodyPr rtlCol="0" anchor="ctr"/>
            <a:lstStyle/>
            <a:p>
              <a:endParaRPr lang="en-IN"/>
            </a:p>
          </p:txBody>
        </p:sp>
        <p:sp>
          <p:nvSpPr>
            <p:cNvPr id="280" name="Freeform: Shape 279">
              <a:extLst>
                <a:ext uri="{FF2B5EF4-FFF2-40B4-BE49-F238E27FC236}">
                  <a16:creationId xmlns:a16="http://schemas.microsoft.com/office/drawing/2014/main" id="{FDA688C1-8DED-4A2A-8B78-009C845D1B26}"/>
                </a:ext>
              </a:extLst>
            </p:cNvPr>
            <p:cNvSpPr/>
            <p:nvPr/>
          </p:nvSpPr>
          <p:spPr>
            <a:xfrm>
              <a:off x="725193" y="2721293"/>
              <a:ext cx="1140142" cy="389381"/>
            </a:xfrm>
            <a:custGeom>
              <a:avLst/>
              <a:gdLst>
                <a:gd name="connsiteX0" fmla="*/ 1140143 w 1140142"/>
                <a:gd name="connsiteY0" fmla="*/ 194691 h 389381"/>
                <a:gd name="connsiteX1" fmla="*/ 570071 w 1140142"/>
                <a:gd name="connsiteY1" fmla="*/ 389382 h 389381"/>
                <a:gd name="connsiteX2" fmla="*/ 0 w 1140142"/>
                <a:gd name="connsiteY2" fmla="*/ 194691 h 389381"/>
                <a:gd name="connsiteX3" fmla="*/ 570071 w 1140142"/>
                <a:gd name="connsiteY3" fmla="*/ 0 h 389381"/>
                <a:gd name="connsiteX4" fmla="*/ 1140143 w 1140142"/>
                <a:gd name="connsiteY4" fmla="*/ 194691 h 38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42" h="389381">
                  <a:moveTo>
                    <a:pt x="1140143" y="194691"/>
                  </a:moveTo>
                  <a:cubicBezTo>
                    <a:pt x="1140143" y="302216"/>
                    <a:pt x="884913" y="389382"/>
                    <a:pt x="570071" y="389382"/>
                  </a:cubicBezTo>
                  <a:cubicBezTo>
                    <a:pt x="255229" y="389382"/>
                    <a:pt x="0" y="302216"/>
                    <a:pt x="0" y="194691"/>
                  </a:cubicBezTo>
                  <a:cubicBezTo>
                    <a:pt x="0" y="87166"/>
                    <a:pt x="255229" y="0"/>
                    <a:pt x="570071" y="0"/>
                  </a:cubicBezTo>
                  <a:cubicBezTo>
                    <a:pt x="884913" y="0"/>
                    <a:pt x="1140143" y="87166"/>
                    <a:pt x="1140143" y="194691"/>
                  </a:cubicBezTo>
                  <a:close/>
                </a:path>
              </a:pathLst>
            </a:custGeom>
            <a:noFill/>
            <a:ln w="9525" cap="rnd">
              <a:solidFill>
                <a:schemeClr val="tx1"/>
              </a:solidFill>
              <a:prstDash val="dash"/>
              <a:miter/>
            </a:ln>
          </p:spPr>
          <p:txBody>
            <a:bodyPr rtlCol="0" anchor="ctr"/>
            <a:lstStyle/>
            <a:p>
              <a:endParaRPr lang="en-IN"/>
            </a:p>
          </p:txBody>
        </p:sp>
      </p:grpSp>
      <p:grpSp>
        <p:nvGrpSpPr>
          <p:cNvPr id="281" name="Group 280">
            <a:extLst>
              <a:ext uri="{FF2B5EF4-FFF2-40B4-BE49-F238E27FC236}">
                <a16:creationId xmlns:a16="http://schemas.microsoft.com/office/drawing/2014/main" id="{99EEEF19-6459-41F6-B08C-4568FBBB0291}"/>
              </a:ext>
            </a:extLst>
          </p:cNvPr>
          <p:cNvGrpSpPr/>
          <p:nvPr/>
        </p:nvGrpSpPr>
        <p:grpSpPr>
          <a:xfrm rot="4500000">
            <a:off x="-317553" y="3127230"/>
            <a:ext cx="1347946" cy="581314"/>
            <a:chOff x="4396740" y="2949129"/>
            <a:chExt cx="2020252" cy="871252"/>
          </a:xfrm>
        </p:grpSpPr>
        <p:sp>
          <p:nvSpPr>
            <p:cNvPr id="282" name="Freeform: Shape 281">
              <a:extLst>
                <a:ext uri="{FF2B5EF4-FFF2-40B4-BE49-F238E27FC236}">
                  <a16:creationId xmlns:a16="http://schemas.microsoft.com/office/drawing/2014/main" id="{92D0ACF5-4380-4172-977C-FCC8DE7CE45C}"/>
                </a:ext>
              </a:extLst>
            </p:cNvPr>
            <p:cNvSpPr/>
            <p:nvPr/>
          </p:nvSpPr>
          <p:spPr>
            <a:xfrm>
              <a:off x="4396740" y="2949129"/>
              <a:ext cx="2020252" cy="871061"/>
            </a:xfrm>
            <a:custGeom>
              <a:avLst/>
              <a:gdLst>
                <a:gd name="connsiteX0" fmla="*/ 2019428 w 2020252"/>
                <a:gd name="connsiteY0" fmla="*/ 871138 h 871061"/>
                <a:gd name="connsiteX1" fmla="*/ 1009778 w 2020252"/>
                <a:gd name="connsiteY1" fmla="*/ 77 h 871061"/>
                <a:gd name="connsiteX2" fmla="*/ -824 w 2020252"/>
                <a:gd name="connsiteY2" fmla="*/ 871138 h 871061"/>
              </a:gdLst>
              <a:ahLst/>
              <a:cxnLst>
                <a:cxn ang="0">
                  <a:pos x="connsiteX0" y="connsiteY0"/>
                </a:cxn>
                <a:cxn ang="0">
                  <a:pos x="connsiteX1" y="connsiteY1"/>
                </a:cxn>
                <a:cxn ang="0">
                  <a:pos x="connsiteX2" y="connsiteY2"/>
                </a:cxn>
              </a:cxnLst>
              <a:rect l="l" t="t" r="r" b="b"/>
              <a:pathLst>
                <a:path w="2020252" h="871061">
                  <a:moveTo>
                    <a:pt x="2019428" y="871138"/>
                  </a:moveTo>
                  <a:cubicBezTo>
                    <a:pt x="1928179" y="374981"/>
                    <a:pt x="1510698" y="77"/>
                    <a:pt x="1009778" y="77"/>
                  </a:cubicBezTo>
                  <a:cubicBezTo>
                    <a:pt x="508858" y="77"/>
                    <a:pt x="90425" y="375076"/>
                    <a:pt x="-824" y="871138"/>
                  </a:cubicBezTo>
                  <a:close/>
                </a:path>
              </a:pathLst>
            </a:custGeom>
            <a:noFill/>
            <a:ln w="9525" cap="flat">
              <a:solidFill>
                <a:schemeClr val="tx1"/>
              </a:solidFill>
              <a:prstDash val="solid"/>
              <a:miter/>
              <a:extLst>
                <a:ext uri="{C807C97D-BFC1-408E-A445-0C87EB9F89A2}">
                  <ask:lineSketchStyleProps xmlns:ask="http://schemas.microsoft.com/office/drawing/2018/sketchyshapes" sd="1219033472">
                    <a:custGeom>
                      <a:avLst/>
                      <a:gdLst>
                        <a:gd name="connsiteX0" fmla="*/ 2019428 w 2020252"/>
                        <a:gd name="connsiteY0" fmla="*/ 871138 h 871061"/>
                        <a:gd name="connsiteX1" fmla="*/ 1009778 w 2020252"/>
                        <a:gd name="connsiteY1" fmla="*/ 77 h 871061"/>
                        <a:gd name="connsiteX2" fmla="*/ -824 w 2020252"/>
                        <a:gd name="connsiteY2" fmla="*/ 871138 h 871061"/>
                        <a:gd name="connsiteX3" fmla="*/ 712998 w 2020252"/>
                        <a:gd name="connsiteY3" fmla="*/ 871138 h 871061"/>
                        <a:gd name="connsiteX4" fmla="*/ 1386416 w 2020252"/>
                        <a:gd name="connsiteY4" fmla="*/ 871138 h 871061"/>
                        <a:gd name="connsiteX5" fmla="*/ 2019428 w 2020252"/>
                        <a:gd name="connsiteY5" fmla="*/ 871138 h 8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52" h="871061" extrusionOk="0">
                          <a:moveTo>
                            <a:pt x="2019428" y="871138"/>
                          </a:moveTo>
                          <a:cubicBezTo>
                            <a:pt x="1878702" y="344462"/>
                            <a:pt x="1493085" y="6687"/>
                            <a:pt x="1009778" y="77"/>
                          </a:cubicBezTo>
                          <a:cubicBezTo>
                            <a:pt x="525307" y="3540"/>
                            <a:pt x="8023" y="377696"/>
                            <a:pt x="-824" y="871138"/>
                          </a:cubicBezTo>
                          <a:cubicBezTo>
                            <a:pt x="344443" y="858436"/>
                            <a:pt x="368190" y="879642"/>
                            <a:pt x="712998" y="871138"/>
                          </a:cubicBezTo>
                          <a:cubicBezTo>
                            <a:pt x="1057806" y="862634"/>
                            <a:pt x="1159161" y="841906"/>
                            <a:pt x="1386416" y="871138"/>
                          </a:cubicBezTo>
                          <a:cubicBezTo>
                            <a:pt x="1613671" y="900370"/>
                            <a:pt x="1814229" y="900213"/>
                            <a:pt x="2019428" y="871138"/>
                          </a:cubicBezTo>
                          <a:close/>
                        </a:path>
                      </a:pathLst>
                    </a:custGeom>
                    <ask:type>
                      <ask:lineSketchNone/>
                    </ask:type>
                  </ask:lineSketchStyleProps>
                </a:ext>
              </a:extLst>
            </a:ln>
          </p:spPr>
          <p:txBody>
            <a:bodyPr rtlCol="0" anchor="ctr"/>
            <a:lstStyle/>
            <a:p>
              <a:endParaRPr lang="en-IN"/>
            </a:p>
          </p:txBody>
        </p:sp>
        <p:sp>
          <p:nvSpPr>
            <p:cNvPr id="283" name="Freeform: Shape 282">
              <a:extLst>
                <a:ext uri="{FF2B5EF4-FFF2-40B4-BE49-F238E27FC236}">
                  <a16:creationId xmlns:a16="http://schemas.microsoft.com/office/drawing/2014/main" id="{B67A7CB4-13F0-44C7-980F-61C1FF0B658A}"/>
                </a:ext>
              </a:extLst>
            </p:cNvPr>
            <p:cNvSpPr/>
            <p:nvPr/>
          </p:nvSpPr>
          <p:spPr>
            <a:xfrm>
              <a:off x="4877181" y="3179844"/>
              <a:ext cx="1047750" cy="436511"/>
            </a:xfrm>
            <a:custGeom>
              <a:avLst/>
              <a:gdLst>
                <a:gd name="connsiteX0" fmla="*/ 1046926 w 1047750"/>
                <a:gd name="connsiteY0" fmla="*/ 436588 h 436511"/>
                <a:gd name="connsiteX1" fmla="*/ 426829 w 1047750"/>
                <a:gd name="connsiteY1" fmla="*/ 8933 h 436511"/>
                <a:gd name="connsiteX2" fmla="*/ -824 w 1047750"/>
                <a:gd name="connsiteY2" fmla="*/ 436588 h 436511"/>
              </a:gdLst>
              <a:ahLst/>
              <a:cxnLst>
                <a:cxn ang="0">
                  <a:pos x="connsiteX0" y="connsiteY0"/>
                </a:cxn>
                <a:cxn ang="0">
                  <a:pos x="connsiteX1" y="connsiteY1"/>
                </a:cxn>
                <a:cxn ang="0">
                  <a:pos x="connsiteX2" y="connsiteY2"/>
                </a:cxn>
              </a:cxnLst>
              <a:rect l="l" t="t" r="r" b="b"/>
              <a:pathLst>
                <a:path w="1047750" h="436511">
                  <a:moveTo>
                    <a:pt x="1046926" y="436588"/>
                  </a:moveTo>
                  <a:cubicBezTo>
                    <a:pt x="993785" y="147260"/>
                    <a:pt x="716160" y="-44208"/>
                    <a:pt x="426829" y="8933"/>
                  </a:cubicBezTo>
                  <a:cubicBezTo>
                    <a:pt x="209326" y="48883"/>
                    <a:pt x="39123" y="219080"/>
                    <a:pt x="-824" y="436588"/>
                  </a:cubicBezTo>
                  <a:close/>
                </a:path>
              </a:pathLst>
            </a:custGeom>
            <a:noFill/>
            <a:ln w="9525" cap="flat">
              <a:solidFill>
                <a:schemeClr val="tx1"/>
              </a:solidFill>
              <a:prstDash val="solid"/>
              <a:miter/>
              <a:extLst>
                <a:ext uri="{C807C97D-BFC1-408E-A445-0C87EB9F89A2}">
                  <ask:lineSketchStyleProps xmlns:ask="http://schemas.microsoft.com/office/drawing/2018/sketchyshapes" sd="1435683001">
                    <a:custGeom>
                      <a:avLst/>
                      <a:gdLst>
                        <a:gd name="connsiteX0" fmla="*/ 1046926 w 1047750"/>
                        <a:gd name="connsiteY0" fmla="*/ 436588 h 436511"/>
                        <a:gd name="connsiteX1" fmla="*/ 426829 w 1047750"/>
                        <a:gd name="connsiteY1" fmla="*/ 8933 h 436511"/>
                        <a:gd name="connsiteX2" fmla="*/ -824 w 1047750"/>
                        <a:gd name="connsiteY2" fmla="*/ 436588 h 436511"/>
                        <a:gd name="connsiteX3" fmla="*/ 544006 w 1047750"/>
                        <a:gd name="connsiteY3" fmla="*/ 436588 h 436511"/>
                        <a:gd name="connsiteX4" fmla="*/ 1046926 w 1047750"/>
                        <a:gd name="connsiteY4" fmla="*/ 436588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436511" extrusionOk="0">
                          <a:moveTo>
                            <a:pt x="1046926" y="436588"/>
                          </a:moveTo>
                          <a:cubicBezTo>
                            <a:pt x="975468" y="210995"/>
                            <a:pt x="741358" y="-55606"/>
                            <a:pt x="426829" y="8933"/>
                          </a:cubicBezTo>
                          <a:cubicBezTo>
                            <a:pt x="224729" y="26323"/>
                            <a:pt x="45118" y="217090"/>
                            <a:pt x="-824" y="436588"/>
                          </a:cubicBezTo>
                          <a:cubicBezTo>
                            <a:pt x="110119" y="463416"/>
                            <a:pt x="309590" y="441821"/>
                            <a:pt x="544006" y="436588"/>
                          </a:cubicBezTo>
                          <a:cubicBezTo>
                            <a:pt x="778422" y="431356"/>
                            <a:pt x="925603" y="420588"/>
                            <a:pt x="1046926" y="436588"/>
                          </a:cubicBezTo>
                          <a:close/>
                        </a:path>
                      </a:pathLst>
                    </a:custGeom>
                    <ask:type>
                      <ask:lineSketchNone/>
                    </ask:type>
                  </ask:lineSketchStyleProps>
                </a:ext>
              </a:extLst>
            </a:ln>
          </p:spPr>
          <p:txBody>
            <a:bodyPr rtlCol="0" anchor="ctr"/>
            <a:lstStyle/>
            <a:p>
              <a:endParaRPr lang="en-IN"/>
            </a:p>
          </p:txBody>
        </p:sp>
        <p:sp>
          <p:nvSpPr>
            <p:cNvPr id="284" name="Freeform: Shape 283">
              <a:extLst>
                <a:ext uri="{FF2B5EF4-FFF2-40B4-BE49-F238E27FC236}">
                  <a16:creationId xmlns:a16="http://schemas.microsoft.com/office/drawing/2014/main" id="{CB47D7F6-EFFA-41B0-96FE-7BE0140BC562}"/>
                </a:ext>
              </a:extLst>
            </p:cNvPr>
            <p:cNvSpPr/>
            <p:nvPr/>
          </p:nvSpPr>
          <p:spPr>
            <a:xfrm>
              <a:off x="453751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89491317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29" y="22181"/>
                            <a:pt x="-300" y="66076"/>
                            <a:pt x="0" y="85439"/>
                          </a:cubicBezTo>
                        </a:path>
                        <a:path w="9525" h="85439" stroke="0" extrusionOk="0">
                          <a:moveTo>
                            <a:pt x="0" y="0"/>
                          </a:moveTo>
                          <a:cubicBezTo>
                            <a:pt x="-1434" y="23570"/>
                            <a:pt x="-2922" y="49847"/>
                            <a:pt x="0" y="85439"/>
                          </a:cubicBezTo>
                        </a:path>
                      </a:pathLst>
                    </a:custGeom>
                    <ask:type>
                      <ask:lineSketchNone/>
                    </ask:type>
                  </ask:lineSketchStyleProps>
                </a:ext>
              </a:extLst>
            </a:ln>
          </p:spPr>
          <p:txBody>
            <a:bodyPr rtlCol="0" anchor="ctr"/>
            <a:lstStyle/>
            <a:p>
              <a:endParaRPr lang="en-IN"/>
            </a:p>
          </p:txBody>
        </p:sp>
        <p:sp>
          <p:nvSpPr>
            <p:cNvPr id="285" name="Freeform: Shape 284">
              <a:extLst>
                <a:ext uri="{FF2B5EF4-FFF2-40B4-BE49-F238E27FC236}">
                  <a16:creationId xmlns:a16="http://schemas.microsoft.com/office/drawing/2014/main" id="{09624002-B809-462D-BBA9-0F178D776B22}"/>
                </a:ext>
              </a:extLst>
            </p:cNvPr>
            <p:cNvSpPr/>
            <p:nvPr/>
          </p:nvSpPr>
          <p:spPr>
            <a:xfrm>
              <a:off x="461648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62077039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084" y="17854"/>
                            <a:pt x="1388" y="44997"/>
                            <a:pt x="0" y="85439"/>
                          </a:cubicBezTo>
                        </a:path>
                        <a:path w="9525" h="85439" stroke="0" extrusionOk="0">
                          <a:moveTo>
                            <a:pt x="0" y="0"/>
                          </a:moveTo>
                          <a:cubicBezTo>
                            <a:pt x="-3811" y="42610"/>
                            <a:pt x="690" y="61927"/>
                            <a:pt x="0" y="85439"/>
                          </a:cubicBezTo>
                        </a:path>
                      </a:pathLst>
                    </a:custGeom>
                    <ask:type>
                      <ask:lineSketchNone/>
                    </ask:type>
                  </ask:lineSketchStyleProps>
                </a:ext>
              </a:extLst>
            </a:ln>
          </p:spPr>
          <p:txBody>
            <a:bodyPr rtlCol="0" anchor="ctr"/>
            <a:lstStyle/>
            <a:p>
              <a:endParaRPr lang="en-IN"/>
            </a:p>
          </p:txBody>
        </p:sp>
        <p:sp>
          <p:nvSpPr>
            <p:cNvPr id="286" name="Freeform: Shape 285">
              <a:extLst>
                <a:ext uri="{FF2B5EF4-FFF2-40B4-BE49-F238E27FC236}">
                  <a16:creationId xmlns:a16="http://schemas.microsoft.com/office/drawing/2014/main" id="{DB07C910-412B-4D39-A315-4C790646F931}"/>
                </a:ext>
              </a:extLst>
            </p:cNvPr>
            <p:cNvSpPr/>
            <p:nvPr/>
          </p:nvSpPr>
          <p:spPr>
            <a:xfrm>
              <a:off x="469553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183341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78" y="29251"/>
                            <a:pt x="4153" y="62886"/>
                            <a:pt x="0" y="85439"/>
                          </a:cubicBezTo>
                        </a:path>
                        <a:path w="9525" h="85439" stroke="0" extrusionOk="0">
                          <a:moveTo>
                            <a:pt x="0" y="0"/>
                          </a:moveTo>
                          <a:cubicBezTo>
                            <a:pt x="1967" y="26692"/>
                            <a:pt x="-641" y="48362"/>
                            <a:pt x="0" y="85439"/>
                          </a:cubicBezTo>
                        </a:path>
                      </a:pathLst>
                    </a:custGeom>
                    <ask:type>
                      <ask:lineSketchNone/>
                    </ask:type>
                  </ask:lineSketchStyleProps>
                </a:ext>
              </a:extLst>
            </a:ln>
          </p:spPr>
          <p:txBody>
            <a:bodyPr rtlCol="0" anchor="ctr"/>
            <a:lstStyle/>
            <a:p>
              <a:endParaRPr lang="en-IN"/>
            </a:p>
          </p:txBody>
        </p:sp>
        <p:sp>
          <p:nvSpPr>
            <p:cNvPr id="287" name="Freeform: Shape 286">
              <a:extLst>
                <a:ext uri="{FF2B5EF4-FFF2-40B4-BE49-F238E27FC236}">
                  <a16:creationId xmlns:a16="http://schemas.microsoft.com/office/drawing/2014/main" id="{0154DC8C-25AA-4C5C-B5A1-F13503A3FE06}"/>
                </a:ext>
              </a:extLst>
            </p:cNvPr>
            <p:cNvSpPr/>
            <p:nvPr/>
          </p:nvSpPr>
          <p:spPr>
            <a:xfrm>
              <a:off x="477459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9296945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82" y="21704"/>
                            <a:pt x="-1781" y="54323"/>
                            <a:pt x="0" y="85439"/>
                          </a:cubicBezTo>
                        </a:path>
                        <a:path w="9525" h="85439" stroke="0" extrusionOk="0">
                          <a:moveTo>
                            <a:pt x="0" y="0"/>
                          </a:moveTo>
                          <a:cubicBezTo>
                            <a:pt x="-2910" y="29340"/>
                            <a:pt x="-2761" y="65808"/>
                            <a:pt x="0" y="85439"/>
                          </a:cubicBezTo>
                        </a:path>
                      </a:pathLst>
                    </a:custGeom>
                    <ask:type>
                      <ask:lineSketchNone/>
                    </ask:type>
                  </ask:lineSketchStyleProps>
                </a:ext>
              </a:extLst>
            </a:ln>
          </p:spPr>
          <p:txBody>
            <a:bodyPr rtlCol="0" anchor="ctr"/>
            <a:lstStyle/>
            <a:p>
              <a:endParaRPr lang="en-IN"/>
            </a:p>
          </p:txBody>
        </p:sp>
        <p:sp>
          <p:nvSpPr>
            <p:cNvPr id="288" name="Freeform: Shape 287">
              <a:extLst>
                <a:ext uri="{FF2B5EF4-FFF2-40B4-BE49-F238E27FC236}">
                  <a16:creationId xmlns:a16="http://schemas.microsoft.com/office/drawing/2014/main" id="{703CD61C-8C34-4F8B-8F41-A1A173750306}"/>
                </a:ext>
              </a:extLst>
            </p:cNvPr>
            <p:cNvSpPr/>
            <p:nvPr/>
          </p:nvSpPr>
          <p:spPr>
            <a:xfrm>
              <a:off x="4853559"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0231851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78" y="21745"/>
                            <a:pt x="1456" y="65102"/>
                            <a:pt x="0" y="85439"/>
                          </a:cubicBezTo>
                        </a:path>
                        <a:path w="9525" h="85439" stroke="0" extrusionOk="0">
                          <a:moveTo>
                            <a:pt x="0" y="0"/>
                          </a:moveTo>
                          <a:cubicBezTo>
                            <a:pt x="372" y="39952"/>
                            <a:pt x="-3057" y="50749"/>
                            <a:pt x="0" y="85439"/>
                          </a:cubicBezTo>
                        </a:path>
                      </a:pathLst>
                    </a:custGeom>
                    <ask:type>
                      <ask:lineSketchNone/>
                    </ask:type>
                  </ask:lineSketchStyleProps>
                </a:ext>
              </a:extLst>
            </a:ln>
          </p:spPr>
          <p:txBody>
            <a:bodyPr rtlCol="0" anchor="ctr"/>
            <a:lstStyle/>
            <a:p>
              <a:endParaRPr lang="en-IN"/>
            </a:p>
          </p:txBody>
        </p:sp>
        <p:sp>
          <p:nvSpPr>
            <p:cNvPr id="289" name="Freeform: Shape 288">
              <a:extLst>
                <a:ext uri="{FF2B5EF4-FFF2-40B4-BE49-F238E27FC236}">
                  <a16:creationId xmlns:a16="http://schemas.microsoft.com/office/drawing/2014/main" id="{89E9B66D-8F70-4261-AB1B-44E89B5CA8DF}"/>
                </a:ext>
              </a:extLst>
            </p:cNvPr>
            <p:cNvSpPr/>
            <p:nvPr/>
          </p:nvSpPr>
          <p:spPr>
            <a:xfrm>
              <a:off x="493261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24836903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92" y="35973"/>
                            <a:pt x="2667" y="46626"/>
                            <a:pt x="0" y="85439"/>
                          </a:cubicBezTo>
                        </a:path>
                        <a:path w="9525" h="85439" stroke="0" extrusionOk="0">
                          <a:moveTo>
                            <a:pt x="0" y="0"/>
                          </a:moveTo>
                          <a:cubicBezTo>
                            <a:pt x="-2038" y="25569"/>
                            <a:pt x="1090" y="50398"/>
                            <a:pt x="0" y="85439"/>
                          </a:cubicBezTo>
                        </a:path>
                      </a:pathLst>
                    </a:custGeom>
                    <ask:type>
                      <ask:lineSketchNone/>
                    </ask:type>
                  </ask:lineSketchStyleProps>
                </a:ext>
              </a:extLst>
            </a:ln>
          </p:spPr>
          <p:txBody>
            <a:bodyPr rtlCol="0" anchor="ctr"/>
            <a:lstStyle/>
            <a:p>
              <a:endParaRPr lang="en-IN"/>
            </a:p>
          </p:txBody>
        </p:sp>
        <p:sp>
          <p:nvSpPr>
            <p:cNvPr id="290" name="Freeform: Shape 289">
              <a:extLst>
                <a:ext uri="{FF2B5EF4-FFF2-40B4-BE49-F238E27FC236}">
                  <a16:creationId xmlns:a16="http://schemas.microsoft.com/office/drawing/2014/main" id="{78E3FEBC-EBD5-4880-91BF-4FE087F7D1F4}"/>
                </a:ext>
              </a:extLst>
            </p:cNvPr>
            <p:cNvSpPr/>
            <p:nvPr/>
          </p:nvSpPr>
          <p:spPr>
            <a:xfrm>
              <a:off x="5011674"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4409724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1" y="21667"/>
                            <a:pt x="-53" y="64926"/>
                            <a:pt x="0" y="85439"/>
                          </a:cubicBezTo>
                        </a:path>
                        <a:path w="9525" h="85439" stroke="0" extrusionOk="0">
                          <a:moveTo>
                            <a:pt x="0" y="0"/>
                          </a:moveTo>
                          <a:cubicBezTo>
                            <a:pt x="3622" y="36590"/>
                            <a:pt x="211" y="53102"/>
                            <a:pt x="0" y="85439"/>
                          </a:cubicBezTo>
                        </a:path>
                      </a:pathLst>
                    </a:custGeom>
                    <ask:type>
                      <ask:lineSketchNone/>
                    </ask:type>
                  </ask:lineSketchStyleProps>
                </a:ext>
              </a:extLst>
            </a:ln>
          </p:spPr>
          <p:txBody>
            <a:bodyPr rtlCol="0" anchor="ctr"/>
            <a:lstStyle/>
            <a:p>
              <a:endParaRPr lang="en-IN"/>
            </a:p>
          </p:txBody>
        </p:sp>
        <p:sp>
          <p:nvSpPr>
            <p:cNvPr id="291" name="Freeform: Shape 290">
              <a:extLst>
                <a:ext uri="{FF2B5EF4-FFF2-40B4-BE49-F238E27FC236}">
                  <a16:creationId xmlns:a16="http://schemas.microsoft.com/office/drawing/2014/main" id="{C0146A6A-8BC9-45C7-B948-1B0675DC62BB}"/>
                </a:ext>
              </a:extLst>
            </p:cNvPr>
            <p:cNvSpPr/>
            <p:nvPr/>
          </p:nvSpPr>
          <p:spPr>
            <a:xfrm>
              <a:off x="509073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86826154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446" y="42015"/>
                            <a:pt x="1844" y="68165"/>
                            <a:pt x="0" y="85439"/>
                          </a:cubicBezTo>
                        </a:path>
                        <a:path w="9525" h="85439" stroke="0" extrusionOk="0">
                          <a:moveTo>
                            <a:pt x="0" y="0"/>
                          </a:moveTo>
                          <a:cubicBezTo>
                            <a:pt x="-3903" y="30784"/>
                            <a:pt x="385" y="50722"/>
                            <a:pt x="0" y="85439"/>
                          </a:cubicBezTo>
                        </a:path>
                      </a:pathLst>
                    </a:custGeom>
                    <ask:type>
                      <ask:lineSketchNone/>
                    </ask:type>
                  </ask:lineSketchStyleProps>
                </a:ext>
              </a:extLst>
            </a:ln>
          </p:spPr>
          <p:txBody>
            <a:bodyPr rtlCol="0" anchor="ctr"/>
            <a:lstStyle/>
            <a:p>
              <a:endParaRPr lang="en-IN"/>
            </a:p>
          </p:txBody>
        </p:sp>
        <p:sp>
          <p:nvSpPr>
            <p:cNvPr id="292" name="Freeform: Shape 291">
              <a:extLst>
                <a:ext uri="{FF2B5EF4-FFF2-40B4-BE49-F238E27FC236}">
                  <a16:creationId xmlns:a16="http://schemas.microsoft.com/office/drawing/2014/main" id="{33FCF1D1-B965-4941-86A8-82FF78459DE2}"/>
                </a:ext>
              </a:extLst>
            </p:cNvPr>
            <p:cNvSpPr/>
            <p:nvPr/>
          </p:nvSpPr>
          <p:spPr>
            <a:xfrm>
              <a:off x="516969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2786421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4005" y="28418"/>
                            <a:pt x="1181" y="58977"/>
                            <a:pt x="0" y="85439"/>
                          </a:cubicBezTo>
                        </a:path>
                        <a:path w="9525" h="85439" stroke="0" extrusionOk="0">
                          <a:moveTo>
                            <a:pt x="0" y="0"/>
                          </a:moveTo>
                          <a:cubicBezTo>
                            <a:pt x="-56" y="41937"/>
                            <a:pt x="-2129" y="45973"/>
                            <a:pt x="0" y="85439"/>
                          </a:cubicBezTo>
                        </a:path>
                      </a:pathLst>
                    </a:custGeom>
                    <ask:type>
                      <ask:lineSketchNone/>
                    </ask:type>
                  </ask:lineSketchStyleProps>
                </a:ext>
              </a:extLst>
            </a:ln>
          </p:spPr>
          <p:txBody>
            <a:bodyPr rtlCol="0" anchor="ctr"/>
            <a:lstStyle/>
            <a:p>
              <a:endParaRPr lang="en-IN"/>
            </a:p>
          </p:txBody>
        </p:sp>
        <p:sp>
          <p:nvSpPr>
            <p:cNvPr id="293" name="Freeform: Shape 292">
              <a:extLst>
                <a:ext uri="{FF2B5EF4-FFF2-40B4-BE49-F238E27FC236}">
                  <a16:creationId xmlns:a16="http://schemas.microsoft.com/office/drawing/2014/main" id="{BAE1EB1B-E51C-4FCC-8D35-4BDDC5F68DEF}"/>
                </a:ext>
              </a:extLst>
            </p:cNvPr>
            <p:cNvSpPr/>
            <p:nvPr/>
          </p:nvSpPr>
          <p:spPr>
            <a:xfrm>
              <a:off x="524875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187425452">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490" y="42400"/>
                            <a:pt x="-4236" y="50044"/>
                            <a:pt x="0" y="85439"/>
                          </a:cubicBezTo>
                        </a:path>
                        <a:path w="9525" h="85439" stroke="0" extrusionOk="0">
                          <a:moveTo>
                            <a:pt x="0" y="0"/>
                          </a:moveTo>
                          <a:cubicBezTo>
                            <a:pt x="-2488" y="41243"/>
                            <a:pt x="-1361" y="43876"/>
                            <a:pt x="0" y="85439"/>
                          </a:cubicBezTo>
                        </a:path>
                      </a:pathLst>
                    </a:custGeom>
                    <ask:type>
                      <ask:lineSketchNone/>
                    </ask:type>
                  </ask:lineSketchStyleProps>
                </a:ext>
              </a:extLst>
            </a:ln>
          </p:spPr>
          <p:txBody>
            <a:bodyPr rtlCol="0" anchor="ctr"/>
            <a:lstStyle/>
            <a:p>
              <a:endParaRPr lang="en-IN"/>
            </a:p>
          </p:txBody>
        </p:sp>
        <p:sp>
          <p:nvSpPr>
            <p:cNvPr id="294" name="Freeform: Shape 293">
              <a:extLst>
                <a:ext uri="{FF2B5EF4-FFF2-40B4-BE49-F238E27FC236}">
                  <a16:creationId xmlns:a16="http://schemas.microsoft.com/office/drawing/2014/main" id="{ADC0084D-82CB-4B3A-BCEF-DE38CAA6A7B2}"/>
                </a:ext>
              </a:extLst>
            </p:cNvPr>
            <p:cNvSpPr/>
            <p:nvPr/>
          </p:nvSpPr>
          <p:spPr>
            <a:xfrm>
              <a:off x="532780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96248957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377" y="19628"/>
                            <a:pt x="3193" y="51105"/>
                            <a:pt x="0" y="85439"/>
                          </a:cubicBezTo>
                        </a:path>
                        <a:path w="9525" h="85439" stroke="0" extrusionOk="0">
                          <a:moveTo>
                            <a:pt x="0" y="0"/>
                          </a:moveTo>
                          <a:cubicBezTo>
                            <a:pt x="-4152" y="21229"/>
                            <a:pt x="-3863" y="49885"/>
                            <a:pt x="0" y="85439"/>
                          </a:cubicBezTo>
                        </a:path>
                      </a:pathLst>
                    </a:custGeom>
                    <ask:type>
                      <ask:lineSketchNone/>
                    </ask:type>
                  </ask:lineSketchStyleProps>
                </a:ext>
              </a:extLst>
            </a:ln>
          </p:spPr>
          <p:txBody>
            <a:bodyPr rtlCol="0" anchor="ctr"/>
            <a:lstStyle/>
            <a:p>
              <a:endParaRPr lang="en-IN"/>
            </a:p>
          </p:txBody>
        </p:sp>
        <p:sp>
          <p:nvSpPr>
            <p:cNvPr id="295" name="Freeform: Shape 294">
              <a:extLst>
                <a:ext uri="{FF2B5EF4-FFF2-40B4-BE49-F238E27FC236}">
                  <a16:creationId xmlns:a16="http://schemas.microsoft.com/office/drawing/2014/main" id="{FCE54A69-EA92-4553-96E3-3D03EFA8970E}"/>
                </a:ext>
              </a:extLst>
            </p:cNvPr>
            <p:cNvSpPr/>
            <p:nvPr/>
          </p:nvSpPr>
          <p:spPr>
            <a:xfrm>
              <a:off x="540686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466002289">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61" y="38460"/>
                            <a:pt x="-1392" y="44010"/>
                            <a:pt x="0" y="85439"/>
                          </a:cubicBezTo>
                        </a:path>
                        <a:path w="9525" h="85439" stroke="0" extrusionOk="0">
                          <a:moveTo>
                            <a:pt x="0" y="0"/>
                          </a:moveTo>
                          <a:cubicBezTo>
                            <a:pt x="-1358" y="41390"/>
                            <a:pt x="2804" y="55648"/>
                            <a:pt x="0" y="85439"/>
                          </a:cubicBezTo>
                        </a:path>
                      </a:pathLst>
                    </a:custGeom>
                    <ask:type>
                      <ask:lineSketchNone/>
                    </ask:type>
                  </ask:lineSketchStyleProps>
                </a:ext>
              </a:extLst>
            </a:ln>
          </p:spPr>
          <p:txBody>
            <a:bodyPr rtlCol="0" anchor="ctr"/>
            <a:lstStyle/>
            <a:p>
              <a:endParaRPr lang="en-IN"/>
            </a:p>
          </p:txBody>
        </p:sp>
        <p:sp>
          <p:nvSpPr>
            <p:cNvPr id="296" name="Freeform: Shape 295">
              <a:extLst>
                <a:ext uri="{FF2B5EF4-FFF2-40B4-BE49-F238E27FC236}">
                  <a16:creationId xmlns:a16="http://schemas.microsoft.com/office/drawing/2014/main" id="{975CCCBF-208F-4801-8278-0C1C471E81C4}"/>
                </a:ext>
              </a:extLst>
            </p:cNvPr>
            <p:cNvSpPr/>
            <p:nvPr/>
          </p:nvSpPr>
          <p:spPr>
            <a:xfrm>
              <a:off x="548582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366856436">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103" y="19163"/>
                            <a:pt x="-1553" y="62313"/>
                            <a:pt x="0" y="85439"/>
                          </a:cubicBezTo>
                        </a:path>
                        <a:path w="9525" h="85439" stroke="0" extrusionOk="0">
                          <a:moveTo>
                            <a:pt x="0" y="0"/>
                          </a:moveTo>
                          <a:cubicBezTo>
                            <a:pt x="4198" y="40763"/>
                            <a:pt x="1061" y="67027"/>
                            <a:pt x="0" y="85439"/>
                          </a:cubicBezTo>
                        </a:path>
                      </a:pathLst>
                    </a:custGeom>
                    <ask:type>
                      <ask:lineSketchNone/>
                    </ask:type>
                  </ask:lineSketchStyleProps>
                </a:ext>
              </a:extLst>
            </a:ln>
          </p:spPr>
          <p:txBody>
            <a:bodyPr rtlCol="0" anchor="ctr"/>
            <a:lstStyle/>
            <a:p>
              <a:endParaRPr lang="en-IN"/>
            </a:p>
          </p:txBody>
        </p:sp>
        <p:sp>
          <p:nvSpPr>
            <p:cNvPr id="297" name="Freeform: Shape 296">
              <a:extLst>
                <a:ext uri="{FF2B5EF4-FFF2-40B4-BE49-F238E27FC236}">
                  <a16:creationId xmlns:a16="http://schemas.microsoft.com/office/drawing/2014/main" id="{A0421F9F-B1DA-47EF-AAA9-A4735B716ED4}"/>
                </a:ext>
              </a:extLst>
            </p:cNvPr>
            <p:cNvSpPr/>
            <p:nvPr/>
          </p:nvSpPr>
          <p:spPr>
            <a:xfrm>
              <a:off x="5564886"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32871623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937" y="22529"/>
                            <a:pt x="-2957" y="62240"/>
                            <a:pt x="0" y="85439"/>
                          </a:cubicBezTo>
                        </a:path>
                        <a:path w="9525" h="85439" stroke="0" extrusionOk="0">
                          <a:moveTo>
                            <a:pt x="0" y="0"/>
                          </a:moveTo>
                          <a:cubicBezTo>
                            <a:pt x="916" y="38347"/>
                            <a:pt x="2354" y="63599"/>
                            <a:pt x="0" y="85439"/>
                          </a:cubicBezTo>
                        </a:path>
                      </a:pathLst>
                    </a:custGeom>
                    <ask:type>
                      <ask:lineSketchNone/>
                    </ask:type>
                  </ask:lineSketchStyleProps>
                </a:ext>
              </a:extLst>
            </a:ln>
          </p:spPr>
          <p:txBody>
            <a:bodyPr rtlCol="0" anchor="ctr"/>
            <a:lstStyle/>
            <a:p>
              <a:endParaRPr lang="en-IN"/>
            </a:p>
          </p:txBody>
        </p:sp>
        <p:sp>
          <p:nvSpPr>
            <p:cNvPr id="298" name="Freeform: Shape 297">
              <a:extLst>
                <a:ext uri="{FF2B5EF4-FFF2-40B4-BE49-F238E27FC236}">
                  <a16:creationId xmlns:a16="http://schemas.microsoft.com/office/drawing/2014/main" id="{03B7F42C-962C-49AE-B6F6-7D1FDE7B47BA}"/>
                </a:ext>
              </a:extLst>
            </p:cNvPr>
            <p:cNvSpPr/>
            <p:nvPr/>
          </p:nvSpPr>
          <p:spPr>
            <a:xfrm>
              <a:off x="564394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4129114265">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524" y="39082"/>
                            <a:pt x="-3022" y="65742"/>
                            <a:pt x="0" y="85439"/>
                          </a:cubicBezTo>
                        </a:path>
                        <a:path w="9525" h="85439" stroke="0" extrusionOk="0">
                          <a:moveTo>
                            <a:pt x="0" y="0"/>
                          </a:moveTo>
                          <a:cubicBezTo>
                            <a:pt x="3463" y="35461"/>
                            <a:pt x="-2834" y="55576"/>
                            <a:pt x="0" y="85439"/>
                          </a:cubicBezTo>
                        </a:path>
                      </a:pathLst>
                    </a:custGeom>
                    <ask:type>
                      <ask:lineSketchNone/>
                    </ask:type>
                  </ask:lineSketchStyleProps>
                </a:ext>
              </a:extLst>
            </a:ln>
          </p:spPr>
          <p:txBody>
            <a:bodyPr rtlCol="0" anchor="ctr"/>
            <a:lstStyle/>
            <a:p>
              <a:endParaRPr lang="en-IN"/>
            </a:p>
          </p:txBody>
        </p:sp>
        <p:sp>
          <p:nvSpPr>
            <p:cNvPr id="299" name="Freeform: Shape 298">
              <a:extLst>
                <a:ext uri="{FF2B5EF4-FFF2-40B4-BE49-F238E27FC236}">
                  <a16:creationId xmlns:a16="http://schemas.microsoft.com/office/drawing/2014/main" id="{4EC2BDFC-B9BF-4840-9942-64159A1A9FCD}"/>
                </a:ext>
              </a:extLst>
            </p:cNvPr>
            <p:cNvSpPr/>
            <p:nvPr/>
          </p:nvSpPr>
          <p:spPr>
            <a:xfrm>
              <a:off x="5723001"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58202200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796" y="32168"/>
                            <a:pt x="1592" y="45084"/>
                            <a:pt x="0" y="85439"/>
                          </a:cubicBezTo>
                        </a:path>
                        <a:path w="9525" h="85439" stroke="0" extrusionOk="0">
                          <a:moveTo>
                            <a:pt x="0" y="0"/>
                          </a:moveTo>
                          <a:cubicBezTo>
                            <a:pt x="-3076" y="37990"/>
                            <a:pt x="-2811" y="66932"/>
                            <a:pt x="0" y="85439"/>
                          </a:cubicBezTo>
                        </a:path>
                      </a:pathLst>
                    </a:custGeom>
                    <ask:type>
                      <ask:lineSketchNone/>
                    </ask:type>
                  </ask:lineSketchStyleProps>
                </a:ext>
              </a:extLst>
            </a:ln>
          </p:spPr>
          <p:txBody>
            <a:bodyPr rtlCol="0" anchor="ctr"/>
            <a:lstStyle/>
            <a:p>
              <a:endParaRPr lang="en-IN"/>
            </a:p>
          </p:txBody>
        </p:sp>
        <p:sp>
          <p:nvSpPr>
            <p:cNvPr id="300" name="Freeform: Shape 299">
              <a:extLst>
                <a:ext uri="{FF2B5EF4-FFF2-40B4-BE49-F238E27FC236}">
                  <a16:creationId xmlns:a16="http://schemas.microsoft.com/office/drawing/2014/main" id="{351B8752-51E4-40D4-AC2B-515DDDA401DF}"/>
                </a:ext>
              </a:extLst>
            </p:cNvPr>
            <p:cNvSpPr/>
            <p:nvPr/>
          </p:nvSpPr>
          <p:spPr>
            <a:xfrm>
              <a:off x="580196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3053190160">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519" y="34963"/>
                            <a:pt x="2010" y="67797"/>
                            <a:pt x="0" y="85439"/>
                          </a:cubicBezTo>
                        </a:path>
                        <a:path w="9525" h="85439" stroke="0" extrusionOk="0">
                          <a:moveTo>
                            <a:pt x="0" y="0"/>
                          </a:moveTo>
                          <a:cubicBezTo>
                            <a:pt x="1130" y="32755"/>
                            <a:pt x="-3828" y="50772"/>
                            <a:pt x="0" y="85439"/>
                          </a:cubicBezTo>
                        </a:path>
                      </a:pathLst>
                    </a:custGeom>
                    <ask:type>
                      <ask:lineSketchNone/>
                    </ask:type>
                  </ask:lineSketchStyleProps>
                </a:ext>
              </a:extLst>
            </a:ln>
          </p:spPr>
          <p:txBody>
            <a:bodyPr rtlCol="0" anchor="ctr"/>
            <a:lstStyle/>
            <a:p>
              <a:endParaRPr lang="en-IN"/>
            </a:p>
          </p:txBody>
        </p:sp>
        <p:sp>
          <p:nvSpPr>
            <p:cNvPr id="301" name="Freeform: Shape 300">
              <a:extLst>
                <a:ext uri="{FF2B5EF4-FFF2-40B4-BE49-F238E27FC236}">
                  <a16:creationId xmlns:a16="http://schemas.microsoft.com/office/drawing/2014/main" id="{111D0F53-FAEA-40D9-AF42-EFEC644B9274}"/>
                </a:ext>
              </a:extLst>
            </p:cNvPr>
            <p:cNvSpPr/>
            <p:nvPr/>
          </p:nvSpPr>
          <p:spPr>
            <a:xfrm>
              <a:off x="5881020"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73899871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2225" y="34793"/>
                            <a:pt x="1819" y="57777"/>
                            <a:pt x="0" y="85439"/>
                          </a:cubicBezTo>
                        </a:path>
                        <a:path w="9525" h="85439" stroke="0" extrusionOk="0">
                          <a:moveTo>
                            <a:pt x="0" y="0"/>
                          </a:moveTo>
                          <a:cubicBezTo>
                            <a:pt x="2200" y="29216"/>
                            <a:pt x="-189" y="47151"/>
                            <a:pt x="0" y="85439"/>
                          </a:cubicBezTo>
                        </a:path>
                      </a:pathLst>
                    </a:custGeom>
                    <ask:type>
                      <ask:lineSketchNone/>
                    </ask:type>
                  </ask:lineSketchStyleProps>
                </a:ext>
              </a:extLst>
            </a:ln>
          </p:spPr>
          <p:txBody>
            <a:bodyPr rtlCol="0" anchor="ctr"/>
            <a:lstStyle/>
            <a:p>
              <a:endParaRPr lang="en-IN"/>
            </a:p>
          </p:txBody>
        </p:sp>
        <p:sp>
          <p:nvSpPr>
            <p:cNvPr id="302" name="Freeform: Shape 301">
              <a:extLst>
                <a:ext uri="{FF2B5EF4-FFF2-40B4-BE49-F238E27FC236}">
                  <a16:creationId xmlns:a16="http://schemas.microsoft.com/office/drawing/2014/main" id="{C00010E6-33A6-4736-B5F1-8C00BA17F022}"/>
                </a:ext>
              </a:extLst>
            </p:cNvPr>
            <p:cNvSpPr/>
            <p:nvPr/>
          </p:nvSpPr>
          <p:spPr>
            <a:xfrm>
              <a:off x="596007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17612875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670" y="37109"/>
                            <a:pt x="1050" y="62486"/>
                            <a:pt x="0" y="85439"/>
                          </a:cubicBezTo>
                        </a:path>
                        <a:path w="9525" h="85439" stroke="0" extrusionOk="0">
                          <a:moveTo>
                            <a:pt x="0" y="0"/>
                          </a:moveTo>
                          <a:cubicBezTo>
                            <a:pt x="2923" y="33505"/>
                            <a:pt x="-547" y="50161"/>
                            <a:pt x="0" y="85439"/>
                          </a:cubicBezTo>
                        </a:path>
                      </a:pathLst>
                    </a:custGeom>
                    <ask:type>
                      <ask:lineSketchNone/>
                    </ask:type>
                  </ask:lineSketchStyleProps>
                </a:ext>
              </a:extLst>
            </a:ln>
          </p:spPr>
          <p:txBody>
            <a:bodyPr rtlCol="0" anchor="ctr"/>
            <a:lstStyle/>
            <a:p>
              <a:endParaRPr lang="en-IN"/>
            </a:p>
          </p:txBody>
        </p:sp>
        <p:sp>
          <p:nvSpPr>
            <p:cNvPr id="303" name="Freeform: Shape 302">
              <a:extLst>
                <a:ext uri="{FF2B5EF4-FFF2-40B4-BE49-F238E27FC236}">
                  <a16:creationId xmlns:a16="http://schemas.microsoft.com/office/drawing/2014/main" id="{80166270-69AE-4FE2-BC3F-728DEF804F15}"/>
                </a:ext>
              </a:extLst>
            </p:cNvPr>
            <p:cNvSpPr/>
            <p:nvPr/>
          </p:nvSpPr>
          <p:spPr>
            <a:xfrm>
              <a:off x="603913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1449369523">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854" y="22214"/>
                            <a:pt x="-3310" y="52153"/>
                            <a:pt x="0" y="85439"/>
                          </a:cubicBezTo>
                        </a:path>
                        <a:path w="9525" h="85439" stroke="0" extrusionOk="0">
                          <a:moveTo>
                            <a:pt x="0" y="0"/>
                          </a:moveTo>
                          <a:cubicBezTo>
                            <a:pt x="-1927" y="41790"/>
                            <a:pt x="-1404" y="63903"/>
                            <a:pt x="0" y="85439"/>
                          </a:cubicBezTo>
                        </a:path>
                      </a:pathLst>
                    </a:custGeom>
                    <ask:type>
                      <ask:lineSketchNone/>
                    </ask:type>
                  </ask:lineSketchStyleProps>
                </a:ext>
              </a:extLst>
            </a:ln>
          </p:spPr>
          <p:txBody>
            <a:bodyPr rtlCol="0" anchor="ctr"/>
            <a:lstStyle/>
            <a:p>
              <a:endParaRPr lang="en-IN"/>
            </a:p>
          </p:txBody>
        </p:sp>
        <p:sp>
          <p:nvSpPr>
            <p:cNvPr id="304" name="Freeform: Shape 303">
              <a:extLst>
                <a:ext uri="{FF2B5EF4-FFF2-40B4-BE49-F238E27FC236}">
                  <a16:creationId xmlns:a16="http://schemas.microsoft.com/office/drawing/2014/main" id="{FD831112-1DE8-4BD6-ACFE-433F5CB81AC3}"/>
                </a:ext>
              </a:extLst>
            </p:cNvPr>
            <p:cNvSpPr/>
            <p:nvPr/>
          </p:nvSpPr>
          <p:spPr>
            <a:xfrm>
              <a:off x="6118098"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871230691">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1390" y="32741"/>
                            <a:pt x="766" y="49787"/>
                            <a:pt x="0" y="85439"/>
                          </a:cubicBezTo>
                        </a:path>
                        <a:path w="9525" h="85439" stroke="0" extrusionOk="0">
                          <a:moveTo>
                            <a:pt x="0" y="0"/>
                          </a:moveTo>
                          <a:cubicBezTo>
                            <a:pt x="-476" y="41713"/>
                            <a:pt x="4108" y="64100"/>
                            <a:pt x="0" y="85439"/>
                          </a:cubicBezTo>
                        </a:path>
                      </a:pathLst>
                    </a:custGeom>
                    <ask:type>
                      <ask:lineSketchNone/>
                    </ask:type>
                  </ask:lineSketchStyleProps>
                </a:ext>
              </a:extLst>
            </a:ln>
          </p:spPr>
          <p:txBody>
            <a:bodyPr rtlCol="0" anchor="ctr"/>
            <a:lstStyle/>
            <a:p>
              <a:endParaRPr lang="en-IN"/>
            </a:p>
          </p:txBody>
        </p:sp>
        <p:sp>
          <p:nvSpPr>
            <p:cNvPr id="305" name="Freeform: Shape 304">
              <a:extLst>
                <a:ext uri="{FF2B5EF4-FFF2-40B4-BE49-F238E27FC236}">
                  <a16:creationId xmlns:a16="http://schemas.microsoft.com/office/drawing/2014/main" id="{9EEF52E1-043C-4B65-8DBA-1DBCA291AF04}"/>
                </a:ext>
              </a:extLst>
            </p:cNvPr>
            <p:cNvSpPr/>
            <p:nvPr/>
          </p:nvSpPr>
          <p:spPr>
            <a:xfrm>
              <a:off x="6197155"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625444948">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977" y="36794"/>
                            <a:pt x="-3245" y="47348"/>
                            <a:pt x="0" y="85439"/>
                          </a:cubicBezTo>
                        </a:path>
                        <a:path w="9525" h="85439" stroke="0" extrusionOk="0">
                          <a:moveTo>
                            <a:pt x="0" y="0"/>
                          </a:moveTo>
                          <a:cubicBezTo>
                            <a:pt x="-1332" y="19439"/>
                            <a:pt x="-2614" y="49005"/>
                            <a:pt x="0" y="85439"/>
                          </a:cubicBezTo>
                        </a:path>
                      </a:pathLst>
                    </a:custGeom>
                    <ask:type>
                      <ask:lineSketchNone/>
                    </ask:type>
                  </ask:lineSketchStyleProps>
                </a:ext>
              </a:extLst>
            </a:ln>
          </p:spPr>
          <p:txBody>
            <a:bodyPr rtlCol="0" anchor="ctr"/>
            <a:lstStyle/>
            <a:p>
              <a:endParaRPr lang="en-IN"/>
            </a:p>
          </p:txBody>
        </p:sp>
        <p:sp>
          <p:nvSpPr>
            <p:cNvPr id="306" name="Freeform: Shape 305">
              <a:extLst>
                <a:ext uri="{FF2B5EF4-FFF2-40B4-BE49-F238E27FC236}">
                  <a16:creationId xmlns:a16="http://schemas.microsoft.com/office/drawing/2014/main" id="{AB74097C-91A5-416D-A59D-E1F9C68A5665}"/>
                </a:ext>
              </a:extLst>
            </p:cNvPr>
            <p:cNvSpPr/>
            <p:nvPr/>
          </p:nvSpPr>
          <p:spPr>
            <a:xfrm>
              <a:off x="6276213" y="3734942"/>
              <a:ext cx="9525" cy="85439"/>
            </a:xfrm>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a:moveTo>
                    <a:pt x="0" y="0"/>
                  </a:moveTo>
                  <a:lnTo>
                    <a:pt x="0" y="85439"/>
                  </a:lnTo>
                </a:path>
              </a:pathLst>
            </a:custGeom>
            <a:ln w="9525" cap="flat">
              <a:solidFill>
                <a:schemeClr val="tx1"/>
              </a:solidFill>
              <a:prstDash val="solid"/>
              <a:miter/>
              <a:extLst>
                <a:ext uri="{C807C97D-BFC1-408E-A445-0C87EB9F89A2}">
                  <ask:lineSketchStyleProps xmlns:ask="http://schemas.microsoft.com/office/drawing/2018/sketchyshapes" sd="2653732427">
                    <a:custGeom>
                      <a:avLst/>
                      <a:gdLst>
                        <a:gd name="connsiteX0" fmla="*/ 0 w 9525"/>
                        <a:gd name="connsiteY0" fmla="*/ 0 h 85439"/>
                        <a:gd name="connsiteX1" fmla="*/ 0 w 9525"/>
                        <a:gd name="connsiteY1" fmla="*/ 85439 h 85439"/>
                      </a:gdLst>
                      <a:ahLst/>
                      <a:cxnLst>
                        <a:cxn ang="0">
                          <a:pos x="connsiteX0" y="connsiteY0"/>
                        </a:cxn>
                        <a:cxn ang="0">
                          <a:pos x="connsiteX1" y="connsiteY1"/>
                        </a:cxn>
                      </a:cxnLst>
                      <a:rect l="l" t="t" r="r" b="b"/>
                      <a:pathLst>
                        <a:path w="9525" h="85439" fill="none" extrusionOk="0">
                          <a:moveTo>
                            <a:pt x="0" y="0"/>
                          </a:moveTo>
                          <a:cubicBezTo>
                            <a:pt x="-3744" y="28372"/>
                            <a:pt x="989" y="61402"/>
                            <a:pt x="0" y="85439"/>
                          </a:cubicBezTo>
                        </a:path>
                        <a:path w="9525" h="85439" stroke="0" extrusionOk="0">
                          <a:moveTo>
                            <a:pt x="0" y="0"/>
                          </a:moveTo>
                          <a:cubicBezTo>
                            <a:pt x="559" y="26785"/>
                            <a:pt x="3315" y="42972"/>
                            <a:pt x="0" y="85439"/>
                          </a:cubicBezTo>
                        </a:path>
                      </a:pathLst>
                    </a:custGeom>
                    <ask:type>
                      <ask:lineSketchNone/>
                    </ask:type>
                  </ask:lineSketchStyleProps>
                </a:ext>
              </a:extLst>
            </a:ln>
          </p:spPr>
          <p:txBody>
            <a:bodyPr rtlCol="0" anchor="ctr"/>
            <a:lstStyle/>
            <a:p>
              <a:endParaRPr lang="en-IN"/>
            </a:p>
          </p:txBody>
        </p:sp>
      </p:grpSp>
      <p:grpSp>
        <p:nvGrpSpPr>
          <p:cNvPr id="312" name="Group 311">
            <a:extLst>
              <a:ext uri="{FF2B5EF4-FFF2-40B4-BE49-F238E27FC236}">
                <a16:creationId xmlns:a16="http://schemas.microsoft.com/office/drawing/2014/main" id="{5CF8AEB1-02EB-40BC-855F-CA1ED63316B8}"/>
              </a:ext>
            </a:extLst>
          </p:cNvPr>
          <p:cNvGrpSpPr/>
          <p:nvPr/>
        </p:nvGrpSpPr>
        <p:grpSpPr>
          <a:xfrm>
            <a:off x="124779" y="5437379"/>
            <a:ext cx="1608721" cy="1326709"/>
            <a:chOff x="2427540" y="4045462"/>
            <a:chExt cx="1608721" cy="1326709"/>
          </a:xfrm>
        </p:grpSpPr>
        <p:sp>
          <p:nvSpPr>
            <p:cNvPr id="313" name="Freeform: Shape 312">
              <a:extLst>
                <a:ext uri="{FF2B5EF4-FFF2-40B4-BE49-F238E27FC236}">
                  <a16:creationId xmlns:a16="http://schemas.microsoft.com/office/drawing/2014/main" id="{E4DF4215-A5AF-4170-B70C-06B5DB44B8D4}"/>
                </a:ext>
              </a:extLst>
            </p:cNvPr>
            <p:cNvSpPr/>
            <p:nvPr/>
          </p:nvSpPr>
          <p:spPr>
            <a:xfrm>
              <a:off x="2427556" y="4220979"/>
              <a:ext cx="1336025" cy="1136015"/>
            </a:xfrm>
            <a:custGeom>
              <a:avLst/>
              <a:gdLst>
                <a:gd name="connsiteX0" fmla="*/ -20 w 838581"/>
                <a:gd name="connsiteY0" fmla="*/ 713065 h 713041"/>
                <a:gd name="connsiteX1" fmla="*/ 588816 w 838581"/>
                <a:gd name="connsiteY1" fmla="*/ 482751 h 713041"/>
                <a:gd name="connsiteX2" fmla="*/ 838561 w 838581"/>
                <a:gd name="connsiteY2" fmla="*/ 24 h 713041"/>
              </a:gdLst>
              <a:ahLst/>
              <a:cxnLst>
                <a:cxn ang="0">
                  <a:pos x="connsiteX0" y="connsiteY0"/>
                </a:cxn>
                <a:cxn ang="0">
                  <a:pos x="connsiteX1" y="connsiteY1"/>
                </a:cxn>
                <a:cxn ang="0">
                  <a:pos x="connsiteX2" y="connsiteY2"/>
                </a:cxn>
              </a:cxnLst>
              <a:rect l="l" t="t" r="r" b="b"/>
              <a:pathLst>
                <a:path w="838581" h="713041">
                  <a:moveTo>
                    <a:pt x="-20" y="713065"/>
                  </a:moveTo>
                  <a:cubicBezTo>
                    <a:pt x="69703" y="707922"/>
                    <a:pt x="357168" y="680681"/>
                    <a:pt x="588816" y="482751"/>
                  </a:cubicBezTo>
                  <a:cubicBezTo>
                    <a:pt x="818654" y="286441"/>
                    <a:pt x="836466" y="56602"/>
                    <a:pt x="838561" y="24"/>
                  </a:cubicBezTo>
                </a:path>
              </a:pathLst>
            </a:custGeom>
            <a:noFill/>
            <a:ln w="9525" cap="flat">
              <a:solidFill>
                <a:schemeClr val="tx1"/>
              </a:solidFill>
              <a:prstDash val="solid"/>
              <a:miter/>
              <a:tailEnd type="triangle"/>
            </a:ln>
          </p:spPr>
          <p:txBody>
            <a:bodyPr rtlCol="0" anchor="ctr"/>
            <a:lstStyle/>
            <a:p>
              <a:endParaRPr lang="en-IN"/>
            </a:p>
          </p:txBody>
        </p:sp>
        <p:sp>
          <p:nvSpPr>
            <p:cNvPr id="314" name="Freeform: Shape 313">
              <a:extLst>
                <a:ext uri="{FF2B5EF4-FFF2-40B4-BE49-F238E27FC236}">
                  <a16:creationId xmlns:a16="http://schemas.microsoft.com/office/drawing/2014/main" id="{2164CABE-0C20-48AD-B8D5-1D08FDADEC98}"/>
                </a:ext>
              </a:extLst>
            </p:cNvPr>
            <p:cNvSpPr/>
            <p:nvPr/>
          </p:nvSpPr>
          <p:spPr>
            <a:xfrm>
              <a:off x="2441803" y="5356996"/>
              <a:ext cx="1594458" cy="15175"/>
            </a:xfrm>
            <a:custGeom>
              <a:avLst/>
              <a:gdLst>
                <a:gd name="connsiteX0" fmla="*/ 0 w 1000791"/>
                <a:gd name="connsiteY0" fmla="*/ 0 h 9525"/>
                <a:gd name="connsiteX1" fmla="*/ 1000792 w 1000791"/>
                <a:gd name="connsiteY1" fmla="*/ 0 h 9525"/>
              </a:gdLst>
              <a:ahLst/>
              <a:cxnLst>
                <a:cxn ang="0">
                  <a:pos x="connsiteX0" y="connsiteY0"/>
                </a:cxn>
                <a:cxn ang="0">
                  <a:pos x="connsiteX1" y="connsiteY1"/>
                </a:cxn>
              </a:cxnLst>
              <a:rect l="l" t="t" r="r" b="b"/>
              <a:pathLst>
                <a:path w="1000791" h="9525">
                  <a:moveTo>
                    <a:pt x="0" y="0"/>
                  </a:moveTo>
                  <a:lnTo>
                    <a:pt x="1000792" y="0"/>
                  </a:lnTo>
                </a:path>
              </a:pathLst>
            </a:custGeom>
            <a:ln w="9525" cap="flat">
              <a:solidFill>
                <a:schemeClr val="tx1"/>
              </a:solidFill>
              <a:prstDash val="solid"/>
              <a:miter/>
              <a:tailEnd type="triangle"/>
            </a:ln>
          </p:spPr>
          <p:txBody>
            <a:bodyPr rtlCol="0" anchor="ctr"/>
            <a:lstStyle/>
            <a:p>
              <a:endParaRPr lang="en-IN"/>
            </a:p>
          </p:txBody>
        </p:sp>
        <p:sp>
          <p:nvSpPr>
            <p:cNvPr id="315" name="Freeform: Shape 314">
              <a:extLst>
                <a:ext uri="{FF2B5EF4-FFF2-40B4-BE49-F238E27FC236}">
                  <a16:creationId xmlns:a16="http://schemas.microsoft.com/office/drawing/2014/main" id="{58509208-6EC3-4870-9236-0AED18C6037B}"/>
                </a:ext>
              </a:extLst>
            </p:cNvPr>
            <p:cNvSpPr/>
            <p:nvPr/>
          </p:nvSpPr>
          <p:spPr>
            <a:xfrm>
              <a:off x="2427540" y="4045462"/>
              <a:ext cx="15175" cy="1317859"/>
            </a:xfrm>
            <a:custGeom>
              <a:avLst/>
              <a:gdLst>
                <a:gd name="connsiteX0" fmla="*/ 0 w 9525"/>
                <a:gd name="connsiteY0" fmla="*/ 0 h 1000886"/>
                <a:gd name="connsiteX1" fmla="*/ 0 w 9525"/>
                <a:gd name="connsiteY1" fmla="*/ 1000887 h 1000886"/>
              </a:gdLst>
              <a:ahLst/>
              <a:cxnLst>
                <a:cxn ang="0">
                  <a:pos x="connsiteX0" y="connsiteY0"/>
                </a:cxn>
                <a:cxn ang="0">
                  <a:pos x="connsiteX1" y="connsiteY1"/>
                </a:cxn>
              </a:cxnLst>
              <a:rect l="l" t="t" r="r" b="b"/>
              <a:pathLst>
                <a:path w="9525" h="1000886">
                  <a:moveTo>
                    <a:pt x="0" y="0"/>
                  </a:moveTo>
                  <a:lnTo>
                    <a:pt x="0" y="1000887"/>
                  </a:lnTo>
                </a:path>
              </a:pathLst>
            </a:custGeom>
            <a:ln w="9525" cap="flat">
              <a:solidFill>
                <a:schemeClr val="tx1"/>
              </a:solidFill>
              <a:prstDash val="solid"/>
              <a:miter/>
              <a:headEnd type="triangle"/>
            </a:ln>
          </p:spPr>
          <p:txBody>
            <a:bodyPr rtlCol="0" anchor="ctr"/>
            <a:lstStyle/>
            <a:p>
              <a:endParaRPr lang="en-IN"/>
            </a:p>
          </p:txBody>
        </p:sp>
        <p:grpSp>
          <p:nvGrpSpPr>
            <p:cNvPr id="316" name="Group 315">
              <a:extLst>
                <a:ext uri="{FF2B5EF4-FFF2-40B4-BE49-F238E27FC236}">
                  <a16:creationId xmlns:a16="http://schemas.microsoft.com/office/drawing/2014/main" id="{A88A36DC-03F8-4CF5-8559-22A68BF81ADB}"/>
                </a:ext>
              </a:extLst>
            </p:cNvPr>
            <p:cNvGrpSpPr/>
            <p:nvPr/>
          </p:nvGrpSpPr>
          <p:grpSpPr>
            <a:xfrm>
              <a:off x="3763731" y="4296663"/>
              <a:ext cx="45719" cy="1060333"/>
              <a:chOff x="3763731" y="4370204"/>
              <a:chExt cx="15177" cy="986792"/>
            </a:xfrm>
          </p:grpSpPr>
          <p:sp>
            <p:nvSpPr>
              <p:cNvPr id="317" name="Freeform: Shape 316">
                <a:extLst>
                  <a:ext uri="{FF2B5EF4-FFF2-40B4-BE49-F238E27FC236}">
                    <a16:creationId xmlns:a16="http://schemas.microsoft.com/office/drawing/2014/main" id="{84285EFF-032C-4F7A-A0E9-294BC836C42B}"/>
                  </a:ext>
                </a:extLst>
              </p:cNvPr>
              <p:cNvSpPr/>
              <p:nvPr/>
            </p:nvSpPr>
            <p:spPr>
              <a:xfrm>
                <a:off x="3763733" y="4370204"/>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sp>
            <p:nvSpPr>
              <p:cNvPr id="318" name="Freeform: Shape 317">
                <a:extLst>
                  <a:ext uri="{FF2B5EF4-FFF2-40B4-BE49-F238E27FC236}">
                    <a16:creationId xmlns:a16="http://schemas.microsoft.com/office/drawing/2014/main" id="{B9D84636-2B92-4B6D-8705-00CDDC0BEFB2}"/>
                  </a:ext>
                </a:extLst>
              </p:cNvPr>
              <p:cNvSpPr/>
              <p:nvPr/>
            </p:nvSpPr>
            <p:spPr>
              <a:xfrm>
                <a:off x="3763731" y="4547232"/>
                <a:ext cx="15175" cy="667709"/>
              </a:xfrm>
              <a:custGeom>
                <a:avLst/>
                <a:gdLst>
                  <a:gd name="connsiteX0" fmla="*/ 0 w 9525"/>
                  <a:gd name="connsiteY0" fmla="*/ 0 h 419100"/>
                  <a:gd name="connsiteX1" fmla="*/ 0 w 9525"/>
                  <a:gd name="connsiteY1" fmla="*/ 419100 h 419100"/>
                </a:gdLst>
                <a:ahLst/>
                <a:cxnLst>
                  <a:cxn ang="0">
                    <a:pos x="connsiteX0" y="connsiteY0"/>
                  </a:cxn>
                  <a:cxn ang="0">
                    <a:pos x="connsiteX1" y="connsiteY1"/>
                  </a:cxn>
                </a:cxnLst>
                <a:rect l="l" t="t" r="r" b="b"/>
                <a:pathLst>
                  <a:path w="9525" h="419100">
                    <a:moveTo>
                      <a:pt x="0" y="0"/>
                    </a:moveTo>
                    <a:lnTo>
                      <a:pt x="0" y="419100"/>
                    </a:lnTo>
                  </a:path>
                </a:pathLst>
              </a:custGeom>
              <a:ln w="9525" cap="flat">
                <a:solidFill>
                  <a:schemeClr val="tx1"/>
                </a:solidFill>
                <a:custDash>
                  <a:ds d="942750" sp="942750"/>
                </a:custDash>
                <a:miter/>
              </a:ln>
            </p:spPr>
            <p:txBody>
              <a:bodyPr rtlCol="0" anchor="ctr"/>
              <a:lstStyle/>
              <a:p>
                <a:endParaRPr lang="en-IN"/>
              </a:p>
            </p:txBody>
          </p:sp>
          <p:sp>
            <p:nvSpPr>
              <p:cNvPr id="319" name="Freeform: Shape 318">
                <a:extLst>
                  <a:ext uri="{FF2B5EF4-FFF2-40B4-BE49-F238E27FC236}">
                    <a16:creationId xmlns:a16="http://schemas.microsoft.com/office/drawing/2014/main" id="{09006C4A-4FDA-436B-A856-669DA223047F}"/>
                  </a:ext>
                </a:extLst>
              </p:cNvPr>
              <p:cNvSpPr/>
              <p:nvPr/>
            </p:nvSpPr>
            <p:spPr>
              <a:xfrm>
                <a:off x="3763733" y="5265945"/>
                <a:ext cx="15175" cy="91051"/>
              </a:xfrm>
              <a:custGeom>
                <a:avLst/>
                <a:gdLst>
                  <a:gd name="connsiteX0" fmla="*/ 0 w 9525"/>
                  <a:gd name="connsiteY0" fmla="*/ 0 h 57150"/>
                  <a:gd name="connsiteX1" fmla="*/ 0 w 9525"/>
                  <a:gd name="connsiteY1" fmla="*/ 57150 h 57150"/>
                </a:gdLst>
                <a:ahLst/>
                <a:cxnLst>
                  <a:cxn ang="0">
                    <a:pos x="connsiteX0" y="connsiteY0"/>
                  </a:cxn>
                  <a:cxn ang="0">
                    <a:pos x="connsiteX1" y="connsiteY1"/>
                  </a:cxn>
                </a:cxnLst>
                <a:rect l="l" t="t" r="r" b="b"/>
                <a:pathLst>
                  <a:path w="9525" h="57150">
                    <a:moveTo>
                      <a:pt x="0" y="0"/>
                    </a:moveTo>
                    <a:lnTo>
                      <a:pt x="0" y="57150"/>
                    </a:lnTo>
                  </a:path>
                </a:pathLst>
              </a:custGeom>
              <a:ln w="9525" cap="flat">
                <a:solidFill>
                  <a:schemeClr val="tx1"/>
                </a:solidFill>
                <a:prstDash val="solid"/>
                <a:miter/>
              </a:ln>
            </p:spPr>
            <p:txBody>
              <a:bodyPr rtlCol="0" anchor="ctr"/>
              <a:lstStyle/>
              <a:p>
                <a:endParaRPr lang="en-IN"/>
              </a:p>
            </p:txBody>
          </p:sp>
        </p:grpSp>
      </p:grpSp>
      <p:sp>
        <p:nvSpPr>
          <p:cNvPr id="2" name="TextBox 1">
            <a:extLst>
              <a:ext uri="{FF2B5EF4-FFF2-40B4-BE49-F238E27FC236}">
                <a16:creationId xmlns:a16="http://schemas.microsoft.com/office/drawing/2014/main" id="{DD5D70DF-192C-4D28-BD6A-112CECBDF6AD}"/>
              </a:ext>
            </a:extLst>
          </p:cNvPr>
          <p:cNvSpPr txBox="1"/>
          <p:nvPr/>
        </p:nvSpPr>
        <p:spPr>
          <a:xfrm>
            <a:off x="1688744" y="2121761"/>
            <a:ext cx="8874645" cy="2862322"/>
          </a:xfrm>
          <a:prstGeom prst="rect">
            <a:avLst/>
          </a:prstGeom>
          <a:noFill/>
        </p:spPr>
        <p:txBody>
          <a:bodyPr wrap="square" rtlCol="0">
            <a:spAutoFit/>
          </a:bodyPr>
          <a:lstStyle/>
          <a:p>
            <a:r>
              <a:rPr lang="en-US" sz="2000" dirty="0">
                <a:latin typeface="TI-Nspire" panose="02020603050405020304" pitchFamily="18" charset="-120"/>
                <a:ea typeface="TI-Nspire" panose="02020603050405020304" pitchFamily="18" charset="-120"/>
              </a:rPr>
              <a:t>A</a:t>
            </a:r>
            <a:r>
              <a:rPr lang="en-AU" sz="2000" dirty="0">
                <a:latin typeface="TI-Nspire" panose="02020603050405020304" pitchFamily="18" charset="-120"/>
                <a:ea typeface="TI-Nspire" panose="02020603050405020304" pitchFamily="18" charset="-120"/>
              </a:rPr>
              <a:t>rea of study 2: Algebra, number and structure</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The algebra of functions, including composition of functions, inverse functions and the solution of equations. </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The identification of appropriate solution processes for solving equations, and systems of simultaneous equations, presented in various forms. </a:t>
            </a:r>
          </a:p>
          <a:p>
            <a:pPr marL="342900" indent="-342900">
              <a:buFont typeface="Arial" panose="020B0604020202020204" pitchFamily="34" charset="0"/>
              <a:buChar char="•"/>
            </a:pPr>
            <a:r>
              <a:rPr lang="en-AU" sz="2000" dirty="0">
                <a:latin typeface="TI-Nspire" panose="02020603050405020304" pitchFamily="18" charset="-120"/>
                <a:ea typeface="TI-Nspire" panose="02020603050405020304" pitchFamily="18" charset="-120"/>
              </a:rPr>
              <a:t>Recognition of equations and systems of equations that are solvable using inverse operations or factorisation, and the use of graphical and numerical approaches for problems involving equations where exact value solutions are not required, or which are not solvable by other methods. </a:t>
            </a:r>
          </a:p>
        </p:txBody>
      </p:sp>
      <p:pic>
        <p:nvPicPr>
          <p:cNvPr id="3" name="Recorded Sound">
            <a:hlinkClick r:id="" action="ppaction://media"/>
            <a:extLst>
              <a:ext uri="{FF2B5EF4-FFF2-40B4-BE49-F238E27FC236}">
                <a16:creationId xmlns:a16="http://schemas.microsoft.com/office/drawing/2014/main" id="{867544F5-B60A-4E14-A2E7-062A72D24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608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1D0B7B4FF09646A0F20BD720997E84" ma:contentTypeVersion="17" ma:contentTypeDescription="Create a new document." ma:contentTypeScope="" ma:versionID="e49e3702caaf28e28bd94baa75c01884">
  <xsd:schema xmlns:xsd="http://www.w3.org/2001/XMLSchema" xmlns:xs="http://www.w3.org/2001/XMLSchema" xmlns:p="http://schemas.microsoft.com/office/2006/metadata/properties" xmlns:ns2="7dd272ca-09c8-4e66-af52-f43572f3dcaa" xmlns:ns3="f1df83aa-51a4-4a62-a357-f95cbe967878" targetNamespace="http://schemas.microsoft.com/office/2006/metadata/properties" ma:root="true" ma:fieldsID="81ab82ca8d38c7e35449f69c2f28198d" ns2:_="" ns3:_="">
    <xsd:import namespace="7dd272ca-09c8-4e66-af52-f43572f3dcaa"/>
    <xsd:import namespace="f1df83aa-51a4-4a62-a357-f95cbe9678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d272ca-09c8-4e66-af52-f43572f3dc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5db9a0a-e9c3-4ed2-a5c4-10b9df93b8c3"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df83aa-51a4-4a62-a357-f95cbe9678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7f5aa1-dc01-4dc6-8e7a-67a7fc249b66}" ma:internalName="TaxCatchAll" ma:showField="CatchAllData" ma:web="f1df83aa-51a4-4a62-a357-f95cbe9678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dd272ca-09c8-4e66-af52-f43572f3dcaa">
      <Terms xmlns="http://schemas.microsoft.com/office/infopath/2007/PartnerControls"/>
    </lcf76f155ced4ddcb4097134ff3c332f>
    <TaxCatchAll xmlns="f1df83aa-51a4-4a62-a357-f95cbe967878" xsi:nil="true"/>
  </documentManagement>
</p:properties>
</file>

<file path=customXml/itemProps1.xml><?xml version="1.0" encoding="utf-8"?>
<ds:datastoreItem xmlns:ds="http://schemas.openxmlformats.org/officeDocument/2006/customXml" ds:itemID="{170B7953-2CE1-4AE7-95F2-7B4CF00FB00F}">
  <ds:schemaRefs>
    <ds:schemaRef ds:uri="http://schemas.microsoft.com/sharepoint/v3/contenttype/forms"/>
  </ds:schemaRefs>
</ds:datastoreItem>
</file>

<file path=customXml/itemProps2.xml><?xml version="1.0" encoding="utf-8"?>
<ds:datastoreItem xmlns:ds="http://schemas.openxmlformats.org/officeDocument/2006/customXml" ds:itemID="{1B3D1A88-35C0-4D9C-99E0-5941F7BE18B8}"/>
</file>

<file path=customXml/itemProps3.xml><?xml version="1.0" encoding="utf-8"?>
<ds:datastoreItem xmlns:ds="http://schemas.openxmlformats.org/officeDocument/2006/customXml" ds:itemID="{14798034-C626-4387-9F27-C55D871AB3A8}">
  <ds:schemaRefs>
    <ds:schemaRef ds:uri="http://purl.org/dc/elements/1.1/"/>
    <ds:schemaRef ds:uri="http://purl.org/dc/terms/"/>
    <ds:schemaRef ds:uri="http://schemas.openxmlformats.org/package/2006/metadata/core-properties"/>
    <ds:schemaRef ds:uri="f6baea9f-91d5-4093-9759-8fe63dfee2f6"/>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83bedef8-b978-4aa7-93f1-a34f55bdd75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5762</TotalTime>
  <Words>1098</Words>
  <Application>Microsoft Office PowerPoint</Application>
  <PresentationFormat>Widescreen</PresentationFormat>
  <Paragraphs>116</Paragraphs>
  <Slides>16</Slides>
  <Notes>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TI-Nspire</vt:lpstr>
      <vt:lpstr>Arial</vt:lpstr>
      <vt:lpstr>Calibri</vt:lpstr>
      <vt:lpstr>Calibri Light</vt:lpstr>
      <vt:lpstr>Cambria Math</vt:lpstr>
      <vt:lpstr>Carattere</vt:lpstr>
      <vt:lpstr>Europa-Bold</vt:lpstr>
      <vt:lpstr>Telegraf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and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Dixon</dc:creator>
  <cp:lastModifiedBy>Laura McClure</cp:lastModifiedBy>
  <cp:revision>85</cp:revision>
  <dcterms:created xsi:type="dcterms:W3CDTF">2021-09-03T00:41:33Z</dcterms:created>
  <dcterms:modified xsi:type="dcterms:W3CDTF">2024-06-23T10:48:21Z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0x0101000C1D0B7B4FF09646A0F20BD720997E84</vt:lpwstr>
  </property>
</Properties>
</file>