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Roboto"/>
      <p:regular r:id="rId42"/>
      <p:bold r:id="rId43"/>
      <p:italic r:id="rId44"/>
      <p:boldItalic r:id="rId45"/>
    </p:embeddedFont>
    <p:embeddedFont>
      <p:font typeface="Nunito"/>
      <p:regular r:id="rId46"/>
      <p:bold r:id="rId47"/>
      <p:italic r:id="rId48"/>
      <p:boldItalic r:id="rId49"/>
    </p:embeddedFont>
    <p:embeddedFont>
      <p:font typeface="Maven Pro"/>
      <p:regular r:id="rId50"/>
      <p:bold r:id="rId51"/>
    </p:embeddedFont>
    <p:embeddedFont>
      <p:font typeface="Palatino Linotype"/>
      <p:regular r:id="rId52"/>
      <p:bold r:id="rId53"/>
      <p:italic r:id="rId54"/>
      <p:boldItalic r:id="rId55"/>
    </p:embeddedFont>
    <p:embeddedFont>
      <p:font typeface="Century Gothic"/>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oboto-regular.fntdata"/><Relationship Id="rId41" Type="http://schemas.openxmlformats.org/officeDocument/2006/relationships/slide" Target="slides/slide35.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Nunito-regular.fntdata"/><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Nunito-italic.fntdata"/><Relationship Id="rId47" Type="http://schemas.openxmlformats.org/officeDocument/2006/relationships/font" Target="fonts/Nunito-bold.fntdata"/><Relationship Id="rId49" Type="http://schemas.openxmlformats.org/officeDocument/2006/relationships/font" Target="fonts/Nuni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avenPro-bold.fntdata"/><Relationship Id="rId50" Type="http://schemas.openxmlformats.org/officeDocument/2006/relationships/font" Target="fonts/MavenPro-regular.fntdata"/><Relationship Id="rId53" Type="http://schemas.openxmlformats.org/officeDocument/2006/relationships/font" Target="fonts/PalatinoLinotype-bold.fntdata"/><Relationship Id="rId52" Type="http://schemas.openxmlformats.org/officeDocument/2006/relationships/font" Target="fonts/PalatinoLinotype-regular.fntdata"/><Relationship Id="rId11" Type="http://schemas.openxmlformats.org/officeDocument/2006/relationships/slide" Target="slides/slide5.xml"/><Relationship Id="rId55" Type="http://schemas.openxmlformats.org/officeDocument/2006/relationships/font" Target="fonts/PalatinoLinotype-boldItalic.fntdata"/><Relationship Id="rId10" Type="http://schemas.openxmlformats.org/officeDocument/2006/relationships/slide" Target="slides/slide4.xml"/><Relationship Id="rId54" Type="http://schemas.openxmlformats.org/officeDocument/2006/relationships/font" Target="fonts/PalatinoLinotype-italic.fntdata"/><Relationship Id="rId13" Type="http://schemas.openxmlformats.org/officeDocument/2006/relationships/slide" Target="slides/slide7.xml"/><Relationship Id="rId57" Type="http://schemas.openxmlformats.org/officeDocument/2006/relationships/font" Target="fonts/CenturyGothic-bold.fntdata"/><Relationship Id="rId12" Type="http://schemas.openxmlformats.org/officeDocument/2006/relationships/slide" Target="slides/slide6.xml"/><Relationship Id="rId56" Type="http://schemas.openxmlformats.org/officeDocument/2006/relationships/font" Target="fonts/CenturyGothic-regular.fntdata"/><Relationship Id="rId15" Type="http://schemas.openxmlformats.org/officeDocument/2006/relationships/slide" Target="slides/slide9.xml"/><Relationship Id="rId59" Type="http://schemas.openxmlformats.org/officeDocument/2006/relationships/font" Target="fonts/CenturyGothic-boldItalic.fntdata"/><Relationship Id="rId14" Type="http://schemas.openxmlformats.org/officeDocument/2006/relationships/slide" Target="slides/slide8.xml"/><Relationship Id="rId58" Type="http://schemas.openxmlformats.org/officeDocument/2006/relationships/font" Target="fonts/CenturyGothic-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0acd584b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0acd584b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b64821d9c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b64821d9c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ef09bc6708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ef09bc670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ef09bc6708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ef09bc6708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ef09bc6708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ef09bc6708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ef09bc6708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ef09bc6708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ef09bc6708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ef09bc6708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03947b777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03947b777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b955c9d18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b955c9d18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baa54ea5c0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baa54ea5c0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b955c9d18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b955c9d18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b5bdc0958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b5bdc0958d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EDIT SLIDE: Insert the First Nation People on which your school sits upon in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LEADER NOTES: </a:t>
            </a:r>
            <a:r>
              <a:rPr lang="en">
                <a:latin typeface="Arial"/>
                <a:ea typeface="Arial"/>
                <a:cs typeface="Arial"/>
                <a:sym typeface="Arial"/>
              </a:rPr>
              <a:t>Yaama and welcome to Term 1 2024. As a valued staff member of &lt;insert school name here&gt; we are going to dedicate some time to reflecting on what it means to work in a Catholic school in the Armidale Diocese. For all staff (new and old), it’s important we understand that the Catholic life and Mission of our schools is at the centre of everything we do.</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Let us start by acknowledging the traditional custodians of the land we meet upon today.</a:t>
            </a:r>
            <a:endParaRPr/>
          </a:p>
        </p:txBody>
      </p:sp>
      <p:sp>
        <p:nvSpPr>
          <p:cNvPr id="347" name="Google Shape;347;g2b5bdc0958d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b64821d9c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b64821d9c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b64821d9c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b64821d9c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b64821d9c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b64821d9c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b64821d9c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b64821d9c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b64821d9c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b64821d9c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baa54ea5c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baa54ea5c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b64821d9c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b64821d9c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b64821d9c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b64821d9c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b64821d9c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b64821d9c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b64821d9c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b64821d9c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03947b77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03947b77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b8e4b940c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b8e4b940c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b64821d9c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b64821d9c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b64821d9c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b64821d9c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b64821d9c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b64821d9c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b64821d9c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b64821d9c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03947b7776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03947b7776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03947b7776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03947b7776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03947b7776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03947b7776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ef09bc67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ef09bc67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b64821d9c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b64821d9c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b64821d9c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b64821d9c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b64821d9c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b64821d9c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54" name="Shape 54"/>
        <p:cNvGrpSpPr/>
        <p:nvPr/>
      </p:nvGrpSpPr>
      <p:grpSpPr>
        <a:xfrm>
          <a:off x="0" y="0"/>
          <a:ext cx="0" cy="0"/>
          <a:chOff x="0" y="0"/>
          <a:chExt cx="0" cy="0"/>
        </a:xfrm>
      </p:grpSpPr>
      <p:grpSp>
        <p:nvGrpSpPr>
          <p:cNvPr id="55" name="Google Shape;55;p14"/>
          <p:cNvGrpSpPr/>
          <p:nvPr/>
        </p:nvGrpSpPr>
        <p:grpSpPr>
          <a:xfrm>
            <a:off x="7343003" y="3409675"/>
            <a:ext cx="1691422" cy="1732548"/>
            <a:chOff x="7343003" y="3409675"/>
            <a:chExt cx="1691422" cy="1732548"/>
          </a:xfrm>
        </p:grpSpPr>
        <p:grpSp>
          <p:nvGrpSpPr>
            <p:cNvPr id="56" name="Google Shape;56;p14"/>
            <p:cNvGrpSpPr/>
            <p:nvPr/>
          </p:nvGrpSpPr>
          <p:grpSpPr>
            <a:xfrm>
              <a:off x="7343003" y="4453711"/>
              <a:ext cx="316800" cy="688513"/>
              <a:chOff x="7343003" y="4453711"/>
              <a:chExt cx="316800" cy="688513"/>
            </a:xfrm>
          </p:grpSpPr>
          <p:sp>
            <p:nvSpPr>
              <p:cNvPr id="57" name="Google Shape;57;p1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14"/>
            <p:cNvGrpSpPr/>
            <p:nvPr/>
          </p:nvGrpSpPr>
          <p:grpSpPr>
            <a:xfrm>
              <a:off x="7801210" y="4105700"/>
              <a:ext cx="316800" cy="1036523"/>
              <a:chOff x="7801210" y="4105700"/>
              <a:chExt cx="316800" cy="1036523"/>
            </a:xfrm>
          </p:grpSpPr>
          <p:sp>
            <p:nvSpPr>
              <p:cNvPr id="60" name="Google Shape;60;p1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4"/>
            <p:cNvGrpSpPr/>
            <p:nvPr/>
          </p:nvGrpSpPr>
          <p:grpSpPr>
            <a:xfrm>
              <a:off x="8259418" y="3757688"/>
              <a:ext cx="316800" cy="1384535"/>
              <a:chOff x="8259418" y="3757688"/>
              <a:chExt cx="316800" cy="1384535"/>
            </a:xfrm>
          </p:grpSpPr>
          <p:sp>
            <p:nvSpPr>
              <p:cNvPr id="64" name="Google Shape;64;p1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4"/>
            <p:cNvGrpSpPr/>
            <p:nvPr/>
          </p:nvGrpSpPr>
          <p:grpSpPr>
            <a:xfrm>
              <a:off x="8717625" y="3409675"/>
              <a:ext cx="316800" cy="1732548"/>
              <a:chOff x="8717625" y="3409675"/>
              <a:chExt cx="316800" cy="1732548"/>
            </a:xfrm>
          </p:grpSpPr>
          <p:sp>
            <p:nvSpPr>
              <p:cNvPr id="69" name="Google Shape;69;p1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 name="Google Shape;74;p14"/>
          <p:cNvGrpSpPr/>
          <p:nvPr/>
        </p:nvGrpSpPr>
        <p:grpSpPr>
          <a:xfrm>
            <a:off x="5043503" y="0"/>
            <a:ext cx="3814072" cy="3839102"/>
            <a:chOff x="5043503" y="0"/>
            <a:chExt cx="3814072" cy="3839102"/>
          </a:xfrm>
        </p:grpSpPr>
        <p:sp>
          <p:nvSpPr>
            <p:cNvPr id="75" name="Google Shape;75;p14"/>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4"/>
            <p:cNvGrpSpPr/>
            <p:nvPr/>
          </p:nvGrpSpPr>
          <p:grpSpPr>
            <a:xfrm>
              <a:off x="7647812" y="2704283"/>
              <a:ext cx="635219" cy="635219"/>
              <a:chOff x="6725724" y="2701260"/>
              <a:chExt cx="1208101" cy="1208100"/>
            </a:xfrm>
          </p:grpSpPr>
          <p:sp>
            <p:nvSpPr>
              <p:cNvPr id="78" name="Google Shape;78;p14"/>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4"/>
            <p:cNvGrpSpPr/>
            <p:nvPr/>
          </p:nvGrpSpPr>
          <p:grpSpPr>
            <a:xfrm>
              <a:off x="7952720" y="179238"/>
              <a:ext cx="873165" cy="873003"/>
              <a:chOff x="7754428" y="208725"/>
              <a:chExt cx="541800" cy="541800"/>
            </a:xfrm>
          </p:grpSpPr>
          <p:sp>
            <p:nvSpPr>
              <p:cNvPr id="83" name="Google Shape;83;p14"/>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4"/>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2" name="Google Shape;92;p14"/>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93" name="Google Shape;93;p1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grpSp>
        <p:nvGrpSpPr>
          <p:cNvPr id="95" name="Google Shape;95;p15"/>
          <p:cNvGrpSpPr/>
          <p:nvPr/>
        </p:nvGrpSpPr>
        <p:grpSpPr>
          <a:xfrm>
            <a:off x="146769" y="3406"/>
            <a:ext cx="1233215" cy="1384535"/>
            <a:chOff x="146769" y="3406"/>
            <a:chExt cx="1233215" cy="1384535"/>
          </a:xfrm>
        </p:grpSpPr>
        <p:grpSp>
          <p:nvGrpSpPr>
            <p:cNvPr id="96" name="Google Shape;96;p15"/>
            <p:cNvGrpSpPr/>
            <p:nvPr/>
          </p:nvGrpSpPr>
          <p:grpSpPr>
            <a:xfrm>
              <a:off x="1063183" y="3406"/>
              <a:ext cx="316800" cy="688513"/>
              <a:chOff x="1063183" y="3406"/>
              <a:chExt cx="316800" cy="688513"/>
            </a:xfrm>
          </p:grpSpPr>
          <p:sp>
            <p:nvSpPr>
              <p:cNvPr id="97" name="Google Shape;97;p1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604976" y="3406"/>
              <a:ext cx="316800" cy="1036524"/>
              <a:chOff x="604976" y="3406"/>
              <a:chExt cx="316800" cy="1036524"/>
            </a:xfrm>
          </p:grpSpPr>
          <p:sp>
            <p:nvSpPr>
              <p:cNvPr id="100" name="Google Shape;100;p1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5"/>
            <p:cNvGrpSpPr/>
            <p:nvPr/>
          </p:nvGrpSpPr>
          <p:grpSpPr>
            <a:xfrm>
              <a:off x="146769" y="3406"/>
              <a:ext cx="316800" cy="1384535"/>
              <a:chOff x="146769" y="3406"/>
              <a:chExt cx="316800" cy="1384535"/>
            </a:xfrm>
          </p:grpSpPr>
          <p:sp>
            <p:nvSpPr>
              <p:cNvPr id="104" name="Google Shape;104;p15"/>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 name="Google Shape;108;p15"/>
          <p:cNvGrpSpPr/>
          <p:nvPr/>
        </p:nvGrpSpPr>
        <p:grpSpPr>
          <a:xfrm>
            <a:off x="6775084" y="2904008"/>
            <a:ext cx="2186148" cy="2239500"/>
            <a:chOff x="6775084" y="2904008"/>
            <a:chExt cx="2186148" cy="2239500"/>
          </a:xfrm>
        </p:grpSpPr>
        <p:grpSp>
          <p:nvGrpSpPr>
            <p:cNvPr id="109" name="Google Shape;109;p15"/>
            <p:cNvGrpSpPr/>
            <p:nvPr/>
          </p:nvGrpSpPr>
          <p:grpSpPr>
            <a:xfrm>
              <a:off x="6775084" y="4253708"/>
              <a:ext cx="409500" cy="889800"/>
              <a:chOff x="6775084" y="4253708"/>
              <a:chExt cx="409500" cy="889800"/>
            </a:xfrm>
          </p:grpSpPr>
          <p:sp>
            <p:nvSpPr>
              <p:cNvPr id="110" name="Google Shape;110;p1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5"/>
            <p:cNvGrpSpPr/>
            <p:nvPr/>
          </p:nvGrpSpPr>
          <p:grpSpPr>
            <a:xfrm>
              <a:off x="7367299" y="3804008"/>
              <a:ext cx="409500" cy="1339500"/>
              <a:chOff x="7367299" y="3804008"/>
              <a:chExt cx="409500" cy="1339500"/>
            </a:xfrm>
          </p:grpSpPr>
          <p:sp>
            <p:nvSpPr>
              <p:cNvPr id="113" name="Google Shape;113;p15"/>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15"/>
            <p:cNvGrpSpPr/>
            <p:nvPr/>
          </p:nvGrpSpPr>
          <p:grpSpPr>
            <a:xfrm>
              <a:off x="7959516" y="3354008"/>
              <a:ext cx="409500" cy="1789500"/>
              <a:chOff x="7959516" y="3354008"/>
              <a:chExt cx="409500" cy="1789500"/>
            </a:xfrm>
          </p:grpSpPr>
          <p:sp>
            <p:nvSpPr>
              <p:cNvPr id="117" name="Google Shape;117;p1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5"/>
            <p:cNvGrpSpPr/>
            <p:nvPr/>
          </p:nvGrpSpPr>
          <p:grpSpPr>
            <a:xfrm>
              <a:off x="8551731" y="2904008"/>
              <a:ext cx="409500" cy="2239500"/>
              <a:chOff x="8551731" y="2904008"/>
              <a:chExt cx="409500" cy="2239500"/>
            </a:xfrm>
          </p:grpSpPr>
          <p:sp>
            <p:nvSpPr>
              <p:cNvPr id="122" name="Google Shape;122;p15"/>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15"/>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8" name="Google Shape;128;p1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grpSp>
        <p:nvGrpSpPr>
          <p:cNvPr id="130" name="Google Shape;130;p16"/>
          <p:cNvGrpSpPr/>
          <p:nvPr/>
        </p:nvGrpSpPr>
        <p:grpSpPr>
          <a:xfrm>
            <a:off x="625966" y="299376"/>
            <a:ext cx="999312" cy="999312"/>
            <a:chOff x="348199" y="179450"/>
            <a:chExt cx="1116300" cy="1116300"/>
          </a:xfrm>
        </p:grpSpPr>
        <p:sp>
          <p:nvSpPr>
            <p:cNvPr id="131" name="Google Shape;131;p1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1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5" name="Google Shape;135;p1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grpSp>
        <p:nvGrpSpPr>
          <p:cNvPr id="137" name="Google Shape;137;p17"/>
          <p:cNvGrpSpPr/>
          <p:nvPr/>
        </p:nvGrpSpPr>
        <p:grpSpPr>
          <a:xfrm>
            <a:off x="625966" y="299376"/>
            <a:ext cx="999312" cy="999312"/>
            <a:chOff x="348199" y="179450"/>
            <a:chExt cx="1116300" cy="1116300"/>
          </a:xfrm>
        </p:grpSpPr>
        <p:sp>
          <p:nvSpPr>
            <p:cNvPr id="138" name="Google Shape;138;p1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1" name="Google Shape;141;p17"/>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17"/>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3" name="Google Shape;143;p1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grpSp>
        <p:nvGrpSpPr>
          <p:cNvPr id="145" name="Google Shape;145;p18"/>
          <p:cNvGrpSpPr/>
          <p:nvPr/>
        </p:nvGrpSpPr>
        <p:grpSpPr>
          <a:xfrm>
            <a:off x="625966" y="299376"/>
            <a:ext cx="999312" cy="999312"/>
            <a:chOff x="348199" y="179450"/>
            <a:chExt cx="1116300" cy="1116300"/>
          </a:xfrm>
        </p:grpSpPr>
        <p:sp>
          <p:nvSpPr>
            <p:cNvPr id="146" name="Google Shape;146;p1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 name="Google Shape;149;p1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grpSp>
        <p:nvGrpSpPr>
          <p:cNvPr id="151" name="Google Shape;151;p19"/>
          <p:cNvGrpSpPr/>
          <p:nvPr/>
        </p:nvGrpSpPr>
        <p:grpSpPr>
          <a:xfrm>
            <a:off x="625966" y="299376"/>
            <a:ext cx="999312" cy="999312"/>
            <a:chOff x="348199" y="179450"/>
            <a:chExt cx="1116300" cy="1116300"/>
          </a:xfrm>
        </p:grpSpPr>
        <p:sp>
          <p:nvSpPr>
            <p:cNvPr id="152" name="Google Shape;152;p1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9"/>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5" name="Google Shape;155;p19"/>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6" name="Google Shape;156;p1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57" name="Shape 157"/>
        <p:cNvGrpSpPr/>
        <p:nvPr/>
      </p:nvGrpSpPr>
      <p:grpSpPr>
        <a:xfrm>
          <a:off x="0" y="0"/>
          <a:ext cx="0" cy="0"/>
          <a:chOff x="0" y="0"/>
          <a:chExt cx="0" cy="0"/>
        </a:xfrm>
      </p:grpSpPr>
      <p:grpSp>
        <p:nvGrpSpPr>
          <p:cNvPr id="158" name="Google Shape;158;p20"/>
          <p:cNvGrpSpPr/>
          <p:nvPr/>
        </p:nvGrpSpPr>
        <p:grpSpPr>
          <a:xfrm>
            <a:off x="6866714" y="1306"/>
            <a:ext cx="2267451" cy="2601690"/>
            <a:chOff x="6790514" y="1306"/>
            <a:chExt cx="2267451" cy="2601690"/>
          </a:xfrm>
        </p:grpSpPr>
        <p:grpSp>
          <p:nvGrpSpPr>
            <p:cNvPr id="159" name="Google Shape;159;p20"/>
            <p:cNvGrpSpPr/>
            <p:nvPr/>
          </p:nvGrpSpPr>
          <p:grpSpPr>
            <a:xfrm>
              <a:off x="7067465" y="1306"/>
              <a:ext cx="1990500" cy="1990200"/>
              <a:chOff x="7067465" y="1306"/>
              <a:chExt cx="1990500" cy="1990200"/>
            </a:xfrm>
          </p:grpSpPr>
          <p:sp>
            <p:nvSpPr>
              <p:cNvPr id="160" name="Google Shape;160;p20"/>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0"/>
            <p:cNvGrpSpPr/>
            <p:nvPr/>
          </p:nvGrpSpPr>
          <p:grpSpPr>
            <a:xfrm>
              <a:off x="8207126" y="1807996"/>
              <a:ext cx="795000" cy="795000"/>
              <a:chOff x="8207126" y="1807996"/>
              <a:chExt cx="795000" cy="795000"/>
            </a:xfrm>
          </p:grpSpPr>
          <p:sp>
            <p:nvSpPr>
              <p:cNvPr id="164" name="Google Shape;164;p20"/>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0"/>
            <p:cNvGrpSpPr/>
            <p:nvPr/>
          </p:nvGrpSpPr>
          <p:grpSpPr>
            <a:xfrm>
              <a:off x="6790514" y="118857"/>
              <a:ext cx="548700" cy="548700"/>
              <a:chOff x="6790514" y="118857"/>
              <a:chExt cx="548700" cy="548700"/>
            </a:xfrm>
          </p:grpSpPr>
          <p:sp>
            <p:nvSpPr>
              <p:cNvPr id="168" name="Google Shape;168;p20"/>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0" name="Google Shape;170;p20"/>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1" name="Google Shape;171;p2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grpSp>
        <p:nvGrpSpPr>
          <p:cNvPr id="173" name="Google Shape;173;p21"/>
          <p:cNvGrpSpPr/>
          <p:nvPr/>
        </p:nvGrpSpPr>
        <p:grpSpPr>
          <a:xfrm>
            <a:off x="625966" y="299376"/>
            <a:ext cx="999312" cy="999312"/>
            <a:chOff x="348199" y="179450"/>
            <a:chExt cx="1116300" cy="1116300"/>
          </a:xfrm>
        </p:grpSpPr>
        <p:sp>
          <p:nvSpPr>
            <p:cNvPr id="174" name="Google Shape;174;p2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1"/>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78" name="Google Shape;178;p21"/>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9" name="Google Shape;179;p2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0" name="Shape 180"/>
        <p:cNvGrpSpPr/>
        <p:nvPr/>
      </p:nvGrpSpPr>
      <p:grpSpPr>
        <a:xfrm>
          <a:off x="0" y="0"/>
          <a:ext cx="0" cy="0"/>
          <a:chOff x="0" y="0"/>
          <a:chExt cx="0" cy="0"/>
        </a:xfrm>
      </p:grpSpPr>
      <p:grpSp>
        <p:nvGrpSpPr>
          <p:cNvPr id="181" name="Google Shape;181;p22"/>
          <p:cNvGrpSpPr/>
          <p:nvPr/>
        </p:nvGrpSpPr>
        <p:grpSpPr>
          <a:xfrm>
            <a:off x="713373" y="3847119"/>
            <a:ext cx="825392" cy="825392"/>
            <a:chOff x="348199" y="179450"/>
            <a:chExt cx="1116300" cy="1116300"/>
          </a:xfrm>
        </p:grpSpPr>
        <p:sp>
          <p:nvSpPr>
            <p:cNvPr id="182" name="Google Shape;182;p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2"/>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85" name="Google Shape;185;p2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86" name="Shape 186"/>
        <p:cNvGrpSpPr/>
        <p:nvPr/>
      </p:nvGrpSpPr>
      <p:grpSpPr>
        <a:xfrm>
          <a:off x="0" y="0"/>
          <a:ext cx="0" cy="0"/>
          <a:chOff x="0" y="0"/>
          <a:chExt cx="0" cy="0"/>
        </a:xfrm>
      </p:grpSpPr>
      <p:grpSp>
        <p:nvGrpSpPr>
          <p:cNvPr id="187" name="Google Shape;187;p23"/>
          <p:cNvGrpSpPr/>
          <p:nvPr/>
        </p:nvGrpSpPr>
        <p:grpSpPr>
          <a:xfrm>
            <a:off x="52" y="4099200"/>
            <a:ext cx="9144036" cy="1044300"/>
            <a:chOff x="52" y="4099200"/>
            <a:chExt cx="9144036" cy="1044300"/>
          </a:xfrm>
        </p:grpSpPr>
        <p:grpSp>
          <p:nvGrpSpPr>
            <p:cNvPr id="188" name="Google Shape;188;p23"/>
            <p:cNvGrpSpPr/>
            <p:nvPr/>
          </p:nvGrpSpPr>
          <p:grpSpPr>
            <a:xfrm>
              <a:off x="52" y="4309200"/>
              <a:ext cx="231622" cy="834300"/>
              <a:chOff x="2688737" y="4301380"/>
              <a:chExt cx="231900" cy="834300"/>
            </a:xfrm>
          </p:grpSpPr>
          <p:sp>
            <p:nvSpPr>
              <p:cNvPr id="189" name="Google Shape;189;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371406" y="4099200"/>
              <a:ext cx="231622" cy="1044300"/>
              <a:chOff x="2688737" y="4091380"/>
              <a:chExt cx="231900" cy="1044300"/>
            </a:xfrm>
          </p:grpSpPr>
          <p:sp>
            <p:nvSpPr>
              <p:cNvPr id="194" name="Google Shape;194;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3"/>
            <p:cNvGrpSpPr/>
            <p:nvPr/>
          </p:nvGrpSpPr>
          <p:grpSpPr>
            <a:xfrm>
              <a:off x="742761" y="4309200"/>
              <a:ext cx="231622" cy="834300"/>
              <a:chOff x="2688737" y="4301380"/>
              <a:chExt cx="231900" cy="834300"/>
            </a:xfrm>
          </p:grpSpPr>
          <p:sp>
            <p:nvSpPr>
              <p:cNvPr id="200" name="Google Shape;200;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23"/>
            <p:cNvGrpSpPr/>
            <p:nvPr/>
          </p:nvGrpSpPr>
          <p:grpSpPr>
            <a:xfrm>
              <a:off x="1114115" y="4518900"/>
              <a:ext cx="231622" cy="624600"/>
              <a:chOff x="2688737" y="4511080"/>
              <a:chExt cx="231900" cy="624600"/>
            </a:xfrm>
          </p:grpSpPr>
          <p:sp>
            <p:nvSpPr>
              <p:cNvPr id="205" name="Google Shape;205;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3"/>
            <p:cNvGrpSpPr/>
            <p:nvPr/>
          </p:nvGrpSpPr>
          <p:grpSpPr>
            <a:xfrm>
              <a:off x="1856753" y="4099200"/>
              <a:ext cx="231600" cy="1044300"/>
              <a:chOff x="1856753" y="4099200"/>
              <a:chExt cx="231600" cy="1044300"/>
            </a:xfrm>
          </p:grpSpPr>
          <p:sp>
            <p:nvSpPr>
              <p:cNvPr id="209" name="Google Shape;209;p23"/>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3"/>
            <p:cNvGrpSpPr/>
            <p:nvPr/>
          </p:nvGrpSpPr>
          <p:grpSpPr>
            <a:xfrm>
              <a:off x="2228107" y="4309200"/>
              <a:ext cx="231600" cy="834300"/>
              <a:chOff x="2228107" y="4309200"/>
              <a:chExt cx="231600" cy="834300"/>
            </a:xfrm>
          </p:grpSpPr>
          <p:sp>
            <p:nvSpPr>
              <p:cNvPr id="215" name="Google Shape;215;p23"/>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3"/>
            <p:cNvGrpSpPr/>
            <p:nvPr/>
          </p:nvGrpSpPr>
          <p:grpSpPr>
            <a:xfrm>
              <a:off x="2599462" y="4518900"/>
              <a:ext cx="231600" cy="624600"/>
              <a:chOff x="2599462" y="4518900"/>
              <a:chExt cx="231600" cy="624600"/>
            </a:xfrm>
          </p:grpSpPr>
          <p:sp>
            <p:nvSpPr>
              <p:cNvPr id="220" name="Google Shape;220;p23"/>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3"/>
            <p:cNvGrpSpPr/>
            <p:nvPr/>
          </p:nvGrpSpPr>
          <p:grpSpPr>
            <a:xfrm>
              <a:off x="3342171" y="4099200"/>
              <a:ext cx="231600" cy="1044300"/>
              <a:chOff x="3342171" y="4099200"/>
              <a:chExt cx="231600" cy="1044300"/>
            </a:xfrm>
          </p:grpSpPr>
          <p:sp>
            <p:nvSpPr>
              <p:cNvPr id="224" name="Google Shape;224;p23"/>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3"/>
            <p:cNvGrpSpPr/>
            <p:nvPr/>
          </p:nvGrpSpPr>
          <p:grpSpPr>
            <a:xfrm>
              <a:off x="3713525" y="4309200"/>
              <a:ext cx="231600" cy="834300"/>
              <a:chOff x="3713525" y="4309200"/>
              <a:chExt cx="231600" cy="834300"/>
            </a:xfrm>
          </p:grpSpPr>
          <p:sp>
            <p:nvSpPr>
              <p:cNvPr id="230" name="Google Shape;230;p23"/>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3"/>
            <p:cNvGrpSpPr/>
            <p:nvPr/>
          </p:nvGrpSpPr>
          <p:grpSpPr>
            <a:xfrm>
              <a:off x="1485398" y="4309200"/>
              <a:ext cx="231600" cy="834300"/>
              <a:chOff x="1485398" y="4309200"/>
              <a:chExt cx="231600" cy="834300"/>
            </a:xfrm>
          </p:grpSpPr>
          <p:sp>
            <p:nvSpPr>
              <p:cNvPr id="235" name="Google Shape;235;p23"/>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3"/>
            <p:cNvGrpSpPr/>
            <p:nvPr/>
          </p:nvGrpSpPr>
          <p:grpSpPr>
            <a:xfrm>
              <a:off x="4084879" y="4518900"/>
              <a:ext cx="231600" cy="624600"/>
              <a:chOff x="4084879" y="4518900"/>
              <a:chExt cx="231600" cy="624600"/>
            </a:xfrm>
          </p:grpSpPr>
          <p:sp>
            <p:nvSpPr>
              <p:cNvPr id="240" name="Google Shape;240;p23"/>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3"/>
            <p:cNvGrpSpPr/>
            <p:nvPr/>
          </p:nvGrpSpPr>
          <p:grpSpPr>
            <a:xfrm>
              <a:off x="2970816" y="4309200"/>
              <a:ext cx="231600" cy="834300"/>
              <a:chOff x="2970816" y="4309200"/>
              <a:chExt cx="231600" cy="834300"/>
            </a:xfrm>
          </p:grpSpPr>
          <p:sp>
            <p:nvSpPr>
              <p:cNvPr id="244" name="Google Shape;244;p23"/>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3"/>
            <p:cNvGrpSpPr/>
            <p:nvPr/>
          </p:nvGrpSpPr>
          <p:grpSpPr>
            <a:xfrm>
              <a:off x="4456234" y="4309200"/>
              <a:ext cx="231600" cy="834300"/>
              <a:chOff x="4456234" y="4309200"/>
              <a:chExt cx="231600" cy="834300"/>
            </a:xfrm>
          </p:grpSpPr>
          <p:sp>
            <p:nvSpPr>
              <p:cNvPr id="249" name="Google Shape;249;p23"/>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23"/>
            <p:cNvGrpSpPr/>
            <p:nvPr/>
          </p:nvGrpSpPr>
          <p:grpSpPr>
            <a:xfrm>
              <a:off x="4827588" y="4099200"/>
              <a:ext cx="231600" cy="1044300"/>
              <a:chOff x="4827588" y="4099200"/>
              <a:chExt cx="231600" cy="1044300"/>
            </a:xfrm>
          </p:grpSpPr>
          <p:sp>
            <p:nvSpPr>
              <p:cNvPr id="254" name="Google Shape;254;p23"/>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3"/>
            <p:cNvGrpSpPr/>
            <p:nvPr/>
          </p:nvGrpSpPr>
          <p:grpSpPr>
            <a:xfrm>
              <a:off x="5198943" y="4309200"/>
              <a:ext cx="231600" cy="834300"/>
              <a:chOff x="5198943" y="4309200"/>
              <a:chExt cx="231600" cy="834300"/>
            </a:xfrm>
          </p:grpSpPr>
          <p:sp>
            <p:nvSpPr>
              <p:cNvPr id="260" name="Google Shape;260;p23"/>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3"/>
            <p:cNvGrpSpPr/>
            <p:nvPr/>
          </p:nvGrpSpPr>
          <p:grpSpPr>
            <a:xfrm>
              <a:off x="5570297" y="4518900"/>
              <a:ext cx="231600" cy="624600"/>
              <a:chOff x="5570297" y="4518900"/>
              <a:chExt cx="231600" cy="624600"/>
            </a:xfrm>
          </p:grpSpPr>
          <p:sp>
            <p:nvSpPr>
              <p:cNvPr id="265" name="Google Shape;265;p23"/>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3"/>
            <p:cNvGrpSpPr/>
            <p:nvPr/>
          </p:nvGrpSpPr>
          <p:grpSpPr>
            <a:xfrm>
              <a:off x="5941652" y="4309200"/>
              <a:ext cx="231600" cy="834300"/>
              <a:chOff x="5941652" y="4309200"/>
              <a:chExt cx="231600" cy="834300"/>
            </a:xfrm>
          </p:grpSpPr>
          <p:sp>
            <p:nvSpPr>
              <p:cNvPr id="269" name="Google Shape;269;p23"/>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3"/>
            <p:cNvGrpSpPr/>
            <p:nvPr/>
          </p:nvGrpSpPr>
          <p:grpSpPr>
            <a:xfrm>
              <a:off x="6313006" y="4099200"/>
              <a:ext cx="231600" cy="1044300"/>
              <a:chOff x="6313006" y="4099200"/>
              <a:chExt cx="231600" cy="1044300"/>
            </a:xfrm>
          </p:grpSpPr>
          <p:sp>
            <p:nvSpPr>
              <p:cNvPr id="274" name="Google Shape;274;p23"/>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3"/>
            <p:cNvGrpSpPr/>
            <p:nvPr/>
          </p:nvGrpSpPr>
          <p:grpSpPr>
            <a:xfrm>
              <a:off x="6684361" y="4309200"/>
              <a:ext cx="231600" cy="834300"/>
              <a:chOff x="6684361" y="4309200"/>
              <a:chExt cx="231600" cy="834300"/>
            </a:xfrm>
          </p:grpSpPr>
          <p:sp>
            <p:nvSpPr>
              <p:cNvPr id="280" name="Google Shape;280;p23"/>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3"/>
            <p:cNvGrpSpPr/>
            <p:nvPr/>
          </p:nvGrpSpPr>
          <p:grpSpPr>
            <a:xfrm>
              <a:off x="7055715" y="4518900"/>
              <a:ext cx="231600" cy="624600"/>
              <a:chOff x="7055715" y="4518900"/>
              <a:chExt cx="231600" cy="624600"/>
            </a:xfrm>
          </p:grpSpPr>
          <p:sp>
            <p:nvSpPr>
              <p:cNvPr id="285" name="Google Shape;285;p23"/>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23"/>
            <p:cNvGrpSpPr/>
            <p:nvPr/>
          </p:nvGrpSpPr>
          <p:grpSpPr>
            <a:xfrm>
              <a:off x="7798424" y="4099200"/>
              <a:ext cx="231600" cy="1044300"/>
              <a:chOff x="7798424" y="4099200"/>
              <a:chExt cx="231600" cy="1044300"/>
            </a:xfrm>
          </p:grpSpPr>
          <p:sp>
            <p:nvSpPr>
              <p:cNvPr id="289" name="Google Shape;289;p23"/>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3"/>
            <p:cNvGrpSpPr/>
            <p:nvPr/>
          </p:nvGrpSpPr>
          <p:grpSpPr>
            <a:xfrm>
              <a:off x="8169779" y="4309200"/>
              <a:ext cx="231600" cy="834300"/>
              <a:chOff x="8169779" y="4309200"/>
              <a:chExt cx="231600" cy="834300"/>
            </a:xfrm>
          </p:grpSpPr>
          <p:sp>
            <p:nvSpPr>
              <p:cNvPr id="295" name="Google Shape;295;p23"/>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3"/>
            <p:cNvGrpSpPr/>
            <p:nvPr/>
          </p:nvGrpSpPr>
          <p:grpSpPr>
            <a:xfrm>
              <a:off x="7427070" y="4309200"/>
              <a:ext cx="231600" cy="834300"/>
              <a:chOff x="7427070" y="4309200"/>
              <a:chExt cx="231600" cy="834300"/>
            </a:xfrm>
          </p:grpSpPr>
          <p:sp>
            <p:nvSpPr>
              <p:cNvPr id="300" name="Google Shape;300;p23"/>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3"/>
            <p:cNvGrpSpPr/>
            <p:nvPr/>
          </p:nvGrpSpPr>
          <p:grpSpPr>
            <a:xfrm>
              <a:off x="8541133" y="4518900"/>
              <a:ext cx="231600" cy="624600"/>
              <a:chOff x="8541133" y="4518900"/>
              <a:chExt cx="231600" cy="624600"/>
            </a:xfrm>
          </p:grpSpPr>
          <p:sp>
            <p:nvSpPr>
              <p:cNvPr id="305" name="Google Shape;305;p23"/>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3"/>
            <p:cNvGrpSpPr/>
            <p:nvPr/>
          </p:nvGrpSpPr>
          <p:grpSpPr>
            <a:xfrm>
              <a:off x="8912488" y="4309200"/>
              <a:ext cx="231600" cy="834300"/>
              <a:chOff x="8912488" y="4309200"/>
              <a:chExt cx="231600" cy="834300"/>
            </a:xfrm>
          </p:grpSpPr>
          <p:sp>
            <p:nvSpPr>
              <p:cNvPr id="309" name="Google Shape;309;p23"/>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3" name="Google Shape;313;p23"/>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314" name="Google Shape;314;p23"/>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315" name="Google Shape;315;p2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6" name="Shape 316"/>
        <p:cNvGrpSpPr/>
        <p:nvPr/>
      </p:nvGrpSpPr>
      <p:grpSpPr>
        <a:xfrm>
          <a:off x="0" y="0"/>
          <a:ext cx="0" cy="0"/>
          <a:chOff x="0" y="0"/>
          <a:chExt cx="0" cy="0"/>
        </a:xfrm>
      </p:grpSpPr>
      <p:sp>
        <p:nvSpPr>
          <p:cNvPr id="317" name="Google Shape;317;p2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318" name="Shape 318"/>
        <p:cNvGrpSpPr/>
        <p:nvPr/>
      </p:nvGrpSpPr>
      <p:grpSpPr>
        <a:xfrm>
          <a:off x="0" y="0"/>
          <a:ext cx="0" cy="0"/>
          <a:chOff x="0" y="0"/>
          <a:chExt cx="0" cy="0"/>
        </a:xfrm>
      </p:grpSpPr>
      <p:sp>
        <p:nvSpPr>
          <p:cNvPr id="319" name="Google Shape;319;p25"/>
          <p:cNvSpPr txBox="1"/>
          <p:nvPr>
            <p:ph idx="10" type="dt"/>
          </p:nvPr>
        </p:nvSpPr>
        <p:spPr>
          <a:xfrm>
            <a:off x="457200" y="4767263"/>
            <a:ext cx="2133600" cy="2739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SzPts val="1100"/>
              <a:buNone/>
              <a:defRPr sz="1400">
                <a:solidFill>
                  <a:schemeClr val="dk1"/>
                </a:solidFill>
                <a:latin typeface="Palatino Linotype"/>
                <a:ea typeface="Palatino Linotype"/>
                <a:cs typeface="Palatino Linotype"/>
                <a:sym typeface="Palatino Linotype"/>
              </a:defRPr>
            </a:lvl1pPr>
            <a:lvl2pPr indent="0" lvl="1" marL="3429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indent="0" lvl="2" marL="6858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indent="0" lvl="3" marL="10287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indent="0" lvl="4" marL="13716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indent="0" lvl="5" marL="17145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indent="0" lvl="6" marL="20574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indent="0" lvl="7" marL="24003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indent="0" lvl="8" marL="27432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320" name="Google Shape;320;p25"/>
          <p:cNvSpPr txBox="1"/>
          <p:nvPr>
            <p:ph idx="11" type="ftr"/>
          </p:nvPr>
        </p:nvSpPr>
        <p:spPr>
          <a:xfrm>
            <a:off x="2667000" y="4767263"/>
            <a:ext cx="3352800" cy="2739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SzPts val="1100"/>
              <a:buNone/>
              <a:defRPr sz="1400">
                <a:solidFill>
                  <a:schemeClr val="dk1"/>
                </a:solidFill>
                <a:latin typeface="Palatino Linotype"/>
                <a:ea typeface="Palatino Linotype"/>
                <a:cs typeface="Palatino Linotype"/>
                <a:sym typeface="Palatino Linotype"/>
              </a:defRPr>
            </a:lvl1pPr>
            <a:lvl2pPr indent="0" lvl="1" marL="3429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indent="0" lvl="2" marL="6858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indent="0" lvl="3" marL="10287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indent="0" lvl="4" marL="13716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indent="0" lvl="5" marL="17145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indent="0" lvl="6" marL="20574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indent="0" lvl="7" marL="24003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indent="0" lvl="8" marL="27432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321" name="Google Shape;321;p25"/>
          <p:cNvSpPr txBox="1"/>
          <p:nvPr>
            <p:ph idx="12" type="sldNum"/>
          </p:nvPr>
        </p:nvSpPr>
        <p:spPr>
          <a:xfrm>
            <a:off x="7924800" y="4767263"/>
            <a:ext cx="7620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Palatino Linotype"/>
                <a:ea typeface="Palatino Linotype"/>
                <a:cs typeface="Palatino Linotype"/>
                <a:sym typeface="Palatino Linotype"/>
              </a:defRPr>
            </a:lvl1pPr>
            <a:lvl2pPr indent="0" lvl="1" marL="0" marR="0" rtl="0" algn="l">
              <a:spcBef>
                <a:spcPts val="0"/>
              </a:spcBef>
              <a:buNone/>
              <a:defRPr sz="1400">
                <a:solidFill>
                  <a:schemeClr val="dk1"/>
                </a:solidFill>
                <a:latin typeface="Palatino Linotype"/>
                <a:ea typeface="Palatino Linotype"/>
                <a:cs typeface="Palatino Linotype"/>
                <a:sym typeface="Palatino Linotype"/>
              </a:defRPr>
            </a:lvl2pPr>
            <a:lvl3pPr indent="0" lvl="2" marL="0" marR="0" rtl="0" algn="l">
              <a:spcBef>
                <a:spcPts val="0"/>
              </a:spcBef>
              <a:buNone/>
              <a:defRPr sz="1400">
                <a:solidFill>
                  <a:schemeClr val="dk1"/>
                </a:solidFill>
                <a:latin typeface="Palatino Linotype"/>
                <a:ea typeface="Palatino Linotype"/>
                <a:cs typeface="Palatino Linotype"/>
                <a:sym typeface="Palatino Linotype"/>
              </a:defRPr>
            </a:lvl3pPr>
            <a:lvl4pPr indent="0" lvl="3" marL="0" marR="0" rtl="0" algn="l">
              <a:spcBef>
                <a:spcPts val="0"/>
              </a:spcBef>
              <a:buNone/>
              <a:defRPr sz="1400">
                <a:solidFill>
                  <a:schemeClr val="dk1"/>
                </a:solidFill>
                <a:latin typeface="Palatino Linotype"/>
                <a:ea typeface="Palatino Linotype"/>
                <a:cs typeface="Palatino Linotype"/>
                <a:sym typeface="Palatino Linotype"/>
              </a:defRPr>
            </a:lvl4pPr>
            <a:lvl5pPr indent="0" lvl="4" marL="0" marR="0" rtl="0" algn="l">
              <a:spcBef>
                <a:spcPts val="0"/>
              </a:spcBef>
              <a:buNone/>
              <a:defRPr sz="1400">
                <a:solidFill>
                  <a:schemeClr val="dk1"/>
                </a:solidFill>
                <a:latin typeface="Palatino Linotype"/>
                <a:ea typeface="Palatino Linotype"/>
                <a:cs typeface="Palatino Linotype"/>
                <a:sym typeface="Palatino Linotype"/>
              </a:defRPr>
            </a:lvl5pPr>
            <a:lvl6pPr indent="0" lvl="5" marL="0" marR="0" rtl="0" algn="l">
              <a:spcBef>
                <a:spcPts val="0"/>
              </a:spcBef>
              <a:buNone/>
              <a:defRPr sz="1400">
                <a:solidFill>
                  <a:schemeClr val="dk1"/>
                </a:solidFill>
                <a:latin typeface="Palatino Linotype"/>
                <a:ea typeface="Palatino Linotype"/>
                <a:cs typeface="Palatino Linotype"/>
                <a:sym typeface="Palatino Linotype"/>
              </a:defRPr>
            </a:lvl6pPr>
            <a:lvl7pPr indent="0" lvl="6" marL="0" marR="0" rtl="0" algn="l">
              <a:spcBef>
                <a:spcPts val="0"/>
              </a:spcBef>
              <a:buNone/>
              <a:defRPr sz="1400">
                <a:solidFill>
                  <a:schemeClr val="dk1"/>
                </a:solidFill>
                <a:latin typeface="Palatino Linotype"/>
                <a:ea typeface="Palatino Linotype"/>
                <a:cs typeface="Palatino Linotype"/>
                <a:sym typeface="Palatino Linotype"/>
              </a:defRPr>
            </a:lvl7pPr>
            <a:lvl8pPr indent="0" lvl="7" marL="0" marR="0" rtl="0" algn="l">
              <a:spcBef>
                <a:spcPts val="0"/>
              </a:spcBef>
              <a:buNone/>
              <a:defRPr sz="1400">
                <a:solidFill>
                  <a:schemeClr val="dk1"/>
                </a:solidFill>
                <a:latin typeface="Palatino Linotype"/>
                <a:ea typeface="Palatino Linotype"/>
                <a:cs typeface="Palatino Linotype"/>
                <a:sym typeface="Palatino Linotype"/>
              </a:defRPr>
            </a:lvl8pPr>
            <a:lvl9pPr indent="0" lvl="8" marL="0" marR="0" rtl="0" algn="l">
              <a:spcBef>
                <a:spcPts val="0"/>
              </a:spcBef>
              <a:buNone/>
              <a:defRPr sz="1400">
                <a:solidFill>
                  <a:schemeClr val="dk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
              <a:t>‹#›</a:t>
            </a:fld>
            <a:endParaRPr/>
          </a:p>
        </p:txBody>
      </p:sp>
      <p:sp>
        <p:nvSpPr>
          <p:cNvPr id="322" name="Google Shape;322;p25"/>
          <p:cNvSpPr txBox="1"/>
          <p:nvPr>
            <p:ph idx="1" type="body"/>
          </p:nvPr>
        </p:nvSpPr>
        <p:spPr>
          <a:xfrm>
            <a:off x="530352" y="2028498"/>
            <a:ext cx="7772400" cy="11322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00"/>
              </a:spcBef>
              <a:spcAft>
                <a:spcPts val="0"/>
              </a:spcAft>
              <a:buClr>
                <a:schemeClr val="accent3"/>
              </a:buClr>
              <a:buSzPts val="1300"/>
              <a:buFont typeface="Noto Sans Symbols"/>
              <a:buNone/>
              <a:defRPr b="0" i="0" sz="1700" u="none" cap="none" strike="noStrike">
                <a:solidFill>
                  <a:schemeClr val="dk1"/>
                </a:solidFill>
                <a:latin typeface="Palatino Linotype"/>
                <a:ea typeface="Palatino Linotype"/>
                <a:cs typeface="Palatino Linotype"/>
                <a:sym typeface="Palatino Linotype"/>
              </a:defRPr>
            </a:lvl1pPr>
            <a:lvl2pPr indent="-228600" lvl="1" marL="914400" marR="0" rtl="0" algn="l">
              <a:spcBef>
                <a:spcPts val="1600"/>
              </a:spcBef>
              <a:spcAft>
                <a:spcPts val="0"/>
              </a:spcAft>
              <a:buClr>
                <a:schemeClr val="accent1"/>
              </a:buClr>
              <a:buSzPts val="1100"/>
              <a:buFont typeface="Noto Sans Symbols"/>
              <a:buNone/>
              <a:defRPr b="0" i="0" sz="1400" u="none" cap="none" strike="noStrike">
                <a:solidFill>
                  <a:srgbClr val="88CECF"/>
                </a:solidFill>
                <a:latin typeface="Palatino Linotype"/>
                <a:ea typeface="Palatino Linotype"/>
                <a:cs typeface="Palatino Linotype"/>
                <a:sym typeface="Palatino Linotype"/>
              </a:defRPr>
            </a:lvl2pPr>
            <a:lvl3pPr indent="-228600" lvl="2" marL="1371600" marR="0" rtl="0" algn="l">
              <a:spcBef>
                <a:spcPts val="1600"/>
              </a:spcBef>
              <a:spcAft>
                <a:spcPts val="0"/>
              </a:spcAft>
              <a:buClr>
                <a:schemeClr val="accent2"/>
              </a:buClr>
              <a:buSzPts val="1100"/>
              <a:buFont typeface="Noto Sans Symbols"/>
              <a:buNone/>
              <a:defRPr b="0" i="0" sz="1200" u="none" cap="none" strike="noStrike">
                <a:solidFill>
                  <a:srgbClr val="88CECF"/>
                </a:solidFill>
                <a:latin typeface="Palatino Linotype"/>
                <a:ea typeface="Palatino Linotype"/>
                <a:cs typeface="Palatino Linotype"/>
                <a:sym typeface="Palatino Linotype"/>
              </a:defRPr>
            </a:lvl3pPr>
            <a:lvl4pPr indent="-228600" lvl="3" marL="1828800" marR="0" rtl="0" algn="l">
              <a:spcBef>
                <a:spcPts val="1600"/>
              </a:spcBef>
              <a:spcAft>
                <a:spcPts val="0"/>
              </a:spcAft>
              <a:buClr>
                <a:schemeClr val="accent3"/>
              </a:buClr>
              <a:buSzPts val="1100"/>
              <a:buFont typeface="Noto Sans Symbols"/>
              <a:buNone/>
              <a:defRPr b="0" i="0" sz="1100" u="none" cap="none" strike="noStrike">
                <a:solidFill>
                  <a:srgbClr val="88CECF"/>
                </a:solidFill>
                <a:latin typeface="Palatino Linotype"/>
                <a:ea typeface="Palatino Linotype"/>
                <a:cs typeface="Palatino Linotype"/>
                <a:sym typeface="Palatino Linotype"/>
              </a:defRPr>
            </a:lvl4pPr>
            <a:lvl5pPr indent="-228600" lvl="4" marL="2286000" marR="0" rtl="0" algn="l">
              <a:spcBef>
                <a:spcPts val="1600"/>
              </a:spcBef>
              <a:spcAft>
                <a:spcPts val="0"/>
              </a:spcAft>
              <a:buClr>
                <a:schemeClr val="accent4"/>
              </a:buClr>
              <a:buSzPts val="1100"/>
              <a:buFont typeface="Noto Sans Symbols"/>
              <a:buNone/>
              <a:defRPr b="0" i="0" sz="1100" u="none" cap="none" strike="noStrike">
                <a:solidFill>
                  <a:srgbClr val="88CECF"/>
                </a:solidFill>
                <a:latin typeface="Palatino Linotype"/>
                <a:ea typeface="Palatino Linotype"/>
                <a:cs typeface="Palatino Linotype"/>
                <a:sym typeface="Palatino Linotype"/>
              </a:defRPr>
            </a:lvl5pPr>
            <a:lvl6pPr indent="-298450" lvl="5" marL="2743200" marR="0" rtl="0" algn="l">
              <a:spcBef>
                <a:spcPts val="1600"/>
              </a:spcBef>
              <a:spcAft>
                <a:spcPts val="0"/>
              </a:spcAft>
              <a:buClr>
                <a:schemeClr val="accent5"/>
              </a:buClr>
              <a:buSzPts val="1100"/>
              <a:buFont typeface="Noto Sans Symbols"/>
              <a:buChar char="●"/>
              <a:defRPr b="0" i="0" sz="1400" u="none" cap="none" strike="noStrike">
                <a:solidFill>
                  <a:schemeClr val="dk1"/>
                </a:solidFill>
                <a:latin typeface="Palatino Linotype"/>
                <a:ea typeface="Palatino Linotype"/>
                <a:cs typeface="Palatino Linotype"/>
                <a:sym typeface="Palatino Linotype"/>
              </a:defRPr>
            </a:lvl6pPr>
            <a:lvl7pPr indent="-292100" lvl="6" marL="3200400" marR="0" rtl="0" algn="l">
              <a:spcBef>
                <a:spcPts val="1600"/>
              </a:spcBef>
              <a:spcAft>
                <a:spcPts val="0"/>
              </a:spcAft>
              <a:buClr>
                <a:schemeClr val="accent6"/>
              </a:buClr>
              <a:buSzPts val="1000"/>
              <a:buFont typeface="Noto Sans Symbols"/>
              <a:buChar char="●"/>
              <a:defRPr b="0" i="0" sz="1200" u="none" cap="none" strike="noStrike">
                <a:solidFill>
                  <a:schemeClr val="dk1"/>
                </a:solidFill>
                <a:latin typeface="Palatino Linotype"/>
                <a:ea typeface="Palatino Linotype"/>
                <a:cs typeface="Palatino Linotype"/>
                <a:sym typeface="Palatino Linotype"/>
              </a:defRPr>
            </a:lvl7pPr>
            <a:lvl8pPr indent="-304800" lvl="7" marL="3657600" marR="0" rtl="0" algn="l">
              <a:spcBef>
                <a:spcPts val="1600"/>
              </a:spcBef>
              <a:spcAft>
                <a:spcPts val="0"/>
              </a:spcAft>
              <a:buClr>
                <a:schemeClr val="dk2"/>
              </a:buClr>
              <a:buSzPts val="1200"/>
              <a:buFont typeface="Palatino Linotype"/>
              <a:buChar char="•"/>
              <a:defRPr b="0" i="0" sz="1200" u="none" cap="none" strike="noStrike">
                <a:solidFill>
                  <a:schemeClr val="dk1"/>
                </a:solidFill>
                <a:latin typeface="Palatino Linotype"/>
                <a:ea typeface="Palatino Linotype"/>
                <a:cs typeface="Palatino Linotype"/>
                <a:sym typeface="Palatino Linotype"/>
              </a:defRPr>
            </a:lvl8pPr>
            <a:lvl9pPr indent="-298450" lvl="8" marL="4114800" marR="0" rtl="0" algn="l">
              <a:spcBef>
                <a:spcPts val="1600"/>
              </a:spcBef>
              <a:spcAft>
                <a:spcPts val="1600"/>
              </a:spcAft>
              <a:buClr>
                <a:schemeClr val="dk2"/>
              </a:buClr>
              <a:buSzPts val="1100"/>
              <a:buFont typeface="Palatino Linotype"/>
              <a:buChar char="•"/>
              <a:defRPr b="0" i="0" sz="1100" u="none" cap="none" strike="noStrike">
                <a:solidFill>
                  <a:schemeClr val="dk1"/>
                </a:solidFill>
                <a:latin typeface="Palatino Linotype"/>
                <a:ea typeface="Palatino Linotype"/>
                <a:cs typeface="Palatino Linotype"/>
                <a:sym typeface="Palatino Linotype"/>
              </a:defRPr>
            </a:lvl9pPr>
          </a:lstStyle>
          <a:p/>
        </p:txBody>
      </p:sp>
      <p:sp>
        <p:nvSpPr>
          <p:cNvPr id="323" name="Google Shape;323;p25"/>
          <p:cNvSpPr txBox="1"/>
          <p:nvPr>
            <p:ph type="title"/>
          </p:nvPr>
        </p:nvSpPr>
        <p:spPr>
          <a:xfrm>
            <a:off x="530352" y="987552"/>
            <a:ext cx="7772400" cy="10218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2800"/>
              <a:buFont typeface="Century Gothic"/>
              <a:buNone/>
              <a:defRPr b="1" i="0" sz="4200" u="none" cap="none" strike="noStrike">
                <a:solidFill>
                  <a:schemeClr val="dk2"/>
                </a:solidFill>
                <a:latin typeface="Century Gothic"/>
                <a:ea typeface="Century Gothic"/>
                <a:cs typeface="Century Gothic"/>
                <a:sym typeface="Century Gothic"/>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324" name="Shape 324"/>
        <p:cNvGrpSpPr/>
        <p:nvPr/>
      </p:nvGrpSpPr>
      <p:grpSpPr>
        <a:xfrm>
          <a:off x="0" y="0"/>
          <a:ext cx="0" cy="0"/>
          <a:chOff x="0" y="0"/>
          <a:chExt cx="0" cy="0"/>
        </a:xfrm>
      </p:grpSpPr>
      <p:sp>
        <p:nvSpPr>
          <p:cNvPr id="325" name="Google Shape;325;p26"/>
          <p:cNvSpPr txBox="1"/>
          <p:nvPr>
            <p:ph idx="10" type="dt"/>
          </p:nvPr>
        </p:nvSpPr>
        <p:spPr>
          <a:xfrm>
            <a:off x="457200" y="4767263"/>
            <a:ext cx="2133600" cy="2739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SzPts val="1100"/>
              <a:buNone/>
              <a:defRPr sz="1400">
                <a:solidFill>
                  <a:schemeClr val="dk1"/>
                </a:solidFill>
                <a:latin typeface="Palatino Linotype"/>
                <a:ea typeface="Palatino Linotype"/>
                <a:cs typeface="Palatino Linotype"/>
                <a:sym typeface="Palatino Linotype"/>
              </a:defRPr>
            </a:lvl1pPr>
            <a:lvl2pPr indent="0" lvl="1" marL="3429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indent="0" lvl="2" marL="6858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indent="0" lvl="3" marL="10287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indent="0" lvl="4" marL="13716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indent="0" lvl="5" marL="17145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indent="0" lvl="6" marL="20574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indent="0" lvl="7" marL="24003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indent="0" lvl="8" marL="27432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326" name="Google Shape;326;p26"/>
          <p:cNvSpPr txBox="1"/>
          <p:nvPr>
            <p:ph idx="11" type="ftr"/>
          </p:nvPr>
        </p:nvSpPr>
        <p:spPr>
          <a:xfrm>
            <a:off x="2667000" y="4767263"/>
            <a:ext cx="3352800" cy="273900"/>
          </a:xfrm>
          <a:prstGeom prst="rect">
            <a:avLst/>
          </a:prstGeom>
          <a:noFill/>
          <a:ln>
            <a:noFill/>
          </a:ln>
        </p:spPr>
        <p:txBody>
          <a:bodyPr anchorCtr="0" anchor="t" bIns="68575" lIns="68575" spcFirstLastPara="1" rIns="68575" wrap="square" tIns="68575">
            <a:noAutofit/>
          </a:bodyPr>
          <a:lstStyle>
            <a:lvl1pPr indent="0" lvl="0" marL="0" marR="0" rtl="0" algn="l">
              <a:spcBef>
                <a:spcPts val="0"/>
              </a:spcBef>
              <a:spcAft>
                <a:spcPts val="0"/>
              </a:spcAft>
              <a:buSzPts val="1100"/>
              <a:buNone/>
              <a:defRPr sz="1400">
                <a:solidFill>
                  <a:schemeClr val="dk1"/>
                </a:solidFill>
                <a:latin typeface="Palatino Linotype"/>
                <a:ea typeface="Palatino Linotype"/>
                <a:cs typeface="Palatino Linotype"/>
                <a:sym typeface="Palatino Linotype"/>
              </a:defRPr>
            </a:lvl1pPr>
            <a:lvl2pPr indent="0" lvl="1" marL="3429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2pPr>
            <a:lvl3pPr indent="0" lvl="2" marL="6858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3pPr>
            <a:lvl4pPr indent="0" lvl="3" marL="10287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4pPr>
            <a:lvl5pPr indent="0" lvl="4" marL="13716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5pPr>
            <a:lvl6pPr indent="0" lvl="5" marL="17145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6pPr>
            <a:lvl7pPr indent="0" lvl="6" marL="20574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7pPr>
            <a:lvl8pPr indent="0" lvl="7" marL="24003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8pPr>
            <a:lvl9pPr indent="0" lvl="8" marL="2743200" marR="0" rtl="0" algn="l">
              <a:spcBef>
                <a:spcPts val="0"/>
              </a:spcBef>
              <a:spcAft>
                <a:spcPts val="0"/>
              </a:spcAft>
              <a:buSzPts val="1100"/>
              <a:buNone/>
              <a:defRPr b="0" i="0" sz="1400" u="none" cap="none" strike="noStrike">
                <a:solidFill>
                  <a:schemeClr val="dk1"/>
                </a:solidFill>
                <a:latin typeface="Palatino Linotype"/>
                <a:ea typeface="Palatino Linotype"/>
                <a:cs typeface="Palatino Linotype"/>
                <a:sym typeface="Palatino Linotype"/>
              </a:defRPr>
            </a:lvl9pPr>
          </a:lstStyle>
          <a:p/>
        </p:txBody>
      </p:sp>
      <p:sp>
        <p:nvSpPr>
          <p:cNvPr id="327" name="Google Shape;327;p26"/>
          <p:cNvSpPr txBox="1"/>
          <p:nvPr>
            <p:ph idx="12" type="sldNum"/>
          </p:nvPr>
        </p:nvSpPr>
        <p:spPr>
          <a:xfrm>
            <a:off x="7924800" y="4767263"/>
            <a:ext cx="7620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Palatino Linotype"/>
                <a:ea typeface="Palatino Linotype"/>
                <a:cs typeface="Palatino Linotype"/>
                <a:sym typeface="Palatino Linotype"/>
              </a:defRPr>
            </a:lvl1pPr>
            <a:lvl2pPr indent="0" lvl="1" marL="0" marR="0" rtl="0" algn="l">
              <a:spcBef>
                <a:spcPts val="0"/>
              </a:spcBef>
              <a:buNone/>
              <a:defRPr sz="1400">
                <a:solidFill>
                  <a:schemeClr val="dk1"/>
                </a:solidFill>
                <a:latin typeface="Palatino Linotype"/>
                <a:ea typeface="Palatino Linotype"/>
                <a:cs typeface="Palatino Linotype"/>
                <a:sym typeface="Palatino Linotype"/>
              </a:defRPr>
            </a:lvl2pPr>
            <a:lvl3pPr indent="0" lvl="2" marL="0" marR="0" rtl="0" algn="l">
              <a:spcBef>
                <a:spcPts val="0"/>
              </a:spcBef>
              <a:buNone/>
              <a:defRPr sz="1400">
                <a:solidFill>
                  <a:schemeClr val="dk1"/>
                </a:solidFill>
                <a:latin typeface="Palatino Linotype"/>
                <a:ea typeface="Palatino Linotype"/>
                <a:cs typeface="Palatino Linotype"/>
                <a:sym typeface="Palatino Linotype"/>
              </a:defRPr>
            </a:lvl3pPr>
            <a:lvl4pPr indent="0" lvl="3" marL="0" marR="0" rtl="0" algn="l">
              <a:spcBef>
                <a:spcPts val="0"/>
              </a:spcBef>
              <a:buNone/>
              <a:defRPr sz="1400">
                <a:solidFill>
                  <a:schemeClr val="dk1"/>
                </a:solidFill>
                <a:latin typeface="Palatino Linotype"/>
                <a:ea typeface="Palatino Linotype"/>
                <a:cs typeface="Palatino Linotype"/>
                <a:sym typeface="Palatino Linotype"/>
              </a:defRPr>
            </a:lvl4pPr>
            <a:lvl5pPr indent="0" lvl="4" marL="0" marR="0" rtl="0" algn="l">
              <a:spcBef>
                <a:spcPts val="0"/>
              </a:spcBef>
              <a:buNone/>
              <a:defRPr sz="1400">
                <a:solidFill>
                  <a:schemeClr val="dk1"/>
                </a:solidFill>
                <a:latin typeface="Palatino Linotype"/>
                <a:ea typeface="Palatino Linotype"/>
                <a:cs typeface="Palatino Linotype"/>
                <a:sym typeface="Palatino Linotype"/>
              </a:defRPr>
            </a:lvl5pPr>
            <a:lvl6pPr indent="0" lvl="5" marL="0" marR="0" rtl="0" algn="l">
              <a:spcBef>
                <a:spcPts val="0"/>
              </a:spcBef>
              <a:buNone/>
              <a:defRPr sz="1400">
                <a:solidFill>
                  <a:schemeClr val="dk1"/>
                </a:solidFill>
                <a:latin typeface="Palatino Linotype"/>
                <a:ea typeface="Palatino Linotype"/>
                <a:cs typeface="Palatino Linotype"/>
                <a:sym typeface="Palatino Linotype"/>
              </a:defRPr>
            </a:lvl6pPr>
            <a:lvl7pPr indent="0" lvl="6" marL="0" marR="0" rtl="0" algn="l">
              <a:spcBef>
                <a:spcPts val="0"/>
              </a:spcBef>
              <a:buNone/>
              <a:defRPr sz="1400">
                <a:solidFill>
                  <a:schemeClr val="dk1"/>
                </a:solidFill>
                <a:latin typeface="Palatino Linotype"/>
                <a:ea typeface="Palatino Linotype"/>
                <a:cs typeface="Palatino Linotype"/>
                <a:sym typeface="Palatino Linotype"/>
              </a:defRPr>
            </a:lvl7pPr>
            <a:lvl8pPr indent="0" lvl="7" marL="0" marR="0" rtl="0" algn="l">
              <a:spcBef>
                <a:spcPts val="0"/>
              </a:spcBef>
              <a:buNone/>
              <a:defRPr sz="1400">
                <a:solidFill>
                  <a:schemeClr val="dk1"/>
                </a:solidFill>
                <a:latin typeface="Palatino Linotype"/>
                <a:ea typeface="Palatino Linotype"/>
                <a:cs typeface="Palatino Linotype"/>
                <a:sym typeface="Palatino Linotype"/>
              </a:defRPr>
            </a:lvl8pPr>
            <a:lvl9pPr indent="0" lvl="8" marL="0" marR="0" rtl="0" algn="l">
              <a:spcBef>
                <a:spcPts val="0"/>
              </a:spcBef>
              <a:buNone/>
              <a:defRPr sz="1400">
                <a:solidFill>
                  <a:schemeClr val="dk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
              <a:t>‹#›</a:t>
            </a:fld>
            <a:endParaRPr/>
          </a:p>
        </p:txBody>
      </p:sp>
      <p:sp>
        <p:nvSpPr>
          <p:cNvPr id="328" name="Google Shape;328;p26"/>
          <p:cNvSpPr txBox="1"/>
          <p:nvPr>
            <p:ph idx="1" type="body"/>
          </p:nvPr>
        </p:nvSpPr>
        <p:spPr>
          <a:xfrm>
            <a:off x="530352" y="2028498"/>
            <a:ext cx="7772400" cy="11322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00"/>
              </a:spcBef>
              <a:spcAft>
                <a:spcPts val="0"/>
              </a:spcAft>
              <a:buClr>
                <a:schemeClr val="accent3"/>
              </a:buClr>
              <a:buSzPts val="1300"/>
              <a:buFont typeface="Noto Sans Symbols"/>
              <a:buNone/>
              <a:defRPr b="0" i="0" sz="1700" u="none" cap="none" strike="noStrike">
                <a:solidFill>
                  <a:schemeClr val="dk1"/>
                </a:solidFill>
                <a:latin typeface="Palatino Linotype"/>
                <a:ea typeface="Palatino Linotype"/>
                <a:cs typeface="Palatino Linotype"/>
                <a:sym typeface="Palatino Linotype"/>
              </a:defRPr>
            </a:lvl1pPr>
            <a:lvl2pPr indent="-228600" lvl="1" marL="914400" marR="0" rtl="0" algn="l">
              <a:spcBef>
                <a:spcPts val="1600"/>
              </a:spcBef>
              <a:spcAft>
                <a:spcPts val="0"/>
              </a:spcAft>
              <a:buClr>
                <a:schemeClr val="accent1"/>
              </a:buClr>
              <a:buSzPts val="1100"/>
              <a:buFont typeface="Noto Sans Symbols"/>
              <a:buNone/>
              <a:defRPr b="0" i="0" sz="1400" u="none" cap="none" strike="noStrike">
                <a:solidFill>
                  <a:srgbClr val="88CECF"/>
                </a:solidFill>
                <a:latin typeface="Palatino Linotype"/>
                <a:ea typeface="Palatino Linotype"/>
                <a:cs typeface="Palatino Linotype"/>
                <a:sym typeface="Palatino Linotype"/>
              </a:defRPr>
            </a:lvl2pPr>
            <a:lvl3pPr indent="-228600" lvl="2" marL="1371600" marR="0" rtl="0" algn="l">
              <a:spcBef>
                <a:spcPts val="1600"/>
              </a:spcBef>
              <a:spcAft>
                <a:spcPts val="0"/>
              </a:spcAft>
              <a:buClr>
                <a:schemeClr val="accent2"/>
              </a:buClr>
              <a:buSzPts val="1100"/>
              <a:buFont typeface="Noto Sans Symbols"/>
              <a:buNone/>
              <a:defRPr b="0" i="0" sz="1200" u="none" cap="none" strike="noStrike">
                <a:solidFill>
                  <a:srgbClr val="88CECF"/>
                </a:solidFill>
                <a:latin typeface="Palatino Linotype"/>
                <a:ea typeface="Palatino Linotype"/>
                <a:cs typeface="Palatino Linotype"/>
                <a:sym typeface="Palatino Linotype"/>
              </a:defRPr>
            </a:lvl3pPr>
            <a:lvl4pPr indent="-228600" lvl="3" marL="1828800" marR="0" rtl="0" algn="l">
              <a:spcBef>
                <a:spcPts val="1600"/>
              </a:spcBef>
              <a:spcAft>
                <a:spcPts val="0"/>
              </a:spcAft>
              <a:buClr>
                <a:schemeClr val="accent3"/>
              </a:buClr>
              <a:buSzPts val="1100"/>
              <a:buFont typeface="Noto Sans Symbols"/>
              <a:buNone/>
              <a:defRPr b="0" i="0" sz="1100" u="none" cap="none" strike="noStrike">
                <a:solidFill>
                  <a:srgbClr val="88CECF"/>
                </a:solidFill>
                <a:latin typeface="Palatino Linotype"/>
                <a:ea typeface="Palatino Linotype"/>
                <a:cs typeface="Palatino Linotype"/>
                <a:sym typeface="Palatino Linotype"/>
              </a:defRPr>
            </a:lvl4pPr>
            <a:lvl5pPr indent="-228600" lvl="4" marL="2286000" marR="0" rtl="0" algn="l">
              <a:spcBef>
                <a:spcPts val="1600"/>
              </a:spcBef>
              <a:spcAft>
                <a:spcPts val="0"/>
              </a:spcAft>
              <a:buClr>
                <a:schemeClr val="accent4"/>
              </a:buClr>
              <a:buSzPts val="1100"/>
              <a:buFont typeface="Noto Sans Symbols"/>
              <a:buNone/>
              <a:defRPr b="0" i="0" sz="1100" u="none" cap="none" strike="noStrike">
                <a:solidFill>
                  <a:srgbClr val="88CECF"/>
                </a:solidFill>
                <a:latin typeface="Palatino Linotype"/>
                <a:ea typeface="Palatino Linotype"/>
                <a:cs typeface="Palatino Linotype"/>
                <a:sym typeface="Palatino Linotype"/>
              </a:defRPr>
            </a:lvl5pPr>
            <a:lvl6pPr indent="-298450" lvl="5" marL="2743200" marR="0" rtl="0" algn="l">
              <a:spcBef>
                <a:spcPts val="1600"/>
              </a:spcBef>
              <a:spcAft>
                <a:spcPts val="0"/>
              </a:spcAft>
              <a:buClr>
                <a:schemeClr val="accent5"/>
              </a:buClr>
              <a:buSzPts val="1100"/>
              <a:buFont typeface="Noto Sans Symbols"/>
              <a:buChar char="●"/>
              <a:defRPr b="0" i="0" sz="1400" u="none" cap="none" strike="noStrike">
                <a:solidFill>
                  <a:schemeClr val="dk1"/>
                </a:solidFill>
                <a:latin typeface="Palatino Linotype"/>
                <a:ea typeface="Palatino Linotype"/>
                <a:cs typeface="Palatino Linotype"/>
                <a:sym typeface="Palatino Linotype"/>
              </a:defRPr>
            </a:lvl6pPr>
            <a:lvl7pPr indent="-292100" lvl="6" marL="3200400" marR="0" rtl="0" algn="l">
              <a:spcBef>
                <a:spcPts val="1600"/>
              </a:spcBef>
              <a:spcAft>
                <a:spcPts val="0"/>
              </a:spcAft>
              <a:buClr>
                <a:schemeClr val="accent6"/>
              </a:buClr>
              <a:buSzPts val="1000"/>
              <a:buFont typeface="Noto Sans Symbols"/>
              <a:buChar char="●"/>
              <a:defRPr b="0" i="0" sz="1200" u="none" cap="none" strike="noStrike">
                <a:solidFill>
                  <a:schemeClr val="dk1"/>
                </a:solidFill>
                <a:latin typeface="Palatino Linotype"/>
                <a:ea typeface="Palatino Linotype"/>
                <a:cs typeface="Palatino Linotype"/>
                <a:sym typeface="Palatino Linotype"/>
              </a:defRPr>
            </a:lvl7pPr>
            <a:lvl8pPr indent="-304800" lvl="7" marL="3657600" marR="0" rtl="0" algn="l">
              <a:spcBef>
                <a:spcPts val="1600"/>
              </a:spcBef>
              <a:spcAft>
                <a:spcPts val="0"/>
              </a:spcAft>
              <a:buClr>
                <a:schemeClr val="dk2"/>
              </a:buClr>
              <a:buSzPts val="1200"/>
              <a:buFont typeface="Palatino Linotype"/>
              <a:buChar char="•"/>
              <a:defRPr b="0" i="0" sz="1200" u="none" cap="none" strike="noStrike">
                <a:solidFill>
                  <a:schemeClr val="dk1"/>
                </a:solidFill>
                <a:latin typeface="Palatino Linotype"/>
                <a:ea typeface="Palatino Linotype"/>
                <a:cs typeface="Palatino Linotype"/>
                <a:sym typeface="Palatino Linotype"/>
              </a:defRPr>
            </a:lvl8pPr>
            <a:lvl9pPr indent="-298450" lvl="8" marL="4114800" marR="0" rtl="0" algn="l">
              <a:spcBef>
                <a:spcPts val="1600"/>
              </a:spcBef>
              <a:spcAft>
                <a:spcPts val="1600"/>
              </a:spcAft>
              <a:buClr>
                <a:schemeClr val="dk2"/>
              </a:buClr>
              <a:buSzPts val="1100"/>
              <a:buFont typeface="Palatino Linotype"/>
              <a:buChar char="•"/>
              <a:defRPr b="0" i="0" sz="1100" u="none" cap="none" strike="noStrike">
                <a:solidFill>
                  <a:schemeClr val="dk1"/>
                </a:solidFill>
                <a:latin typeface="Palatino Linotype"/>
                <a:ea typeface="Palatino Linotype"/>
                <a:cs typeface="Palatino Linotype"/>
                <a:sym typeface="Palatino Linotype"/>
              </a:defRPr>
            </a:lvl9pPr>
          </a:lstStyle>
          <a:p/>
        </p:txBody>
      </p:sp>
      <p:sp>
        <p:nvSpPr>
          <p:cNvPr id="329" name="Google Shape;329;p26"/>
          <p:cNvSpPr txBox="1"/>
          <p:nvPr>
            <p:ph type="title"/>
          </p:nvPr>
        </p:nvSpPr>
        <p:spPr>
          <a:xfrm>
            <a:off x="530352" y="987552"/>
            <a:ext cx="7772400" cy="10218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2800"/>
              <a:buFont typeface="Century Gothic"/>
              <a:buNone/>
              <a:defRPr b="1" i="0" sz="4200" u="none" cap="none" strike="noStrike">
                <a:solidFill>
                  <a:schemeClr val="dk2"/>
                </a:solidFill>
                <a:latin typeface="Century Gothic"/>
                <a:ea typeface="Century Gothic"/>
                <a:cs typeface="Century Gothic"/>
                <a:sym typeface="Century Gothic"/>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330" name="Shape 330"/>
        <p:cNvGrpSpPr/>
        <p:nvPr/>
      </p:nvGrpSpPr>
      <p:grpSpPr>
        <a:xfrm>
          <a:off x="0" y="0"/>
          <a:ext cx="0" cy="0"/>
          <a:chOff x="0" y="0"/>
          <a:chExt cx="0" cy="0"/>
        </a:xfrm>
      </p:grpSpPr>
      <p:sp>
        <p:nvSpPr>
          <p:cNvPr id="331" name="Google Shape;331;p27"/>
          <p:cNvSpPr txBox="1"/>
          <p:nvPr>
            <p:ph type="ctrTitle"/>
          </p:nvPr>
        </p:nvSpPr>
        <p:spPr>
          <a:xfrm>
            <a:off x="533400" y="1040838"/>
            <a:ext cx="7851600" cy="1371600"/>
          </a:xfrm>
          <a:prstGeom prst="rect">
            <a:avLst/>
          </a:prstGeom>
          <a:noFill/>
          <a:ln>
            <a:noFill/>
          </a:ln>
        </p:spPr>
        <p:txBody>
          <a:bodyPr anchorCtr="0" anchor="b" bIns="68575" lIns="68575" spcFirstLastPara="1" rIns="68575" wrap="square" tIns="68575">
            <a:noAutofit/>
          </a:bodyPr>
          <a:lstStyle>
            <a:lvl1pPr lvl="0" marR="0" rtl="0" algn="r">
              <a:lnSpc>
                <a:spcPct val="100000"/>
              </a:lnSpc>
              <a:spcBef>
                <a:spcPts val="0"/>
              </a:spcBef>
              <a:spcAft>
                <a:spcPts val="0"/>
              </a:spcAft>
              <a:buClr>
                <a:schemeClr val="dk2"/>
              </a:buClr>
              <a:buSzPts val="1100"/>
              <a:buFont typeface="Century Gothic"/>
              <a:buNone/>
              <a:defRPr b="1" i="0" sz="4200" u="none" cap="none" strike="noStrike">
                <a:solidFill>
                  <a:schemeClr val="dk2"/>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cxnSp>
        <p:nvCxnSpPr>
          <p:cNvPr id="332" name="Google Shape;332;p27"/>
          <p:cNvCxnSpPr/>
          <p:nvPr/>
        </p:nvCxnSpPr>
        <p:spPr>
          <a:xfrm flipH="1" rot="10800000">
            <a:off x="2286" y="4453500"/>
            <a:ext cx="6000" cy="4200"/>
          </a:xfrm>
          <a:prstGeom prst="straightConnector1">
            <a:avLst/>
          </a:prstGeom>
          <a:noFill/>
          <a:ln cap="flat" cmpd="sng" w="9525">
            <a:solidFill>
              <a:schemeClr val="accent1"/>
            </a:solidFill>
            <a:prstDash val="solid"/>
            <a:miter lim="8000"/>
            <a:headEnd len="sm" w="sm" type="none"/>
            <a:tailEnd len="sm" w="sm" type="none"/>
          </a:ln>
        </p:spPr>
      </p:cxnSp>
      <p:grpSp>
        <p:nvGrpSpPr>
          <p:cNvPr id="333" name="Google Shape;333;p27"/>
          <p:cNvGrpSpPr/>
          <p:nvPr/>
        </p:nvGrpSpPr>
        <p:grpSpPr>
          <a:xfrm>
            <a:off x="8467" y="-559959"/>
            <a:ext cx="9144036" cy="920596"/>
            <a:chOff x="0" y="6208894"/>
            <a:chExt cx="12192048" cy="649084"/>
          </a:xfrm>
        </p:grpSpPr>
        <p:sp>
          <p:nvSpPr>
            <p:cNvPr id="334" name="Google Shape;334;p27"/>
            <p:cNvSpPr/>
            <p:nvPr/>
          </p:nvSpPr>
          <p:spPr>
            <a:xfrm>
              <a:off x="3048" y="6220178"/>
              <a:ext cx="12189000" cy="637800"/>
            </a:xfrm>
            <a:prstGeom prst="rect">
              <a:avLst/>
            </a:prstGeom>
            <a:gradFill>
              <a:gsLst>
                <a:gs pos="0">
                  <a:srgbClr val="9AE1E3"/>
                </a:gs>
                <a:gs pos="50000">
                  <a:srgbClr val="8DD7D8"/>
                </a:gs>
                <a:gs pos="100000">
                  <a:srgbClr val="78D6D8"/>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alatino Linotype"/>
                <a:ea typeface="Palatino Linotype"/>
                <a:cs typeface="Palatino Linotype"/>
                <a:sym typeface="Palatino Linotype"/>
              </a:endParaRPr>
            </a:p>
          </p:txBody>
        </p:sp>
        <p:cxnSp>
          <p:nvCxnSpPr>
            <p:cNvPr id="335" name="Google Shape;335;p27"/>
            <p:cNvCxnSpPr/>
            <p:nvPr/>
          </p:nvCxnSpPr>
          <p:spPr>
            <a:xfrm>
              <a:off x="0" y="6208894"/>
              <a:ext cx="12192000" cy="0"/>
            </a:xfrm>
            <a:prstGeom prst="straightConnector1">
              <a:avLst/>
            </a:prstGeom>
            <a:noFill/>
            <a:ln cap="flat" cmpd="sng" w="12700">
              <a:solidFill>
                <a:schemeClr val="dk2"/>
              </a:solidFill>
              <a:prstDash val="solid"/>
              <a:miter lim="8000"/>
              <a:headEnd len="sm" w="sm" type="none"/>
              <a:tailEnd len="sm" w="sm" type="none"/>
            </a:ln>
          </p:spPr>
        </p:cxnSp>
      </p:grpSp>
      <p:cxnSp>
        <p:nvCxnSpPr>
          <p:cNvPr id="336" name="Google Shape;336;p27"/>
          <p:cNvCxnSpPr/>
          <p:nvPr/>
        </p:nvCxnSpPr>
        <p:spPr>
          <a:xfrm flipH="1" rot="10800000">
            <a:off x="2286" y="4453500"/>
            <a:ext cx="6000" cy="4200"/>
          </a:xfrm>
          <a:prstGeom prst="straightConnector1">
            <a:avLst/>
          </a:prstGeom>
          <a:noFill/>
          <a:ln cap="flat" cmpd="sng" w="9525">
            <a:solidFill>
              <a:schemeClr val="accent1"/>
            </a:solidFill>
            <a:prstDash val="solid"/>
            <a:miter lim="8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1.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53" name="Google Shape;5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s://www.youtube.com/watch?v=K9vFWA1rnWc" TargetMode="External"/><Relationship Id="rId4" Type="http://schemas.openxmlformats.org/officeDocument/2006/relationships/hyperlink" Target="https://www.youtube.com/watch?v=_tCeA_4vIFY" TargetMode="External"/><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40" name="Shape 340"/>
        <p:cNvGrpSpPr/>
        <p:nvPr/>
      </p:nvGrpSpPr>
      <p:grpSpPr>
        <a:xfrm>
          <a:off x="0" y="0"/>
          <a:ext cx="0" cy="0"/>
          <a:chOff x="0" y="0"/>
          <a:chExt cx="0" cy="0"/>
        </a:xfrm>
      </p:grpSpPr>
      <p:sp>
        <p:nvSpPr>
          <p:cNvPr id="341" name="Google Shape;341;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FFFFFF"/>
              </a:solidFill>
              <a:latin typeface="Century Gothic"/>
              <a:ea typeface="Century Gothic"/>
              <a:cs typeface="Century Gothic"/>
              <a:sym typeface="Century Gothic"/>
            </a:endParaRPr>
          </a:p>
        </p:txBody>
      </p:sp>
      <p:sp>
        <p:nvSpPr>
          <p:cNvPr id="342" name="Google Shape;342;p28"/>
          <p:cNvSpPr txBox="1"/>
          <p:nvPr/>
        </p:nvSpPr>
        <p:spPr>
          <a:xfrm>
            <a:off x="283400" y="318975"/>
            <a:ext cx="8709000" cy="125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solidFill>
                  <a:schemeClr val="lt1"/>
                </a:solidFill>
                <a:latin typeface="Maven Pro"/>
                <a:ea typeface="Maven Pro"/>
                <a:cs typeface="Maven Pro"/>
                <a:sym typeface="Maven Pro"/>
              </a:rPr>
              <a:t>St Patrick’s Primary</a:t>
            </a:r>
            <a:endParaRPr b="1" sz="3600">
              <a:solidFill>
                <a:schemeClr val="lt1"/>
              </a:solidFill>
              <a:latin typeface="Maven Pro"/>
              <a:ea typeface="Maven Pro"/>
              <a:cs typeface="Maven Pro"/>
              <a:sym typeface="Maven Pro"/>
            </a:endParaRPr>
          </a:p>
          <a:p>
            <a:pPr indent="0" lvl="0" marL="0" rtl="0" algn="ctr">
              <a:spcBef>
                <a:spcPts val="0"/>
              </a:spcBef>
              <a:spcAft>
                <a:spcPts val="0"/>
              </a:spcAft>
              <a:buClr>
                <a:schemeClr val="dk1"/>
              </a:buClr>
              <a:buSzPts val="1100"/>
              <a:buFont typeface="Arial"/>
              <a:buNone/>
            </a:pPr>
            <a:r>
              <a:rPr b="1" lang="en" sz="3600">
                <a:solidFill>
                  <a:schemeClr val="lt1"/>
                </a:solidFill>
                <a:latin typeface="Maven Pro"/>
                <a:ea typeface="Maven Pro"/>
                <a:cs typeface="Maven Pro"/>
                <a:sym typeface="Maven Pro"/>
              </a:rPr>
              <a:t>Parent Information Night</a:t>
            </a:r>
            <a:endParaRPr b="1" sz="3600">
              <a:solidFill>
                <a:schemeClr val="lt1"/>
              </a:solidFill>
              <a:latin typeface="Maven Pro"/>
              <a:ea typeface="Maven Pro"/>
              <a:cs typeface="Maven Pro"/>
              <a:sym typeface="Maven Pro"/>
            </a:endParaRPr>
          </a:p>
          <a:p>
            <a:pPr indent="0" lvl="0" marL="0" rtl="0" algn="ctr">
              <a:spcBef>
                <a:spcPts val="0"/>
              </a:spcBef>
              <a:spcAft>
                <a:spcPts val="0"/>
              </a:spcAft>
              <a:buClr>
                <a:schemeClr val="dk1"/>
              </a:buClr>
              <a:buSzPts val="1100"/>
              <a:buFont typeface="Arial"/>
              <a:buNone/>
            </a:pPr>
            <a:r>
              <a:rPr b="1" lang="en" sz="3600">
                <a:solidFill>
                  <a:schemeClr val="lt1"/>
                </a:solidFill>
                <a:latin typeface="Maven Pro"/>
                <a:ea typeface="Maven Pro"/>
                <a:cs typeface="Maven Pro"/>
                <a:sym typeface="Maven Pro"/>
              </a:rPr>
              <a:t>Tuesday 20th February 2024</a:t>
            </a:r>
            <a:endParaRPr b="1" sz="3600">
              <a:solidFill>
                <a:schemeClr val="lt1"/>
              </a:solidFill>
              <a:latin typeface="Maven Pro"/>
              <a:ea typeface="Maven Pro"/>
              <a:cs typeface="Maven Pro"/>
              <a:sym typeface="Maven Pro"/>
            </a:endParaRPr>
          </a:p>
        </p:txBody>
      </p:sp>
      <p:pic>
        <p:nvPicPr>
          <p:cNvPr id="343" name="Google Shape;343;p28"/>
          <p:cNvPicPr preferRelativeResize="0"/>
          <p:nvPr/>
        </p:nvPicPr>
        <p:blipFill>
          <a:blip r:embed="rId3">
            <a:alphaModFix/>
          </a:blip>
          <a:stretch>
            <a:fillRect/>
          </a:stretch>
        </p:blipFill>
        <p:spPr>
          <a:xfrm>
            <a:off x="6385275" y="2845025"/>
            <a:ext cx="2502268" cy="1884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96" name="Shape 396"/>
        <p:cNvGrpSpPr/>
        <p:nvPr/>
      </p:nvGrpSpPr>
      <p:grpSpPr>
        <a:xfrm>
          <a:off x="0" y="0"/>
          <a:ext cx="0" cy="0"/>
          <a:chOff x="0" y="0"/>
          <a:chExt cx="0" cy="0"/>
        </a:xfrm>
      </p:grpSpPr>
      <p:sp>
        <p:nvSpPr>
          <p:cNvPr id="397" name="Google Shape;397;p3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99" name="Google Shape;399;p37"/>
          <p:cNvPicPr preferRelativeResize="0"/>
          <p:nvPr/>
        </p:nvPicPr>
        <p:blipFill>
          <a:blip r:embed="rId3">
            <a:alphaModFix/>
          </a:blip>
          <a:stretch>
            <a:fillRect/>
          </a:stretch>
        </p:blipFill>
        <p:spPr>
          <a:xfrm>
            <a:off x="0" y="269650"/>
            <a:ext cx="9144002" cy="4639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03" name="Shape 403"/>
        <p:cNvGrpSpPr/>
        <p:nvPr/>
      </p:nvGrpSpPr>
      <p:grpSpPr>
        <a:xfrm>
          <a:off x="0" y="0"/>
          <a:ext cx="0" cy="0"/>
          <a:chOff x="0" y="0"/>
          <a:chExt cx="0" cy="0"/>
        </a:xfrm>
      </p:grpSpPr>
      <p:sp>
        <p:nvSpPr>
          <p:cNvPr id="404" name="Google Shape;404;p38"/>
          <p:cNvSpPr txBox="1"/>
          <p:nvPr>
            <p:ph type="title"/>
          </p:nvPr>
        </p:nvSpPr>
        <p:spPr>
          <a:xfrm>
            <a:off x="481050" y="370025"/>
            <a:ext cx="8251800" cy="99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What else are we going to do here at </a:t>
            </a:r>
            <a:endParaRPr>
              <a:solidFill>
                <a:schemeClr val="lt1"/>
              </a:solidFill>
            </a:endParaRPr>
          </a:p>
          <a:p>
            <a:pPr indent="0" lvl="0" marL="0" rtl="0" algn="ctr">
              <a:spcBef>
                <a:spcPts val="0"/>
              </a:spcBef>
              <a:spcAft>
                <a:spcPts val="0"/>
              </a:spcAft>
              <a:buNone/>
            </a:pPr>
            <a:r>
              <a:rPr lang="en">
                <a:solidFill>
                  <a:schemeClr val="lt1"/>
                </a:solidFill>
              </a:rPr>
              <a:t>St Patrick’s?</a:t>
            </a:r>
            <a:endParaRPr>
              <a:solidFill>
                <a:schemeClr val="lt1"/>
              </a:solidFill>
            </a:endParaRPr>
          </a:p>
        </p:txBody>
      </p:sp>
      <p:sp>
        <p:nvSpPr>
          <p:cNvPr id="405" name="Google Shape;405;p38"/>
          <p:cNvSpPr txBox="1"/>
          <p:nvPr>
            <p:ph idx="1" type="body"/>
          </p:nvPr>
        </p:nvSpPr>
        <p:spPr>
          <a:xfrm>
            <a:off x="740075" y="1554150"/>
            <a:ext cx="7594200" cy="314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RESILIENCE BUILDING</a:t>
            </a:r>
            <a:endParaRPr b="1" sz="1800">
              <a:solidFill>
                <a:schemeClr val="lt1"/>
              </a:solidFill>
            </a:endParaRPr>
          </a:p>
          <a:p>
            <a:pPr indent="-342900" lvl="0" marL="457200" rtl="0" algn="l">
              <a:spcBef>
                <a:spcPts val="1600"/>
              </a:spcBef>
              <a:spcAft>
                <a:spcPts val="0"/>
              </a:spcAft>
              <a:buClr>
                <a:schemeClr val="lt1"/>
              </a:buClr>
              <a:buSzPts val="1800"/>
              <a:buChar char="●"/>
            </a:pPr>
            <a:r>
              <a:rPr b="1" lang="en" sz="1800">
                <a:solidFill>
                  <a:schemeClr val="lt1"/>
                </a:solidFill>
              </a:rPr>
              <a:t>Arrangements have been made with Centacare Tamworth about having a 5 week program continuing on with the next stage of the Resilience program that was conducted last year. This will commence later this week.</a:t>
            </a:r>
            <a:endParaRPr b="1" sz="1800">
              <a:solidFill>
                <a:schemeClr val="lt1"/>
              </a:solidFill>
            </a:endParaRPr>
          </a:p>
          <a:p>
            <a:pPr indent="-342900" lvl="0" marL="457200" rtl="0" algn="l">
              <a:spcBef>
                <a:spcPts val="0"/>
              </a:spcBef>
              <a:spcAft>
                <a:spcPts val="0"/>
              </a:spcAft>
              <a:buClr>
                <a:schemeClr val="lt1"/>
              </a:buClr>
              <a:buSzPts val="1800"/>
              <a:buChar char="●"/>
            </a:pPr>
            <a:r>
              <a:rPr b="1" lang="en" sz="1800">
                <a:solidFill>
                  <a:schemeClr val="lt1"/>
                </a:solidFill>
              </a:rPr>
              <a:t>We have been successful in </a:t>
            </a:r>
            <a:r>
              <a:rPr b="1" lang="en" sz="1800">
                <a:solidFill>
                  <a:schemeClr val="lt1"/>
                </a:solidFill>
              </a:rPr>
              <a:t>obtaining</a:t>
            </a:r>
            <a:r>
              <a:rPr b="1" lang="en" sz="1800">
                <a:solidFill>
                  <a:schemeClr val="lt1"/>
                </a:solidFill>
              </a:rPr>
              <a:t> a grant for welfare funding from the state government. We will be using this funding to </a:t>
            </a:r>
            <a:r>
              <a:rPr b="1" lang="en" sz="1800">
                <a:solidFill>
                  <a:schemeClr val="lt1"/>
                </a:solidFill>
              </a:rPr>
              <a:t>subsidise</a:t>
            </a:r>
            <a:r>
              <a:rPr b="1" lang="en" sz="1800">
                <a:solidFill>
                  <a:schemeClr val="lt1"/>
                </a:solidFill>
              </a:rPr>
              <a:t> the cost of buses for all year groups’ major excursions.</a:t>
            </a:r>
            <a:endParaRPr b="1" sz="18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09" name="Shape 409"/>
        <p:cNvGrpSpPr/>
        <p:nvPr/>
      </p:nvGrpSpPr>
      <p:grpSpPr>
        <a:xfrm>
          <a:off x="0" y="0"/>
          <a:ext cx="0" cy="0"/>
          <a:chOff x="0" y="0"/>
          <a:chExt cx="0" cy="0"/>
        </a:xfrm>
      </p:grpSpPr>
      <p:sp>
        <p:nvSpPr>
          <p:cNvPr id="410" name="Google Shape;410;p3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9"/>
          <p:cNvSpPr txBox="1"/>
          <p:nvPr>
            <p:ph idx="1" type="body"/>
          </p:nvPr>
        </p:nvSpPr>
        <p:spPr>
          <a:xfrm>
            <a:off x="462550" y="425550"/>
            <a:ext cx="78717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MORE GOALS FOR 2024</a:t>
            </a:r>
            <a:endParaRPr b="1" sz="3000">
              <a:solidFill>
                <a:schemeClr val="lt1"/>
              </a:solidFill>
            </a:endParaRPr>
          </a:p>
          <a:p>
            <a:pPr indent="-330200" lvl="0" marL="457200" rtl="0" algn="l">
              <a:lnSpc>
                <a:spcPct val="100000"/>
              </a:lnSpc>
              <a:spcBef>
                <a:spcPts val="160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Continue fostering relations between ourselves and Walcha Central.</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A big focus on having uninterrupted time for our literacy and maths learning block (changes have been made with band, Mini Minstrels and sport times and the days these will be implemented.)</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Continuing to ensure all staff and students utilise up to date IT resources on a daily basis.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Hosting more Sporting and Challenge Days (Mini Olympics)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Development of faith formation between all members of the school and parish.</a:t>
            </a:r>
            <a:endParaRPr sz="22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Lunch time clubs- ie, gardening, sporting competitions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Continue participating in mind challenge tournaments like Brain Olympia and the Da Vinci Decathlon at TAS</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Continuation of our weekly ‘Uniform with Pride’ Awards.</a:t>
            </a:r>
            <a:endParaRPr sz="1600">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15" name="Shape 415"/>
        <p:cNvGrpSpPr/>
        <p:nvPr/>
      </p:nvGrpSpPr>
      <p:grpSpPr>
        <a:xfrm>
          <a:off x="0" y="0"/>
          <a:ext cx="0" cy="0"/>
          <a:chOff x="0" y="0"/>
          <a:chExt cx="0" cy="0"/>
        </a:xfrm>
      </p:grpSpPr>
      <p:sp>
        <p:nvSpPr>
          <p:cNvPr id="416" name="Google Shape;416;p4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0"/>
          <p:cNvSpPr txBox="1"/>
          <p:nvPr>
            <p:ph idx="1" type="body"/>
          </p:nvPr>
        </p:nvSpPr>
        <p:spPr>
          <a:xfrm>
            <a:off x="333025" y="351525"/>
            <a:ext cx="8436900" cy="4422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solidFill>
                  <a:schemeClr val="lt1"/>
                </a:solidFill>
                <a:latin typeface="Roboto"/>
                <a:ea typeface="Roboto"/>
                <a:cs typeface="Roboto"/>
                <a:sym typeface="Roboto"/>
              </a:rPr>
              <a:t>Communication.</a:t>
            </a:r>
            <a:endParaRPr sz="3000">
              <a:solidFill>
                <a:schemeClr val="lt1"/>
              </a:solidFill>
              <a:latin typeface="Roboto"/>
              <a:ea typeface="Roboto"/>
              <a:cs typeface="Roboto"/>
              <a:sym typeface="Roboto"/>
            </a:endParaRPr>
          </a:p>
          <a:p>
            <a:pPr indent="-393700" lvl="0" marL="457200" rtl="0" algn="l">
              <a:lnSpc>
                <a:spcPct val="100000"/>
              </a:lnSpc>
              <a:spcBef>
                <a:spcPts val="0"/>
              </a:spcBef>
              <a:spcAft>
                <a:spcPts val="0"/>
              </a:spcAft>
              <a:buClr>
                <a:schemeClr val="lt1"/>
              </a:buClr>
              <a:buSzPts val="2600"/>
              <a:buFont typeface="Roboto"/>
              <a:buChar char="●"/>
            </a:pPr>
            <a:r>
              <a:rPr lang="en" sz="2600">
                <a:solidFill>
                  <a:schemeClr val="lt1"/>
                </a:solidFill>
                <a:latin typeface="Roboto"/>
                <a:ea typeface="Roboto"/>
                <a:cs typeface="Roboto"/>
                <a:sym typeface="Roboto"/>
              </a:rPr>
              <a:t>Term 1 interviews will occur in a few weeks  so learning and homework goals can be established.</a:t>
            </a:r>
            <a:endParaRPr sz="2600">
              <a:solidFill>
                <a:schemeClr val="lt1"/>
              </a:solidFill>
              <a:latin typeface="Roboto"/>
              <a:ea typeface="Roboto"/>
              <a:cs typeface="Roboto"/>
              <a:sym typeface="Roboto"/>
            </a:endParaRPr>
          </a:p>
          <a:p>
            <a:pPr indent="-393700" lvl="0" marL="457200" rtl="0" algn="l">
              <a:lnSpc>
                <a:spcPct val="100000"/>
              </a:lnSpc>
              <a:spcBef>
                <a:spcPts val="0"/>
              </a:spcBef>
              <a:spcAft>
                <a:spcPts val="0"/>
              </a:spcAft>
              <a:buClr>
                <a:schemeClr val="lt1"/>
              </a:buClr>
              <a:buSzPts val="2600"/>
              <a:buFont typeface="Roboto"/>
              <a:buChar char="●"/>
            </a:pPr>
            <a:r>
              <a:rPr lang="en" sz="2600">
                <a:solidFill>
                  <a:schemeClr val="lt1"/>
                </a:solidFill>
                <a:latin typeface="Roboto"/>
                <a:ea typeface="Roboto"/>
                <a:cs typeface="Roboto"/>
                <a:sym typeface="Roboto"/>
              </a:rPr>
              <a:t>Continued use of Compass and the School Facebook page.</a:t>
            </a:r>
            <a:endParaRPr sz="2600">
              <a:solidFill>
                <a:schemeClr val="lt1"/>
              </a:solidFill>
              <a:latin typeface="Roboto"/>
              <a:ea typeface="Roboto"/>
              <a:cs typeface="Roboto"/>
              <a:sym typeface="Roboto"/>
            </a:endParaRPr>
          </a:p>
          <a:p>
            <a:pPr indent="-393700" lvl="0" marL="457200" rtl="0" algn="l">
              <a:lnSpc>
                <a:spcPct val="100000"/>
              </a:lnSpc>
              <a:spcBef>
                <a:spcPts val="0"/>
              </a:spcBef>
              <a:spcAft>
                <a:spcPts val="0"/>
              </a:spcAft>
              <a:buClr>
                <a:schemeClr val="lt1"/>
              </a:buClr>
              <a:buSzPts val="2600"/>
              <a:buFont typeface="Roboto"/>
              <a:buChar char="●"/>
            </a:pPr>
            <a:r>
              <a:rPr lang="en" sz="2600">
                <a:solidFill>
                  <a:schemeClr val="lt1"/>
                </a:solidFill>
                <a:latin typeface="Roboto"/>
                <a:ea typeface="Roboto"/>
                <a:cs typeface="Roboto"/>
                <a:sym typeface="Roboto"/>
              </a:rPr>
              <a:t>Weekly articles in The Advocate.</a:t>
            </a:r>
            <a:endParaRPr sz="2600">
              <a:solidFill>
                <a:schemeClr val="lt1"/>
              </a:solidFill>
              <a:latin typeface="Roboto"/>
              <a:ea typeface="Roboto"/>
              <a:cs typeface="Roboto"/>
              <a:sym typeface="Roboto"/>
            </a:endParaRPr>
          </a:p>
          <a:p>
            <a:pPr indent="-393700" lvl="0" marL="457200" rtl="0" algn="l">
              <a:lnSpc>
                <a:spcPct val="100000"/>
              </a:lnSpc>
              <a:spcBef>
                <a:spcPts val="0"/>
              </a:spcBef>
              <a:spcAft>
                <a:spcPts val="0"/>
              </a:spcAft>
              <a:buClr>
                <a:schemeClr val="lt1"/>
              </a:buClr>
              <a:buSzPts val="2600"/>
              <a:buFont typeface="Roboto"/>
              <a:buChar char="●"/>
            </a:pPr>
            <a:r>
              <a:rPr lang="en" sz="2600">
                <a:solidFill>
                  <a:schemeClr val="lt1"/>
                </a:solidFill>
                <a:latin typeface="Roboto"/>
                <a:ea typeface="Roboto"/>
                <a:cs typeface="Roboto"/>
                <a:sym typeface="Roboto"/>
              </a:rPr>
              <a:t>School newsletter will have a class segment to let parents know what is happening in one of the classrooms each week.</a:t>
            </a:r>
            <a:endParaRPr sz="5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21" name="Shape 421"/>
        <p:cNvGrpSpPr/>
        <p:nvPr/>
      </p:nvGrpSpPr>
      <p:grpSpPr>
        <a:xfrm>
          <a:off x="0" y="0"/>
          <a:ext cx="0" cy="0"/>
          <a:chOff x="0" y="0"/>
          <a:chExt cx="0" cy="0"/>
        </a:xfrm>
      </p:grpSpPr>
      <p:sp>
        <p:nvSpPr>
          <p:cNvPr id="422" name="Google Shape;422;p4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1"/>
          <p:cNvSpPr txBox="1"/>
          <p:nvPr>
            <p:ph idx="1" type="body"/>
          </p:nvPr>
        </p:nvSpPr>
        <p:spPr>
          <a:xfrm>
            <a:off x="444050" y="407050"/>
            <a:ext cx="8700000" cy="412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WEEKLY EVENTS</a:t>
            </a:r>
            <a:endParaRPr b="1" sz="2500">
              <a:solidFill>
                <a:schemeClr val="lt1"/>
              </a:solidFill>
            </a:endParaRPr>
          </a:p>
          <a:p>
            <a:pPr indent="-374650" lvl="0" marL="457200" rtl="0" algn="l">
              <a:spcBef>
                <a:spcPts val="1600"/>
              </a:spcBef>
              <a:spcAft>
                <a:spcPts val="0"/>
              </a:spcAft>
              <a:buClr>
                <a:schemeClr val="lt1"/>
              </a:buClr>
              <a:buSzPts val="2300"/>
              <a:buChar char="●"/>
            </a:pPr>
            <a:r>
              <a:rPr lang="en" sz="2300">
                <a:solidFill>
                  <a:schemeClr val="lt1"/>
                </a:solidFill>
              </a:rPr>
              <a:t>Sports uniform (Wednesday and Friday)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Canteen (Monday and Friday)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Library lessons for all classes will be conducted on Wednesday.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Band for Years 3-6 students (Wednesday)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Mini Minstrels-(Every Second Thursday)-continues next week.</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Dates have been announced for School Assembly</a:t>
            </a:r>
            <a:endParaRPr sz="2300">
              <a:solidFill>
                <a:schemeClr val="lt1"/>
              </a:solidFill>
            </a:endParaRPr>
          </a:p>
          <a:p>
            <a:pPr indent="-374650" lvl="0" marL="457200" rtl="0" algn="l">
              <a:spcBef>
                <a:spcPts val="0"/>
              </a:spcBef>
              <a:spcAft>
                <a:spcPts val="0"/>
              </a:spcAft>
              <a:buClr>
                <a:schemeClr val="lt1"/>
              </a:buClr>
              <a:buSzPts val="2300"/>
              <a:buChar char="●"/>
            </a:pPr>
            <a:r>
              <a:rPr lang="en" sz="2300">
                <a:solidFill>
                  <a:schemeClr val="lt1"/>
                </a:solidFill>
              </a:rPr>
              <a:t>Centacare (counselling services) every second Thursday</a:t>
            </a:r>
            <a:endParaRPr sz="2300">
              <a:solidFill>
                <a:schemeClr val="lt1"/>
              </a:solidFill>
            </a:endParaRPr>
          </a:p>
          <a:p>
            <a:pPr indent="0" lvl="0" marL="457200" rtl="0" algn="l">
              <a:spcBef>
                <a:spcPts val="1600"/>
              </a:spcBef>
              <a:spcAft>
                <a:spcPts val="1600"/>
              </a:spcAft>
              <a:buNone/>
            </a:pPr>
            <a:r>
              <a:t/>
            </a:r>
            <a:endParaRPr sz="23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27" name="Shape 427"/>
        <p:cNvGrpSpPr/>
        <p:nvPr/>
      </p:nvGrpSpPr>
      <p:grpSpPr>
        <a:xfrm>
          <a:off x="0" y="0"/>
          <a:ext cx="0" cy="0"/>
          <a:chOff x="0" y="0"/>
          <a:chExt cx="0" cy="0"/>
        </a:xfrm>
      </p:grpSpPr>
      <p:sp>
        <p:nvSpPr>
          <p:cNvPr id="428" name="Google Shape;428;p4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2"/>
          <p:cNvSpPr txBox="1"/>
          <p:nvPr>
            <p:ph idx="1" type="body"/>
          </p:nvPr>
        </p:nvSpPr>
        <p:spPr>
          <a:xfrm>
            <a:off x="259025" y="518050"/>
            <a:ext cx="8603400" cy="401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What Else is Happening?</a:t>
            </a:r>
            <a:endParaRPr b="1" sz="2400">
              <a:solidFill>
                <a:schemeClr val="lt1"/>
              </a:solidFill>
            </a:endParaRPr>
          </a:p>
          <a:p>
            <a:pPr indent="0" lvl="0" marL="0" rtl="0" algn="l">
              <a:spcBef>
                <a:spcPts val="1600"/>
              </a:spcBef>
              <a:spcAft>
                <a:spcPts val="0"/>
              </a:spcAft>
              <a:buNone/>
            </a:pPr>
            <a:r>
              <a:rPr b="1" lang="en" sz="2400">
                <a:solidFill>
                  <a:schemeClr val="lt1"/>
                </a:solidFill>
              </a:rPr>
              <a:t>Excursions:</a:t>
            </a:r>
            <a:endParaRPr b="1" sz="2400">
              <a:solidFill>
                <a:schemeClr val="lt1"/>
              </a:solidFill>
            </a:endParaRPr>
          </a:p>
          <a:p>
            <a:pPr indent="0" lvl="0" marL="0" rtl="0" algn="l">
              <a:spcBef>
                <a:spcPts val="1600"/>
              </a:spcBef>
              <a:spcAft>
                <a:spcPts val="0"/>
              </a:spcAft>
              <a:buNone/>
            </a:pPr>
            <a:r>
              <a:rPr lang="en" sz="2400">
                <a:solidFill>
                  <a:schemeClr val="lt1"/>
                </a:solidFill>
              </a:rPr>
              <a:t>Year 5-6: Canberra (4 nights in Term 4)</a:t>
            </a:r>
            <a:endParaRPr sz="2400">
              <a:solidFill>
                <a:schemeClr val="lt1"/>
              </a:solidFill>
            </a:endParaRPr>
          </a:p>
          <a:p>
            <a:pPr indent="0" lvl="0" marL="0" rtl="0" algn="l">
              <a:spcBef>
                <a:spcPts val="1600"/>
              </a:spcBef>
              <a:spcAft>
                <a:spcPts val="0"/>
              </a:spcAft>
              <a:buNone/>
            </a:pPr>
            <a:r>
              <a:rPr lang="en" sz="2400">
                <a:solidFill>
                  <a:schemeClr val="lt1"/>
                </a:solidFill>
              </a:rPr>
              <a:t>Year 3-4: Lake Keepit (1 night excursion-Term 4)</a:t>
            </a:r>
            <a:endParaRPr sz="2400">
              <a:solidFill>
                <a:schemeClr val="lt1"/>
              </a:solidFill>
            </a:endParaRPr>
          </a:p>
          <a:p>
            <a:pPr indent="0" lvl="0" marL="0" rtl="0" algn="l">
              <a:spcBef>
                <a:spcPts val="1600"/>
              </a:spcBef>
              <a:spcAft>
                <a:spcPts val="0"/>
              </a:spcAft>
              <a:buNone/>
            </a:pPr>
            <a:r>
              <a:rPr lang="en" sz="2400">
                <a:solidFill>
                  <a:schemeClr val="lt1"/>
                </a:solidFill>
              </a:rPr>
              <a:t>K-2 </a:t>
            </a:r>
            <a:r>
              <a:rPr lang="en" sz="2400">
                <a:solidFill>
                  <a:schemeClr val="lt1"/>
                </a:solidFill>
              </a:rPr>
              <a:t>Capitol</a:t>
            </a:r>
            <a:r>
              <a:rPr lang="en" sz="2400">
                <a:solidFill>
                  <a:schemeClr val="lt1"/>
                </a:solidFill>
              </a:rPr>
              <a:t> Theatre, Tamworth in September-The Gruffalo</a:t>
            </a:r>
            <a:endParaRPr sz="2400">
              <a:solidFill>
                <a:schemeClr val="lt1"/>
              </a:solidFill>
            </a:endParaRPr>
          </a:p>
          <a:p>
            <a:pPr indent="0" lvl="0" marL="0" rtl="0" algn="l">
              <a:spcBef>
                <a:spcPts val="1600"/>
              </a:spcBef>
              <a:spcAft>
                <a:spcPts val="0"/>
              </a:spcAft>
              <a:buNone/>
            </a:pPr>
            <a:r>
              <a:rPr lang="en" sz="2400">
                <a:solidFill>
                  <a:schemeClr val="lt1"/>
                </a:solidFill>
              </a:rPr>
              <a:t>Kindergarten-Teddy Bears Picnic at Thalgarrah</a:t>
            </a:r>
            <a:endParaRPr sz="2400">
              <a:solidFill>
                <a:schemeClr val="lt1"/>
              </a:solidFill>
            </a:endParaRPr>
          </a:p>
          <a:p>
            <a:pPr indent="0" lvl="0" marL="0" rtl="0" algn="l">
              <a:spcBef>
                <a:spcPts val="1600"/>
              </a:spcBef>
              <a:spcAft>
                <a:spcPts val="1600"/>
              </a:spcAft>
              <a:buNone/>
            </a:pPr>
            <a:r>
              <a:t/>
            </a:r>
            <a:endParaRPr b="1" sz="24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33" name="Shape 433"/>
        <p:cNvGrpSpPr/>
        <p:nvPr/>
      </p:nvGrpSpPr>
      <p:grpSpPr>
        <a:xfrm>
          <a:off x="0" y="0"/>
          <a:ext cx="0" cy="0"/>
          <a:chOff x="0" y="0"/>
          <a:chExt cx="0" cy="0"/>
        </a:xfrm>
      </p:grpSpPr>
      <p:sp>
        <p:nvSpPr>
          <p:cNvPr id="434" name="Google Shape;434;p43"/>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100">
                <a:solidFill>
                  <a:schemeClr val="lt1"/>
                </a:solidFill>
                <a:latin typeface="Roboto"/>
                <a:ea typeface="Roboto"/>
                <a:cs typeface="Roboto"/>
                <a:sym typeface="Roboto"/>
              </a:rPr>
              <a:t>Assessment and Initialit Program- Mrs Makeham</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35" name="Google Shape;435;p43"/>
          <p:cNvSpPr txBox="1"/>
          <p:nvPr>
            <p:ph idx="1" type="body"/>
          </p:nvPr>
        </p:nvSpPr>
        <p:spPr>
          <a:xfrm>
            <a:off x="590275" y="1832850"/>
            <a:ext cx="7743900" cy="269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39" name="Shape 439"/>
        <p:cNvGrpSpPr/>
        <p:nvPr/>
      </p:nvGrpSpPr>
      <p:grpSpPr>
        <a:xfrm>
          <a:off x="0" y="0"/>
          <a:ext cx="0" cy="0"/>
          <a:chOff x="0" y="0"/>
          <a:chExt cx="0" cy="0"/>
        </a:xfrm>
      </p:grpSpPr>
      <p:sp>
        <p:nvSpPr>
          <p:cNvPr id="440" name="Google Shape;440;p44"/>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41" name="Google Shape;441;p44"/>
          <p:cNvSpPr txBox="1"/>
          <p:nvPr>
            <p:ph idx="1" type="body"/>
          </p:nvPr>
        </p:nvSpPr>
        <p:spPr>
          <a:xfrm>
            <a:off x="536800" y="496175"/>
            <a:ext cx="7797300" cy="44484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b="1" i="1" lang="en" sz="2500">
                <a:solidFill>
                  <a:srgbClr val="FF9900"/>
                </a:solidFill>
                <a:latin typeface="Palatino Linotype"/>
                <a:ea typeface="Palatino Linotype"/>
                <a:cs typeface="Palatino Linotype"/>
                <a:sym typeface="Palatino Linotype"/>
              </a:rPr>
              <a:t>InitiaLit</a:t>
            </a:r>
            <a:endParaRPr i="1" sz="1900">
              <a:solidFill>
                <a:srgbClr val="FF9900"/>
              </a:solidFill>
              <a:latin typeface="Palatino Linotype"/>
              <a:ea typeface="Palatino Linotype"/>
              <a:cs typeface="Palatino Linotype"/>
              <a:sym typeface="Palatino Linotype"/>
            </a:endParaRPr>
          </a:p>
          <a:p>
            <a:pPr indent="-323850" lvl="0" marL="457200" rtl="0" algn="l">
              <a:spcBef>
                <a:spcPts val="1200"/>
              </a:spcBef>
              <a:spcAft>
                <a:spcPts val="0"/>
              </a:spcAft>
              <a:buClr>
                <a:srgbClr val="FF9900"/>
              </a:buClr>
              <a:buSzPts val="1500"/>
              <a:buFont typeface="Palatino Linotype"/>
              <a:buChar char="●"/>
            </a:pPr>
            <a:r>
              <a:rPr lang="en" sz="1500">
                <a:solidFill>
                  <a:schemeClr val="lt1"/>
                </a:solidFill>
                <a:latin typeface="Palatino Linotype"/>
                <a:ea typeface="Palatino Linotype"/>
                <a:cs typeface="Palatino Linotype"/>
                <a:sym typeface="Palatino Linotype"/>
              </a:rPr>
              <a:t>InitiaLit is an evidence-based whole-class literacy program which provides all children with the essential core knowledge and strong foundations to become successful readers and writers.</a:t>
            </a:r>
            <a:endParaRPr sz="1500">
              <a:solidFill>
                <a:schemeClr val="lt1"/>
              </a:solidFill>
              <a:latin typeface="Palatino Linotype"/>
              <a:ea typeface="Palatino Linotype"/>
              <a:cs typeface="Palatino Linotype"/>
              <a:sym typeface="Palatino Linotype"/>
            </a:endParaRPr>
          </a:p>
          <a:p>
            <a:pPr indent="0" lvl="0" marL="457200" rtl="0" algn="l">
              <a:spcBef>
                <a:spcPts val="1200"/>
              </a:spcBef>
              <a:spcAft>
                <a:spcPts val="0"/>
              </a:spcAft>
              <a:buNone/>
            </a:pPr>
            <a:r>
              <a:t/>
            </a:r>
            <a:endParaRPr sz="1500">
              <a:solidFill>
                <a:schemeClr val="lt1"/>
              </a:solidFill>
              <a:latin typeface="Palatino Linotype"/>
              <a:ea typeface="Palatino Linotype"/>
              <a:cs typeface="Palatino Linotype"/>
              <a:sym typeface="Palatino Linotype"/>
            </a:endParaRPr>
          </a:p>
          <a:p>
            <a:pPr indent="-323850" lvl="0" marL="457200" rtl="0" algn="l">
              <a:spcBef>
                <a:spcPts val="1200"/>
              </a:spcBef>
              <a:spcAft>
                <a:spcPts val="0"/>
              </a:spcAft>
              <a:buClr>
                <a:srgbClr val="FF9900"/>
              </a:buClr>
              <a:buSzPts val="1500"/>
              <a:buFont typeface="Palatino Linotype"/>
              <a:buChar char="●"/>
            </a:pPr>
            <a:r>
              <a:rPr lang="en" sz="1500">
                <a:solidFill>
                  <a:schemeClr val="lt1"/>
                </a:solidFill>
                <a:latin typeface="Palatino Linotype"/>
                <a:ea typeface="Palatino Linotype"/>
                <a:cs typeface="Palatino Linotype"/>
                <a:sym typeface="Palatino Linotype"/>
              </a:rPr>
              <a:t>InitiaLit is a three-year program, covering the first three years of school (typically Kindergarten to Year 2).  </a:t>
            </a:r>
            <a:endParaRPr sz="1500">
              <a:solidFill>
                <a:schemeClr val="lt1"/>
              </a:solidFill>
              <a:latin typeface="Palatino Linotype"/>
              <a:ea typeface="Palatino Linotype"/>
              <a:cs typeface="Palatino Linotype"/>
              <a:sym typeface="Palatino Linotype"/>
            </a:endParaRPr>
          </a:p>
          <a:p>
            <a:pPr indent="0" lvl="0" marL="457200" rtl="0" algn="l">
              <a:spcBef>
                <a:spcPts val="1200"/>
              </a:spcBef>
              <a:spcAft>
                <a:spcPts val="0"/>
              </a:spcAft>
              <a:buNone/>
            </a:pPr>
            <a:r>
              <a:t/>
            </a:r>
            <a:endParaRPr sz="1500">
              <a:solidFill>
                <a:schemeClr val="lt1"/>
              </a:solidFill>
              <a:latin typeface="Palatino Linotype"/>
              <a:ea typeface="Palatino Linotype"/>
              <a:cs typeface="Palatino Linotype"/>
              <a:sym typeface="Palatino Linotype"/>
            </a:endParaRPr>
          </a:p>
          <a:p>
            <a:pPr indent="-323850" lvl="0" marL="457200" rtl="0" algn="l">
              <a:spcBef>
                <a:spcPts val="1200"/>
              </a:spcBef>
              <a:spcAft>
                <a:spcPts val="0"/>
              </a:spcAft>
              <a:buClr>
                <a:srgbClr val="FF9900"/>
              </a:buClr>
              <a:buSzPts val="1500"/>
              <a:buFont typeface="Palatino Linotype"/>
              <a:buChar char="●"/>
            </a:pPr>
            <a:r>
              <a:rPr lang="en" sz="1500">
                <a:solidFill>
                  <a:schemeClr val="lt1"/>
                </a:solidFill>
                <a:latin typeface="Palatino Linotype"/>
                <a:ea typeface="Palatino Linotype"/>
                <a:cs typeface="Palatino Linotype"/>
                <a:sym typeface="Palatino Linotype"/>
              </a:rPr>
              <a:t>InitiaLit is taught in all but one school in the Armidale Diocese. The delivery of this program is systematic, consistent and it works.</a:t>
            </a:r>
            <a:endParaRPr sz="1500">
              <a:solidFill>
                <a:schemeClr val="lt1"/>
              </a:solidFill>
              <a:latin typeface="Palatino Linotype"/>
              <a:ea typeface="Palatino Linotype"/>
              <a:cs typeface="Palatino Linotype"/>
              <a:sym typeface="Palatino Linotype"/>
            </a:endParaRPr>
          </a:p>
          <a:p>
            <a:pPr indent="0" lvl="0" marL="0" rtl="0" algn="l">
              <a:spcBef>
                <a:spcPts val="12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45" name="Shape 445"/>
        <p:cNvGrpSpPr/>
        <p:nvPr/>
      </p:nvGrpSpPr>
      <p:grpSpPr>
        <a:xfrm>
          <a:off x="0" y="0"/>
          <a:ext cx="0" cy="0"/>
          <a:chOff x="0" y="0"/>
          <a:chExt cx="0" cy="0"/>
        </a:xfrm>
      </p:grpSpPr>
      <p:sp>
        <p:nvSpPr>
          <p:cNvPr id="446" name="Google Shape;446;p45"/>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47" name="Google Shape;447;p45"/>
          <p:cNvSpPr txBox="1"/>
          <p:nvPr>
            <p:ph idx="1" type="body"/>
          </p:nvPr>
        </p:nvSpPr>
        <p:spPr>
          <a:xfrm>
            <a:off x="536800" y="216950"/>
            <a:ext cx="7797300" cy="43149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b="1" i="1" lang="en" sz="2500">
                <a:solidFill>
                  <a:srgbClr val="FF9900"/>
                </a:solidFill>
                <a:latin typeface="Palatino Linotype"/>
                <a:ea typeface="Palatino Linotype"/>
                <a:cs typeface="Palatino Linotype"/>
                <a:sym typeface="Palatino Linotype"/>
              </a:rPr>
              <a:t>Assessment</a:t>
            </a:r>
            <a:endParaRPr i="1" sz="1900">
              <a:solidFill>
                <a:srgbClr val="FF9900"/>
              </a:solidFill>
              <a:latin typeface="Palatino Linotype"/>
              <a:ea typeface="Palatino Linotype"/>
              <a:cs typeface="Palatino Linotype"/>
              <a:sym typeface="Palatino Linotype"/>
            </a:endParaRPr>
          </a:p>
          <a:p>
            <a:pPr indent="0" lvl="0" marL="457200" rtl="0" algn="l">
              <a:spcBef>
                <a:spcPts val="1200"/>
              </a:spcBef>
              <a:spcAft>
                <a:spcPts val="0"/>
              </a:spcAft>
              <a:buNone/>
            </a:pPr>
            <a:r>
              <a:t/>
            </a:r>
            <a:endParaRPr sz="1500">
              <a:solidFill>
                <a:schemeClr val="lt1"/>
              </a:solidFill>
              <a:latin typeface="Palatino Linotype"/>
              <a:ea typeface="Palatino Linotype"/>
              <a:cs typeface="Palatino Linotype"/>
              <a:sym typeface="Palatino Linotype"/>
            </a:endParaRPr>
          </a:p>
          <a:p>
            <a:pPr indent="0" lvl="0" marL="0" rtl="0" algn="l">
              <a:spcBef>
                <a:spcPts val="1200"/>
              </a:spcBef>
              <a:spcAft>
                <a:spcPts val="1600"/>
              </a:spcAft>
              <a:buNone/>
            </a:pPr>
            <a:r>
              <a:t/>
            </a:r>
            <a:endParaRPr/>
          </a:p>
        </p:txBody>
      </p:sp>
      <p:pic>
        <p:nvPicPr>
          <p:cNvPr id="448" name="Google Shape;448;p45"/>
          <p:cNvPicPr preferRelativeResize="0"/>
          <p:nvPr/>
        </p:nvPicPr>
        <p:blipFill>
          <a:blip r:embed="rId3">
            <a:alphaModFix/>
          </a:blip>
          <a:stretch>
            <a:fillRect/>
          </a:stretch>
        </p:blipFill>
        <p:spPr>
          <a:xfrm>
            <a:off x="1624013" y="414338"/>
            <a:ext cx="5895975" cy="4314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52" name="Shape 452"/>
        <p:cNvGrpSpPr/>
        <p:nvPr/>
      </p:nvGrpSpPr>
      <p:grpSpPr>
        <a:xfrm>
          <a:off x="0" y="0"/>
          <a:ext cx="0" cy="0"/>
          <a:chOff x="0" y="0"/>
          <a:chExt cx="0" cy="0"/>
        </a:xfrm>
      </p:grpSpPr>
      <p:sp>
        <p:nvSpPr>
          <p:cNvPr id="453" name="Google Shape;453;p46"/>
          <p:cNvSpPr txBox="1"/>
          <p:nvPr>
            <p:ph type="title"/>
          </p:nvPr>
        </p:nvSpPr>
        <p:spPr>
          <a:xfrm>
            <a:off x="310350" y="750975"/>
            <a:ext cx="8531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10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
        <p:nvSpPr>
          <p:cNvPr id="454" name="Google Shape;454;p46"/>
          <p:cNvSpPr txBox="1"/>
          <p:nvPr>
            <p:ph idx="1" type="body"/>
          </p:nvPr>
        </p:nvSpPr>
        <p:spPr>
          <a:xfrm>
            <a:off x="387100" y="294300"/>
            <a:ext cx="8575800" cy="45549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None/>
            </a:pPr>
            <a:r>
              <a:rPr b="1" i="1" lang="en" sz="2500">
                <a:solidFill>
                  <a:srgbClr val="FF9900"/>
                </a:solidFill>
                <a:latin typeface="Palatino Linotype"/>
                <a:ea typeface="Palatino Linotype"/>
                <a:cs typeface="Palatino Linotype"/>
                <a:sym typeface="Palatino Linotype"/>
              </a:rPr>
              <a:t>Assessment</a:t>
            </a:r>
            <a:endParaRPr i="1" sz="1900">
              <a:solidFill>
                <a:srgbClr val="FF9900"/>
              </a:solidFill>
              <a:latin typeface="Palatino Linotype"/>
              <a:ea typeface="Palatino Linotype"/>
              <a:cs typeface="Palatino Linotype"/>
              <a:sym typeface="Palatino Linotype"/>
            </a:endParaRPr>
          </a:p>
          <a:p>
            <a:pPr indent="-317500" lvl="0" marL="457200" rtl="0" algn="l">
              <a:spcBef>
                <a:spcPts val="1200"/>
              </a:spcBef>
              <a:spcAft>
                <a:spcPts val="0"/>
              </a:spcAft>
              <a:buClr>
                <a:srgbClr val="FF9900"/>
              </a:buClr>
              <a:buSzPts val="1400"/>
              <a:buFont typeface="Palatino Linotype"/>
              <a:buChar char="●"/>
            </a:pPr>
            <a:r>
              <a:rPr lang="en" sz="1400">
                <a:solidFill>
                  <a:schemeClr val="lt1"/>
                </a:solidFill>
                <a:latin typeface="Palatino Linotype"/>
                <a:ea typeface="Palatino Linotype"/>
                <a:cs typeface="Palatino Linotype"/>
                <a:sym typeface="Palatino Linotype"/>
              </a:rPr>
              <a:t>Assessment can be formal (pen and paper) and informal (observation, questioning etc)</a:t>
            </a:r>
            <a:endParaRPr sz="14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rPr b="1" lang="en" sz="1400">
                <a:solidFill>
                  <a:srgbClr val="FF9900"/>
                </a:solidFill>
                <a:latin typeface="Palatino Linotype"/>
                <a:ea typeface="Palatino Linotype"/>
                <a:cs typeface="Palatino Linotype"/>
                <a:sym typeface="Palatino Linotype"/>
              </a:rPr>
              <a:t>We assess for three purposes only:</a:t>
            </a:r>
            <a:endParaRPr b="1" sz="1400">
              <a:solidFill>
                <a:srgbClr val="FF9900"/>
              </a:solidFill>
              <a:latin typeface="Palatino Linotype"/>
              <a:ea typeface="Palatino Linotype"/>
              <a:cs typeface="Palatino Linotype"/>
              <a:sym typeface="Palatino Linotype"/>
            </a:endParaRPr>
          </a:p>
          <a:p>
            <a:pPr indent="-311150" lvl="0" marL="457200" rtl="0" algn="l">
              <a:spcBef>
                <a:spcPts val="1200"/>
              </a:spcBef>
              <a:spcAft>
                <a:spcPts val="0"/>
              </a:spcAft>
              <a:buClr>
                <a:srgbClr val="FF9900"/>
              </a:buClr>
              <a:buSzPts val="1300"/>
              <a:buFont typeface="Palatino Linotype"/>
              <a:buAutoNum type="arabicPeriod"/>
            </a:pPr>
            <a:r>
              <a:rPr lang="en" sz="1000">
                <a:solidFill>
                  <a:schemeClr val="lt1"/>
                </a:solidFill>
                <a:latin typeface="Palatino Linotype"/>
                <a:ea typeface="Palatino Linotype"/>
                <a:cs typeface="Palatino Linotype"/>
                <a:sym typeface="Palatino Linotype"/>
              </a:rPr>
              <a:t> </a:t>
            </a:r>
            <a:r>
              <a:rPr lang="en" sz="1400">
                <a:solidFill>
                  <a:schemeClr val="lt1"/>
                </a:solidFill>
                <a:latin typeface="Palatino Linotype"/>
                <a:ea typeface="Palatino Linotype"/>
                <a:cs typeface="Palatino Linotype"/>
                <a:sym typeface="Palatino Linotype"/>
              </a:rPr>
              <a:t>Assessment For Learning (Pre – testing) </a:t>
            </a:r>
            <a:endParaRPr sz="1400">
              <a:solidFill>
                <a:schemeClr val="lt1"/>
              </a:solidFill>
              <a:latin typeface="Palatino Linotype"/>
              <a:ea typeface="Palatino Linotype"/>
              <a:cs typeface="Palatino Linotype"/>
              <a:sym typeface="Palatino Linotype"/>
            </a:endParaRPr>
          </a:p>
          <a:p>
            <a:pPr indent="-311150" lvl="0" marL="457200" rtl="0" algn="l">
              <a:spcBef>
                <a:spcPts val="0"/>
              </a:spcBef>
              <a:spcAft>
                <a:spcPts val="0"/>
              </a:spcAft>
              <a:buClr>
                <a:srgbClr val="FF9900"/>
              </a:buClr>
              <a:buSzPts val="1300"/>
              <a:buFont typeface="Palatino Linotype"/>
              <a:buAutoNum type="arabicPeriod"/>
            </a:pPr>
            <a:r>
              <a:rPr lang="en" sz="1400">
                <a:solidFill>
                  <a:schemeClr val="lt1"/>
                </a:solidFill>
                <a:latin typeface="Palatino Linotype"/>
                <a:ea typeface="Palatino Linotype"/>
                <a:cs typeface="Palatino Linotype"/>
                <a:sym typeface="Palatino Linotype"/>
              </a:rPr>
              <a:t>Assessment As Learning occurs</a:t>
            </a:r>
            <a:endParaRPr sz="1400">
              <a:solidFill>
                <a:schemeClr val="lt1"/>
              </a:solidFill>
              <a:latin typeface="Palatino Linotype"/>
              <a:ea typeface="Palatino Linotype"/>
              <a:cs typeface="Palatino Linotype"/>
              <a:sym typeface="Palatino Linotype"/>
            </a:endParaRPr>
          </a:p>
          <a:p>
            <a:pPr indent="-317500" lvl="0" marL="457200" rtl="0" algn="l">
              <a:spcBef>
                <a:spcPts val="0"/>
              </a:spcBef>
              <a:spcAft>
                <a:spcPts val="0"/>
              </a:spcAft>
              <a:buClr>
                <a:srgbClr val="FF9900"/>
              </a:buClr>
              <a:buSzPts val="1400"/>
              <a:buFont typeface="Palatino Linotype"/>
              <a:buAutoNum type="arabicPeriod"/>
            </a:pPr>
            <a:r>
              <a:rPr lang="en" sz="1400">
                <a:solidFill>
                  <a:schemeClr val="lt1"/>
                </a:solidFill>
                <a:latin typeface="Palatino Linotype"/>
                <a:ea typeface="Palatino Linotype"/>
                <a:cs typeface="Palatino Linotype"/>
                <a:sym typeface="Palatino Linotype"/>
              </a:rPr>
              <a:t>Assessment of Learning   (NAPLAN type testing)</a:t>
            </a:r>
            <a:endParaRPr sz="14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rPr lang="en" sz="1400">
                <a:solidFill>
                  <a:schemeClr val="lt1"/>
                </a:solidFill>
                <a:latin typeface="Palatino Linotype"/>
                <a:ea typeface="Palatino Linotype"/>
                <a:cs typeface="Palatino Linotype"/>
                <a:sym typeface="Palatino Linotype"/>
              </a:rPr>
              <a:t>Assessment happens everyday in a variety of ways and it is </a:t>
            </a:r>
            <a:r>
              <a:rPr b="1" lang="en" sz="1400">
                <a:solidFill>
                  <a:schemeClr val="lt1"/>
                </a:solidFill>
                <a:latin typeface="Palatino Linotype"/>
                <a:ea typeface="Palatino Linotype"/>
                <a:cs typeface="Palatino Linotype"/>
                <a:sym typeface="Palatino Linotype"/>
              </a:rPr>
              <a:t>CRUCIAL </a:t>
            </a:r>
            <a:r>
              <a:rPr lang="en" sz="1400">
                <a:solidFill>
                  <a:schemeClr val="lt1"/>
                </a:solidFill>
                <a:latin typeface="Palatino Linotype"/>
                <a:ea typeface="Palatino Linotype"/>
                <a:cs typeface="Palatino Linotype"/>
                <a:sym typeface="Palatino Linotype"/>
              </a:rPr>
              <a:t>to ensuring the academic growth of students.</a:t>
            </a:r>
            <a:endParaRPr sz="1400">
              <a:solidFill>
                <a:schemeClr val="lt1"/>
              </a:solidFill>
              <a:latin typeface="Palatino Linotype"/>
              <a:ea typeface="Palatino Linotype"/>
              <a:cs typeface="Palatino Linotype"/>
              <a:sym typeface="Palatino Linotype"/>
            </a:endParaRPr>
          </a:p>
          <a:p>
            <a:pPr indent="-317500" lvl="0" marL="457200" rtl="0" algn="l">
              <a:spcBef>
                <a:spcPts val="1200"/>
              </a:spcBef>
              <a:spcAft>
                <a:spcPts val="0"/>
              </a:spcAft>
              <a:buClr>
                <a:srgbClr val="FF9900"/>
              </a:buClr>
              <a:buSzPts val="1400"/>
              <a:buFont typeface="Palatino Linotype"/>
              <a:buChar char="●"/>
            </a:pPr>
            <a:r>
              <a:rPr lang="en" sz="1400">
                <a:solidFill>
                  <a:schemeClr val="lt1"/>
                </a:solidFill>
                <a:latin typeface="Palatino Linotype"/>
                <a:ea typeface="Palatino Linotype"/>
                <a:cs typeface="Palatino Linotype"/>
                <a:sym typeface="Palatino Linotype"/>
              </a:rPr>
              <a:t>Once we have collected assessment data our teachers work together to analyse and evaluate each student’s results.</a:t>
            </a:r>
            <a:endParaRPr sz="1400">
              <a:solidFill>
                <a:schemeClr val="lt1"/>
              </a:solidFill>
              <a:latin typeface="Palatino Linotype"/>
              <a:ea typeface="Palatino Linotype"/>
              <a:cs typeface="Palatino Linotype"/>
              <a:sym typeface="Palatino Linotype"/>
            </a:endParaRPr>
          </a:p>
          <a:p>
            <a:pPr indent="-317500" lvl="0" marL="457200" rtl="0" algn="l">
              <a:spcBef>
                <a:spcPts val="0"/>
              </a:spcBef>
              <a:spcAft>
                <a:spcPts val="0"/>
              </a:spcAft>
              <a:buClr>
                <a:srgbClr val="FF9900"/>
              </a:buClr>
              <a:buSzPts val="1400"/>
              <a:buFont typeface="Palatino Linotype"/>
              <a:buChar char="●"/>
            </a:pPr>
            <a:r>
              <a:rPr lang="en" sz="1400">
                <a:solidFill>
                  <a:schemeClr val="lt1"/>
                </a:solidFill>
                <a:latin typeface="Palatino Linotype"/>
                <a:ea typeface="Palatino Linotype"/>
                <a:cs typeface="Palatino Linotype"/>
                <a:sym typeface="Palatino Linotype"/>
              </a:rPr>
              <a:t>It is through these discussions that we are able to diagnose issues and case manage those students who may need support and those who need extension.</a:t>
            </a:r>
            <a:endParaRPr sz="1400">
              <a:solidFill>
                <a:schemeClr val="lt1"/>
              </a:solidFill>
              <a:latin typeface="Palatino Linotype"/>
              <a:ea typeface="Palatino Linotype"/>
              <a:cs typeface="Palatino Linotype"/>
              <a:sym typeface="Palatino Linotype"/>
            </a:endParaRPr>
          </a:p>
          <a:p>
            <a:pPr indent="-317500" lvl="0" marL="457200" rtl="0" algn="l">
              <a:spcBef>
                <a:spcPts val="0"/>
              </a:spcBef>
              <a:spcAft>
                <a:spcPts val="0"/>
              </a:spcAft>
              <a:buClr>
                <a:srgbClr val="FF9900"/>
              </a:buClr>
              <a:buSzPts val="1400"/>
              <a:buFont typeface="Palatino Linotype"/>
              <a:buChar char="●"/>
            </a:pPr>
            <a:r>
              <a:rPr lang="en" sz="1400">
                <a:solidFill>
                  <a:schemeClr val="lt1"/>
                </a:solidFill>
                <a:latin typeface="Palatino Linotype"/>
                <a:ea typeface="Palatino Linotype"/>
                <a:cs typeface="Palatino Linotype"/>
                <a:sym typeface="Palatino Linotype"/>
              </a:rPr>
              <a:t>Assessment is fundamental to the teaching and learning cycle.</a:t>
            </a:r>
            <a:endParaRPr sz="1400">
              <a:solidFill>
                <a:schemeClr val="lt1"/>
              </a:solidFill>
              <a:latin typeface="Palatino Linotype"/>
              <a:ea typeface="Palatino Linotype"/>
              <a:cs typeface="Palatino Linotype"/>
              <a:sym typeface="Palatino Linotype"/>
            </a:endParaRPr>
          </a:p>
          <a:p>
            <a:pPr indent="0" lvl="0" marL="0" rtl="0" algn="l">
              <a:spcBef>
                <a:spcPts val="1200"/>
              </a:spcBef>
              <a:spcAft>
                <a:spcPts val="0"/>
              </a:spcAft>
              <a:buNone/>
            </a:pPr>
            <a:r>
              <a:t/>
            </a:r>
            <a:endParaRPr sz="1400">
              <a:solidFill>
                <a:schemeClr val="lt1"/>
              </a:solidFill>
            </a:endParaRPr>
          </a:p>
          <a:p>
            <a:pPr indent="-317500" lvl="0" marL="457200" rtl="0" algn="l">
              <a:spcBef>
                <a:spcPts val="1200"/>
              </a:spcBef>
              <a:spcAft>
                <a:spcPts val="0"/>
              </a:spcAft>
              <a:buClr>
                <a:srgbClr val="FF9900"/>
              </a:buClr>
              <a:buSzPts val="1400"/>
              <a:buChar char="●"/>
            </a:pPr>
            <a:r>
              <a:t/>
            </a:r>
            <a:endParaRPr sz="1400">
              <a:solidFill>
                <a:schemeClr val="lt1"/>
              </a:solidFill>
            </a:endParaRPr>
          </a:p>
          <a:p>
            <a:pPr indent="0" lvl="0" marL="457200" rtl="0" algn="l">
              <a:spcBef>
                <a:spcPts val="1200"/>
              </a:spcBef>
              <a:spcAft>
                <a:spcPts val="0"/>
              </a:spcAft>
              <a:buNone/>
            </a:pPr>
            <a:r>
              <a:t/>
            </a:r>
            <a:endParaRPr sz="1400">
              <a:solidFill>
                <a:schemeClr val="lt1"/>
              </a:solidFill>
            </a:endParaRPr>
          </a:p>
          <a:p>
            <a:pPr indent="0" lvl="0" marL="0" rtl="0" algn="l">
              <a:spcBef>
                <a:spcPts val="1200"/>
              </a:spcBef>
              <a:spcAft>
                <a:spcPts val="1600"/>
              </a:spcAft>
              <a:buNone/>
            </a:pPr>
            <a:r>
              <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9"/>
          <p:cNvSpPr txBox="1"/>
          <p:nvPr>
            <p:ph type="ctrTitle"/>
          </p:nvPr>
        </p:nvSpPr>
        <p:spPr>
          <a:xfrm>
            <a:off x="0" y="432563"/>
            <a:ext cx="9144000" cy="721500"/>
          </a:xfrm>
          <a:prstGeom prst="rect">
            <a:avLst/>
          </a:prstGeom>
        </p:spPr>
        <p:txBody>
          <a:bodyPr anchorCtr="0" anchor="b" bIns="68575" lIns="68575" spcFirstLastPara="1" rIns="68575" wrap="square" tIns="68575">
            <a:noAutofit/>
          </a:bodyPr>
          <a:lstStyle/>
          <a:p>
            <a:pPr indent="0" lvl="0" marL="0" rtl="0" algn="ctr">
              <a:spcBef>
                <a:spcPts val="0"/>
              </a:spcBef>
              <a:spcAft>
                <a:spcPts val="0"/>
              </a:spcAft>
              <a:buNone/>
            </a:pPr>
            <a:r>
              <a:rPr b="0" lang="en"/>
              <a:t>Acknowledgement of Country</a:t>
            </a:r>
            <a:endParaRPr b="0"/>
          </a:p>
        </p:txBody>
      </p:sp>
      <p:sp>
        <p:nvSpPr>
          <p:cNvPr id="350" name="Google Shape;350;p29"/>
          <p:cNvSpPr txBox="1"/>
          <p:nvPr/>
        </p:nvSpPr>
        <p:spPr>
          <a:xfrm>
            <a:off x="102244" y="1154138"/>
            <a:ext cx="8855700" cy="3422100"/>
          </a:xfrm>
          <a:prstGeom prst="rect">
            <a:avLst/>
          </a:prstGeom>
          <a:noFill/>
          <a:ln>
            <a:noFill/>
          </a:ln>
        </p:spPr>
        <p:txBody>
          <a:bodyPr anchorCtr="0" anchor="t" bIns="68575" lIns="68575" spcFirstLastPara="1" rIns="68575" wrap="square" tIns="68575">
            <a:spAutoFit/>
          </a:bodyPr>
          <a:lstStyle/>
          <a:p>
            <a:pPr indent="0" lvl="0" marL="0" rtl="0" algn="l">
              <a:spcBef>
                <a:spcPts val="400"/>
              </a:spcBef>
              <a:spcAft>
                <a:spcPts val="0"/>
              </a:spcAft>
              <a:buNone/>
            </a:pPr>
            <a:r>
              <a:rPr lang="en" sz="2000">
                <a:solidFill>
                  <a:srgbClr val="2B2B2B"/>
                </a:solidFill>
                <a:latin typeface="Palatino Linotype"/>
                <a:ea typeface="Palatino Linotype"/>
                <a:cs typeface="Palatino Linotype"/>
                <a:sym typeface="Palatino Linotype"/>
              </a:rPr>
              <a:t>As we gather today, let us acknowledge the traditional custodians of this land, the local </a:t>
            </a:r>
            <a:r>
              <a:rPr lang="en" sz="2000">
                <a:latin typeface="Palatino Linotype"/>
                <a:ea typeface="Palatino Linotype"/>
                <a:cs typeface="Palatino Linotype"/>
                <a:sym typeface="Palatino Linotype"/>
              </a:rPr>
              <a:t>Dunghutti </a:t>
            </a:r>
            <a:r>
              <a:rPr lang="en" sz="2000">
                <a:solidFill>
                  <a:srgbClr val="2B2B2B"/>
                </a:solidFill>
                <a:latin typeface="Palatino Linotype"/>
                <a:ea typeface="Palatino Linotype"/>
                <a:cs typeface="Palatino Linotype"/>
                <a:sym typeface="Palatino Linotype"/>
              </a:rPr>
              <a:t>People and the Aboriginal and Torres Strait Islander people participating in this event.  </a:t>
            </a:r>
            <a:endParaRPr sz="2000">
              <a:solidFill>
                <a:srgbClr val="2B2B2B"/>
              </a:solidFill>
              <a:latin typeface="Palatino Linotype"/>
              <a:ea typeface="Palatino Linotype"/>
              <a:cs typeface="Palatino Linotype"/>
              <a:sym typeface="Palatino Linotype"/>
            </a:endParaRPr>
          </a:p>
          <a:p>
            <a:pPr indent="0" lvl="0" marL="0" rtl="0" algn="l">
              <a:spcBef>
                <a:spcPts val="400"/>
              </a:spcBef>
              <a:spcAft>
                <a:spcPts val="0"/>
              </a:spcAft>
              <a:buNone/>
            </a:pPr>
            <a:r>
              <a:t/>
            </a:r>
            <a:endParaRPr sz="2000">
              <a:solidFill>
                <a:srgbClr val="2B2B2B"/>
              </a:solidFill>
              <a:latin typeface="Palatino Linotype"/>
              <a:ea typeface="Palatino Linotype"/>
              <a:cs typeface="Palatino Linotype"/>
              <a:sym typeface="Palatino Linotype"/>
            </a:endParaRPr>
          </a:p>
          <a:p>
            <a:pPr indent="0" lvl="0" marL="0" rtl="0" algn="l">
              <a:spcBef>
                <a:spcPts val="400"/>
              </a:spcBef>
              <a:spcAft>
                <a:spcPts val="0"/>
              </a:spcAft>
              <a:buNone/>
            </a:pPr>
            <a:r>
              <a:rPr lang="en" sz="2000">
                <a:solidFill>
                  <a:srgbClr val="2B2B2B"/>
                </a:solidFill>
                <a:latin typeface="Palatino Linotype"/>
                <a:ea typeface="Palatino Linotype"/>
                <a:cs typeface="Palatino Linotype"/>
                <a:sym typeface="Palatino Linotype"/>
              </a:rPr>
              <a:t>Let us acknowledge this living culture and its unique role in the life of Australia today.</a:t>
            </a:r>
            <a:endParaRPr sz="2000">
              <a:solidFill>
                <a:srgbClr val="2B2B2B"/>
              </a:solidFill>
              <a:latin typeface="Palatino Linotype"/>
              <a:ea typeface="Palatino Linotype"/>
              <a:cs typeface="Palatino Linotype"/>
              <a:sym typeface="Palatino Linotype"/>
            </a:endParaRPr>
          </a:p>
          <a:p>
            <a:pPr indent="0" lvl="0" marL="0" rtl="0" algn="l">
              <a:spcBef>
                <a:spcPts val="400"/>
              </a:spcBef>
              <a:spcAft>
                <a:spcPts val="0"/>
              </a:spcAft>
              <a:buNone/>
            </a:pPr>
            <a:r>
              <a:t/>
            </a:r>
            <a:endParaRPr sz="2000">
              <a:solidFill>
                <a:srgbClr val="2B2B2B"/>
              </a:solidFill>
              <a:latin typeface="Palatino Linotype"/>
              <a:ea typeface="Palatino Linotype"/>
              <a:cs typeface="Palatino Linotype"/>
              <a:sym typeface="Palatino Linotype"/>
            </a:endParaRPr>
          </a:p>
          <a:p>
            <a:pPr indent="0" lvl="0" marL="0" rtl="0" algn="l">
              <a:spcBef>
                <a:spcPts val="400"/>
              </a:spcBef>
              <a:spcAft>
                <a:spcPts val="0"/>
              </a:spcAft>
              <a:buNone/>
            </a:pPr>
            <a:r>
              <a:rPr lang="en" sz="2000">
                <a:solidFill>
                  <a:srgbClr val="2B2B2B"/>
                </a:solidFill>
                <a:latin typeface="Palatino Linotype"/>
                <a:ea typeface="Palatino Linotype"/>
                <a:cs typeface="Palatino Linotype"/>
                <a:sym typeface="Palatino Linotype"/>
              </a:rPr>
              <a:t>We pay our respects to Elders past and present and recognise and celebrate the diversity of Aboriginal peoples and their ongoing cultures and connections to the lands and waters of Australia. </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58" name="Shape 458"/>
        <p:cNvGrpSpPr/>
        <p:nvPr/>
      </p:nvGrpSpPr>
      <p:grpSpPr>
        <a:xfrm>
          <a:off x="0" y="0"/>
          <a:ext cx="0" cy="0"/>
          <a:chOff x="0" y="0"/>
          <a:chExt cx="0" cy="0"/>
        </a:xfrm>
      </p:grpSpPr>
      <p:sp>
        <p:nvSpPr>
          <p:cNvPr id="459" name="Google Shape;459;p47"/>
          <p:cNvSpPr txBox="1"/>
          <p:nvPr>
            <p:ph idx="1" type="body"/>
          </p:nvPr>
        </p:nvSpPr>
        <p:spPr>
          <a:xfrm>
            <a:off x="530350" y="1578275"/>
            <a:ext cx="7772400" cy="2982000"/>
          </a:xfrm>
          <a:prstGeom prst="rect">
            <a:avLst/>
          </a:prstGeom>
        </p:spPr>
        <p:txBody>
          <a:bodyPr anchorCtr="0" anchor="t" bIns="91425" lIns="91425" spcFirstLastPara="1" rIns="91425" wrap="square" tIns="91425">
            <a:noAutofit/>
          </a:bodyPr>
          <a:lstStyle/>
          <a:p>
            <a:pPr indent="0" lvl="0" marL="0" rtl="0" algn="l">
              <a:spcBef>
                <a:spcPts val="300"/>
              </a:spcBef>
              <a:spcAft>
                <a:spcPts val="0"/>
              </a:spcAft>
              <a:buNone/>
            </a:pPr>
            <a:r>
              <a:rPr lang="en">
                <a:solidFill>
                  <a:schemeClr val="lt1"/>
                </a:solidFill>
              </a:rPr>
              <a:t>Kindergarten is the first year of your </a:t>
            </a:r>
            <a:r>
              <a:rPr lang="en">
                <a:solidFill>
                  <a:schemeClr val="lt1"/>
                </a:solidFill>
              </a:rPr>
              <a:t>child's</a:t>
            </a:r>
            <a:r>
              <a:rPr lang="en">
                <a:solidFill>
                  <a:schemeClr val="lt1"/>
                </a:solidFill>
              </a:rPr>
              <a:t> formal education. It is an important year as it is the foundation for all literacy and mathematical concepts. </a:t>
            </a:r>
            <a:endParaRPr>
              <a:solidFill>
                <a:schemeClr val="lt1"/>
              </a:solidFill>
            </a:endParaRPr>
          </a:p>
          <a:p>
            <a:pPr indent="0" lvl="0" marL="0" rtl="0" algn="l">
              <a:spcBef>
                <a:spcPts val="1600"/>
              </a:spcBef>
              <a:spcAft>
                <a:spcPts val="0"/>
              </a:spcAft>
              <a:buNone/>
            </a:pPr>
            <a:r>
              <a:rPr lang="en">
                <a:solidFill>
                  <a:schemeClr val="lt1"/>
                </a:solidFill>
              </a:rPr>
              <a:t>School attendance is crucial as the curriculum moves very quickly.</a:t>
            </a:r>
            <a:endParaRPr>
              <a:solidFill>
                <a:schemeClr val="lt1"/>
              </a:solidFill>
            </a:endParaRPr>
          </a:p>
          <a:p>
            <a:pPr indent="0" lvl="0" marL="0" rtl="0" algn="l">
              <a:spcBef>
                <a:spcPts val="1600"/>
              </a:spcBef>
              <a:spcAft>
                <a:spcPts val="0"/>
              </a:spcAft>
              <a:buNone/>
            </a:pPr>
            <a:r>
              <a:rPr lang="en">
                <a:solidFill>
                  <a:schemeClr val="lt1"/>
                </a:solidFill>
              </a:rPr>
              <a:t>Your child will participate in all key learning areas; English, Mathematics, Science, History, Geography, Physical Education, Health and Personal Development, Creative Arts and Technology. </a:t>
            </a:r>
            <a:endParaRPr>
              <a:solidFill>
                <a:schemeClr val="lt1"/>
              </a:solidFill>
            </a:endParaRPr>
          </a:p>
          <a:p>
            <a:pPr indent="0" lvl="0" marL="0" rtl="0" algn="l">
              <a:spcBef>
                <a:spcPts val="1600"/>
              </a:spcBef>
              <a:spcAft>
                <a:spcPts val="1600"/>
              </a:spcAft>
              <a:buNone/>
            </a:pPr>
            <a:r>
              <a:t/>
            </a:r>
            <a:endParaRPr/>
          </a:p>
        </p:txBody>
      </p:sp>
      <p:sp>
        <p:nvSpPr>
          <p:cNvPr id="460" name="Google Shape;460;p47"/>
          <p:cNvSpPr txBox="1"/>
          <p:nvPr>
            <p:ph type="title"/>
          </p:nvPr>
        </p:nvSpPr>
        <p:spPr>
          <a:xfrm>
            <a:off x="530350" y="376475"/>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rPr lang="en" sz="3600">
                <a:solidFill>
                  <a:schemeClr val="lt1"/>
                </a:solidFill>
              </a:rPr>
              <a:t>Kindergarten</a:t>
            </a:r>
            <a:endParaRPr sz="36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64" name="Shape 464"/>
        <p:cNvGrpSpPr/>
        <p:nvPr/>
      </p:nvGrpSpPr>
      <p:grpSpPr>
        <a:xfrm>
          <a:off x="0" y="0"/>
          <a:ext cx="0" cy="0"/>
          <a:chOff x="0" y="0"/>
          <a:chExt cx="0" cy="0"/>
        </a:xfrm>
      </p:grpSpPr>
      <p:sp>
        <p:nvSpPr>
          <p:cNvPr id="465" name="Google Shape;465;p48"/>
          <p:cNvSpPr txBox="1"/>
          <p:nvPr>
            <p:ph idx="1" type="body"/>
          </p:nvPr>
        </p:nvSpPr>
        <p:spPr>
          <a:xfrm>
            <a:off x="530350" y="596549"/>
            <a:ext cx="7962300" cy="3683700"/>
          </a:xfrm>
          <a:prstGeom prst="rect">
            <a:avLst/>
          </a:prstGeom>
        </p:spPr>
        <p:txBody>
          <a:bodyPr anchorCtr="0" anchor="t" bIns="91425" lIns="91425" spcFirstLastPara="1" rIns="91425" wrap="square" tIns="91425">
            <a:noAutofit/>
          </a:bodyPr>
          <a:lstStyle/>
          <a:p>
            <a:pPr indent="0" lvl="0" marL="0" rtl="0" algn="l">
              <a:spcBef>
                <a:spcPts val="300"/>
              </a:spcBef>
              <a:spcAft>
                <a:spcPts val="0"/>
              </a:spcAft>
              <a:buNone/>
            </a:pPr>
            <a:r>
              <a:rPr lang="en">
                <a:solidFill>
                  <a:schemeClr val="lt1"/>
                </a:solidFill>
              </a:rPr>
              <a:t>Ms Wilson will be on class on Monday, Tuesday, Thursday 11.30 -3.00, Friday</a:t>
            </a:r>
            <a:endParaRPr>
              <a:solidFill>
                <a:schemeClr val="lt1"/>
              </a:solidFill>
            </a:endParaRPr>
          </a:p>
          <a:p>
            <a:pPr indent="0" lvl="0" marL="0" rtl="0" algn="l">
              <a:spcBef>
                <a:spcPts val="1600"/>
              </a:spcBef>
              <a:spcAft>
                <a:spcPts val="0"/>
              </a:spcAft>
              <a:buNone/>
            </a:pPr>
            <a:r>
              <a:rPr lang="en">
                <a:solidFill>
                  <a:schemeClr val="lt1"/>
                </a:solidFill>
              </a:rPr>
              <a:t>Mrs Hoy will be on class on Wednesday and Thursday morning for my RFF.</a:t>
            </a:r>
            <a:endParaRPr>
              <a:solidFill>
                <a:schemeClr val="lt1"/>
              </a:solidFill>
            </a:endParaRPr>
          </a:p>
          <a:p>
            <a:pPr indent="0" lvl="0" marL="0" rtl="0" algn="l">
              <a:spcBef>
                <a:spcPts val="1600"/>
              </a:spcBef>
              <a:spcAft>
                <a:spcPts val="0"/>
              </a:spcAft>
              <a:buNone/>
            </a:pPr>
            <a:r>
              <a:rPr b="1" lang="en">
                <a:solidFill>
                  <a:schemeClr val="lt1"/>
                </a:solidFill>
              </a:rPr>
              <a:t>Homework </a:t>
            </a:r>
            <a:r>
              <a:rPr i="1" lang="en">
                <a:solidFill>
                  <a:schemeClr val="lt1"/>
                </a:solidFill>
              </a:rPr>
              <a:t>(will start next week)</a:t>
            </a:r>
            <a:endParaRPr i="1">
              <a:solidFill>
                <a:schemeClr val="lt1"/>
              </a:solidFill>
            </a:endParaRPr>
          </a:p>
          <a:p>
            <a:pPr indent="-311150" lvl="0" marL="457200" rtl="0" algn="l">
              <a:spcBef>
                <a:spcPts val="1600"/>
              </a:spcBef>
              <a:spcAft>
                <a:spcPts val="0"/>
              </a:spcAft>
              <a:buClr>
                <a:schemeClr val="lt1"/>
              </a:buClr>
              <a:buSzPts val="1300"/>
              <a:buChar char="●"/>
            </a:pPr>
            <a:r>
              <a:rPr b="1" lang="en">
                <a:solidFill>
                  <a:schemeClr val="lt1"/>
                </a:solidFill>
              </a:rPr>
              <a:t>Reading every night  (reading journal).</a:t>
            </a:r>
            <a:r>
              <a:rPr lang="en">
                <a:solidFill>
                  <a:schemeClr val="lt1"/>
                </a:solidFill>
              </a:rPr>
              <a:t> </a:t>
            </a:r>
            <a:endParaRPr>
              <a:solidFill>
                <a:schemeClr val="lt1"/>
              </a:solidFill>
            </a:endParaRPr>
          </a:p>
          <a:p>
            <a:pPr indent="-311150" lvl="0" marL="457200" rtl="0" algn="l">
              <a:spcBef>
                <a:spcPts val="0"/>
              </a:spcBef>
              <a:spcAft>
                <a:spcPts val="0"/>
              </a:spcAft>
              <a:buClr>
                <a:schemeClr val="lt1"/>
              </a:buClr>
              <a:buSzPts val="1300"/>
              <a:buChar char="●"/>
            </a:pPr>
            <a:r>
              <a:rPr b="1" lang="en">
                <a:solidFill>
                  <a:schemeClr val="lt1"/>
                </a:solidFill>
              </a:rPr>
              <a:t>Show and Tell (weekly topic)</a:t>
            </a:r>
            <a:endParaRPr b="1">
              <a:solidFill>
                <a:schemeClr val="lt1"/>
              </a:solidFill>
            </a:endParaRPr>
          </a:p>
          <a:p>
            <a:pPr indent="-311150" lvl="0" marL="457200" rtl="0" algn="l">
              <a:spcBef>
                <a:spcPts val="0"/>
              </a:spcBef>
              <a:spcAft>
                <a:spcPts val="0"/>
              </a:spcAft>
              <a:buClr>
                <a:schemeClr val="lt1"/>
              </a:buClr>
              <a:buSzPts val="1300"/>
              <a:buChar char="●"/>
            </a:pPr>
            <a:r>
              <a:rPr b="1" lang="en">
                <a:solidFill>
                  <a:schemeClr val="lt1"/>
                </a:solidFill>
              </a:rPr>
              <a:t>Sounds and tricky words. (as introduced)</a:t>
            </a:r>
            <a:endParaRPr b="1">
              <a:solidFill>
                <a:schemeClr val="lt1"/>
              </a:solidFill>
            </a:endParaRPr>
          </a:p>
          <a:p>
            <a:pPr indent="0" lvl="0" marL="0" rtl="0" algn="l">
              <a:spcBef>
                <a:spcPts val="1600"/>
              </a:spcBef>
              <a:spcAft>
                <a:spcPts val="0"/>
              </a:spcAft>
              <a:buNone/>
            </a:pPr>
            <a:r>
              <a:rPr lang="en">
                <a:solidFill>
                  <a:schemeClr val="lt1"/>
                </a:solidFill>
              </a:rPr>
              <a:t> </a:t>
            </a:r>
            <a:endParaRPr>
              <a:solidFill>
                <a:schemeClr val="lt1"/>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66" name="Google Shape;466;p48"/>
          <p:cNvSpPr txBox="1"/>
          <p:nvPr>
            <p:ph type="title"/>
          </p:nvPr>
        </p:nvSpPr>
        <p:spPr>
          <a:xfrm>
            <a:off x="530350" y="376475"/>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70" name="Shape 470"/>
        <p:cNvGrpSpPr/>
        <p:nvPr/>
      </p:nvGrpSpPr>
      <p:grpSpPr>
        <a:xfrm>
          <a:off x="0" y="0"/>
          <a:ext cx="0" cy="0"/>
          <a:chOff x="0" y="0"/>
          <a:chExt cx="0" cy="0"/>
        </a:xfrm>
      </p:grpSpPr>
      <p:sp>
        <p:nvSpPr>
          <p:cNvPr id="471" name="Google Shape;471;p49"/>
          <p:cNvSpPr txBox="1"/>
          <p:nvPr>
            <p:ph idx="1" type="body"/>
          </p:nvPr>
        </p:nvSpPr>
        <p:spPr>
          <a:xfrm>
            <a:off x="530350" y="2028502"/>
            <a:ext cx="7772400" cy="2161500"/>
          </a:xfrm>
          <a:prstGeom prst="rect">
            <a:avLst/>
          </a:prstGeom>
        </p:spPr>
        <p:txBody>
          <a:bodyPr anchorCtr="0" anchor="t" bIns="91425" lIns="91425" spcFirstLastPara="1" rIns="91425" wrap="square" tIns="91425">
            <a:noAutofit/>
          </a:bodyPr>
          <a:lstStyle/>
          <a:p>
            <a:pPr indent="0" lvl="0" marL="0" rtl="0" algn="ctr">
              <a:spcBef>
                <a:spcPts val="300"/>
              </a:spcBef>
              <a:spcAft>
                <a:spcPts val="0"/>
              </a:spcAft>
              <a:buNone/>
            </a:pPr>
            <a:r>
              <a:rPr b="1" lang="en" u="sng">
                <a:solidFill>
                  <a:schemeClr val="lt1"/>
                </a:solidFill>
              </a:rPr>
              <a:t>Handyman Needed</a:t>
            </a:r>
            <a:endParaRPr b="1" u="sng">
              <a:solidFill>
                <a:schemeClr val="lt1"/>
              </a:solidFill>
            </a:endParaRPr>
          </a:p>
          <a:p>
            <a:pPr indent="-311150" lvl="0" marL="457200" rtl="0" algn="l">
              <a:spcBef>
                <a:spcPts val="1600"/>
              </a:spcBef>
              <a:spcAft>
                <a:spcPts val="0"/>
              </a:spcAft>
              <a:buClr>
                <a:schemeClr val="lt1"/>
              </a:buClr>
              <a:buSzPts val="1300"/>
              <a:buChar char="●"/>
            </a:pPr>
            <a:r>
              <a:rPr lang="en">
                <a:solidFill>
                  <a:schemeClr val="lt1"/>
                </a:solidFill>
              </a:rPr>
              <a:t>F</a:t>
            </a:r>
            <a:r>
              <a:rPr lang="en">
                <a:solidFill>
                  <a:schemeClr val="lt1"/>
                </a:solidFill>
              </a:rPr>
              <a:t>or assembling Kindergarten’s beautiful new desks. </a:t>
            </a:r>
            <a:endParaRPr>
              <a:solidFill>
                <a:schemeClr val="lt1"/>
              </a:solidFill>
            </a:endParaRPr>
          </a:p>
          <a:p>
            <a:pPr indent="-311150" lvl="0" marL="457200" rtl="0" algn="l">
              <a:spcBef>
                <a:spcPts val="0"/>
              </a:spcBef>
              <a:spcAft>
                <a:spcPts val="0"/>
              </a:spcAft>
              <a:buClr>
                <a:schemeClr val="lt1"/>
              </a:buClr>
              <a:buSzPts val="1300"/>
              <a:buChar char="●"/>
            </a:pPr>
            <a:r>
              <a:rPr lang="en">
                <a:solidFill>
                  <a:schemeClr val="lt1"/>
                </a:solidFill>
              </a:rPr>
              <a:t>Putting a couple of shelves in storage area.</a:t>
            </a:r>
            <a:endParaRPr>
              <a:solidFill>
                <a:schemeClr val="lt1"/>
              </a:solidFill>
            </a:endParaRPr>
          </a:p>
        </p:txBody>
      </p:sp>
      <p:sp>
        <p:nvSpPr>
          <p:cNvPr id="472" name="Google Shape;472;p49"/>
          <p:cNvSpPr txBox="1"/>
          <p:nvPr>
            <p:ph type="title"/>
          </p:nvPr>
        </p:nvSpPr>
        <p:spPr>
          <a:xfrm>
            <a:off x="530350" y="376475"/>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76" name="Shape 476"/>
        <p:cNvGrpSpPr/>
        <p:nvPr/>
      </p:nvGrpSpPr>
      <p:grpSpPr>
        <a:xfrm>
          <a:off x="0" y="0"/>
          <a:ext cx="0" cy="0"/>
          <a:chOff x="0" y="0"/>
          <a:chExt cx="0" cy="0"/>
        </a:xfrm>
      </p:grpSpPr>
      <p:sp>
        <p:nvSpPr>
          <p:cNvPr id="477" name="Google Shape;477;p50"/>
          <p:cNvSpPr txBox="1"/>
          <p:nvPr>
            <p:ph type="title"/>
          </p:nvPr>
        </p:nvSpPr>
        <p:spPr>
          <a:xfrm>
            <a:off x="32850" y="73825"/>
            <a:ext cx="9078300" cy="71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rPr lang="en" sz="3600">
                <a:solidFill>
                  <a:schemeClr val="lt1"/>
                </a:solidFill>
              </a:rPr>
              <a:t>Year 1-2</a:t>
            </a:r>
            <a:endParaRPr sz="3600">
              <a:solidFill>
                <a:schemeClr val="lt1"/>
              </a:solidFill>
            </a:endParaRPr>
          </a:p>
        </p:txBody>
      </p:sp>
      <p:pic>
        <p:nvPicPr>
          <p:cNvPr id="478" name="Google Shape;478;p50"/>
          <p:cNvPicPr preferRelativeResize="0"/>
          <p:nvPr/>
        </p:nvPicPr>
        <p:blipFill>
          <a:blip r:embed="rId3">
            <a:alphaModFix/>
          </a:blip>
          <a:stretch>
            <a:fillRect/>
          </a:stretch>
        </p:blipFill>
        <p:spPr>
          <a:xfrm>
            <a:off x="1824600" y="1245600"/>
            <a:ext cx="5197189" cy="3897900"/>
          </a:xfrm>
          <a:prstGeom prst="rect">
            <a:avLst/>
          </a:prstGeom>
          <a:noFill/>
          <a:ln>
            <a:noFill/>
          </a:ln>
        </p:spPr>
      </p:pic>
      <p:sp>
        <p:nvSpPr>
          <p:cNvPr id="479" name="Google Shape;479;p50"/>
          <p:cNvSpPr txBox="1"/>
          <p:nvPr/>
        </p:nvSpPr>
        <p:spPr>
          <a:xfrm>
            <a:off x="1743725" y="841875"/>
            <a:ext cx="5278200" cy="4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00"/>
                </a:solidFill>
                <a:latin typeface="Century Gothic"/>
                <a:ea typeface="Century Gothic"/>
                <a:cs typeface="Century Gothic"/>
                <a:sym typeface="Century Gothic"/>
              </a:rPr>
              <a:t>Welcome to Year </a:t>
            </a:r>
            <a:r>
              <a:rPr b="1" lang="en" sz="1500">
                <a:solidFill>
                  <a:srgbClr val="FFFF00"/>
                </a:solidFill>
                <a:latin typeface="Century Gothic"/>
                <a:ea typeface="Century Gothic"/>
                <a:cs typeface="Century Gothic"/>
                <a:sym typeface="Century Gothic"/>
              </a:rPr>
              <a:t>1/2</a:t>
            </a:r>
            <a:r>
              <a:rPr b="1" lang="en" sz="1500">
                <a:solidFill>
                  <a:srgbClr val="FFFF00"/>
                </a:solidFill>
                <a:latin typeface="Century Gothic"/>
                <a:ea typeface="Century Gothic"/>
                <a:cs typeface="Century Gothic"/>
                <a:sym typeface="Century Gothic"/>
              </a:rPr>
              <a:t> with Mrs Flanagan and Mrs Hoy. </a:t>
            </a:r>
            <a:endParaRPr b="1" sz="1500">
              <a:solidFill>
                <a:srgbClr val="FFFF00"/>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83" name="Shape 483"/>
        <p:cNvGrpSpPr/>
        <p:nvPr/>
      </p:nvGrpSpPr>
      <p:grpSpPr>
        <a:xfrm>
          <a:off x="0" y="0"/>
          <a:ext cx="0" cy="0"/>
          <a:chOff x="0" y="0"/>
          <a:chExt cx="0" cy="0"/>
        </a:xfrm>
      </p:grpSpPr>
      <p:sp>
        <p:nvSpPr>
          <p:cNvPr id="484" name="Google Shape;484;p51"/>
          <p:cNvSpPr txBox="1"/>
          <p:nvPr>
            <p:ph idx="1" type="body"/>
          </p:nvPr>
        </p:nvSpPr>
        <p:spPr>
          <a:xfrm>
            <a:off x="159750" y="1148050"/>
            <a:ext cx="8826900" cy="3919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00"/>
                </a:solidFill>
              </a:rPr>
              <a:t>Stage One is a two year process. All outcomes to be covered by the children in our class are explored over this two year period. At this stage of development, priority is given to the important areas of </a:t>
            </a:r>
            <a:r>
              <a:rPr b="1" lang="en" sz="1800" u="sng">
                <a:solidFill>
                  <a:srgbClr val="FFFF00"/>
                </a:solidFill>
              </a:rPr>
              <a:t>literacy </a:t>
            </a:r>
            <a:r>
              <a:rPr b="1" lang="en" sz="1800">
                <a:solidFill>
                  <a:srgbClr val="FFFF00"/>
                </a:solidFill>
              </a:rPr>
              <a:t>and </a:t>
            </a:r>
            <a:r>
              <a:rPr b="1" lang="en" sz="1800" u="sng">
                <a:solidFill>
                  <a:srgbClr val="FFFF00"/>
                </a:solidFill>
              </a:rPr>
              <a:t>numeracy </a:t>
            </a:r>
            <a:r>
              <a:rPr b="1" lang="en" sz="1800">
                <a:solidFill>
                  <a:srgbClr val="FFFF00"/>
                </a:solidFill>
              </a:rPr>
              <a:t>development. Obviously English and Mathematics are the core subjects for Literacy and Numeracy but both are embedded in all subject areas. </a:t>
            </a:r>
            <a:endParaRPr b="1" sz="1800">
              <a:solidFill>
                <a:srgbClr val="FFFF00"/>
              </a:solidFill>
            </a:endParaRPr>
          </a:p>
          <a:p>
            <a:pPr indent="0" lvl="0" marL="0" rtl="0" algn="l">
              <a:lnSpc>
                <a:spcPct val="115000"/>
              </a:lnSpc>
              <a:spcBef>
                <a:spcPts val="0"/>
              </a:spcBef>
              <a:spcAft>
                <a:spcPts val="0"/>
              </a:spcAft>
              <a:buNone/>
            </a:pPr>
            <a:r>
              <a:t/>
            </a:r>
            <a:endParaRPr b="1" sz="1800">
              <a:solidFill>
                <a:srgbClr val="FFFF00"/>
              </a:solidFill>
            </a:endParaRPr>
          </a:p>
          <a:p>
            <a:pPr indent="0" lvl="0" marL="0" rtl="0" algn="l">
              <a:lnSpc>
                <a:spcPct val="115000"/>
              </a:lnSpc>
              <a:spcBef>
                <a:spcPts val="0"/>
              </a:spcBef>
              <a:spcAft>
                <a:spcPts val="0"/>
              </a:spcAft>
              <a:buNone/>
            </a:pPr>
            <a:r>
              <a:rPr b="1" lang="en" sz="1800">
                <a:solidFill>
                  <a:srgbClr val="FFFF00"/>
                </a:solidFill>
              </a:rPr>
              <a:t>Our Syllabus:  English, Mathematics, Religion, HSIE (History and Geography)</a:t>
            </a:r>
            <a:endParaRPr b="1" sz="1800">
              <a:solidFill>
                <a:srgbClr val="FFFF00"/>
              </a:solidFill>
            </a:endParaRPr>
          </a:p>
          <a:p>
            <a:pPr indent="0" lvl="0" marL="0" rtl="0" algn="l">
              <a:spcBef>
                <a:spcPts val="0"/>
              </a:spcBef>
              <a:spcAft>
                <a:spcPts val="0"/>
              </a:spcAft>
              <a:buNone/>
            </a:pPr>
            <a:r>
              <a:rPr b="1" lang="en" sz="1800">
                <a:solidFill>
                  <a:srgbClr val="FFFF00"/>
                </a:solidFill>
              </a:rPr>
              <a:t>Science, Creative Arts (Music, Drama, Visual Art and Dance), PDHPE (Personal Development, Health and Physical Education)</a:t>
            </a:r>
            <a:endParaRPr b="1" sz="1800">
              <a:solidFill>
                <a:srgbClr val="FFFF00"/>
              </a:solidFill>
            </a:endParaRPr>
          </a:p>
          <a:p>
            <a:pPr indent="0" lvl="0" marL="0" rtl="0" algn="l">
              <a:spcBef>
                <a:spcPts val="0"/>
              </a:spcBef>
              <a:spcAft>
                <a:spcPts val="0"/>
              </a:spcAft>
              <a:buNone/>
            </a:pPr>
            <a:r>
              <a:t/>
            </a:r>
            <a:endParaRPr b="1" sz="1200">
              <a:solidFill>
                <a:srgbClr val="FFFF00"/>
              </a:solidFill>
            </a:endParaRPr>
          </a:p>
          <a:p>
            <a:pPr indent="0" lvl="0" marL="0" rtl="0" algn="ctr">
              <a:spcBef>
                <a:spcPts val="0"/>
              </a:spcBef>
              <a:spcAft>
                <a:spcPts val="0"/>
              </a:spcAft>
              <a:buNone/>
            </a:pPr>
            <a:r>
              <a:rPr lang="en" sz="2100">
                <a:solidFill>
                  <a:srgbClr val="00FFFF"/>
                </a:solidFill>
                <a:latin typeface="Century Gothic"/>
                <a:ea typeface="Century Gothic"/>
                <a:cs typeface="Century Gothic"/>
                <a:sym typeface="Century Gothic"/>
              </a:rPr>
              <a:t>Year </a:t>
            </a:r>
            <a:r>
              <a:rPr lang="en" sz="2100">
                <a:solidFill>
                  <a:srgbClr val="00FFFF"/>
                </a:solidFill>
                <a:latin typeface="Century Gothic"/>
                <a:ea typeface="Century Gothic"/>
                <a:cs typeface="Century Gothic"/>
                <a:sym typeface="Century Gothic"/>
              </a:rPr>
              <a:t>1/2</a:t>
            </a:r>
            <a:r>
              <a:rPr lang="en" sz="2100">
                <a:solidFill>
                  <a:srgbClr val="00FFFF"/>
                </a:solidFill>
                <a:latin typeface="Century Gothic"/>
                <a:ea typeface="Century Gothic"/>
                <a:cs typeface="Century Gothic"/>
                <a:sym typeface="Century Gothic"/>
              </a:rPr>
              <a:t> is taught by </a:t>
            </a:r>
            <a:r>
              <a:rPr b="1" lang="en" sz="2100">
                <a:solidFill>
                  <a:srgbClr val="00FFFF"/>
                </a:solidFill>
                <a:latin typeface="Century Gothic"/>
                <a:ea typeface="Century Gothic"/>
                <a:cs typeface="Century Gothic"/>
                <a:sym typeface="Century Gothic"/>
              </a:rPr>
              <a:t>Anna Flanagan</a:t>
            </a:r>
            <a:r>
              <a:rPr lang="en" sz="2100">
                <a:solidFill>
                  <a:srgbClr val="00FFFF"/>
                </a:solidFill>
                <a:latin typeface="Century Gothic"/>
                <a:ea typeface="Century Gothic"/>
                <a:cs typeface="Century Gothic"/>
                <a:sym typeface="Century Gothic"/>
              </a:rPr>
              <a:t> every Monday - Thursday </a:t>
            </a:r>
            <a:endParaRPr sz="2100">
              <a:solidFill>
                <a:srgbClr val="00FFFF"/>
              </a:solidFill>
              <a:latin typeface="Century Gothic"/>
              <a:ea typeface="Century Gothic"/>
              <a:cs typeface="Century Gothic"/>
              <a:sym typeface="Century Gothic"/>
            </a:endParaRPr>
          </a:p>
          <a:p>
            <a:pPr indent="0" lvl="0" marL="0" rtl="0" algn="ctr">
              <a:spcBef>
                <a:spcPts val="0"/>
              </a:spcBef>
              <a:spcAft>
                <a:spcPts val="0"/>
              </a:spcAft>
              <a:buNone/>
            </a:pPr>
            <a:r>
              <a:rPr lang="en" sz="2100">
                <a:solidFill>
                  <a:srgbClr val="00FFFF"/>
                </a:solidFill>
                <a:latin typeface="Century Gothic"/>
                <a:ea typeface="Century Gothic"/>
                <a:cs typeface="Century Gothic"/>
                <a:sym typeface="Century Gothic"/>
              </a:rPr>
              <a:t>and </a:t>
            </a:r>
            <a:r>
              <a:rPr b="1" lang="en" sz="2100">
                <a:solidFill>
                  <a:srgbClr val="00FFFF"/>
                </a:solidFill>
                <a:latin typeface="Century Gothic"/>
                <a:ea typeface="Century Gothic"/>
                <a:cs typeface="Century Gothic"/>
                <a:sym typeface="Century Gothic"/>
              </a:rPr>
              <a:t>Sarah Hoy</a:t>
            </a:r>
            <a:r>
              <a:rPr lang="en" sz="2100">
                <a:solidFill>
                  <a:srgbClr val="00FFFF"/>
                </a:solidFill>
                <a:latin typeface="Century Gothic"/>
                <a:ea typeface="Century Gothic"/>
                <a:cs typeface="Century Gothic"/>
                <a:sym typeface="Century Gothic"/>
              </a:rPr>
              <a:t> every Friday. </a:t>
            </a:r>
            <a:endParaRPr sz="2100">
              <a:solidFill>
                <a:srgbClr val="00FFFF"/>
              </a:solidFill>
              <a:latin typeface="Century Gothic"/>
              <a:ea typeface="Century Gothic"/>
              <a:cs typeface="Century Gothic"/>
              <a:sym typeface="Century Gothic"/>
            </a:endParaRPr>
          </a:p>
        </p:txBody>
      </p:sp>
      <p:sp>
        <p:nvSpPr>
          <p:cNvPr id="485" name="Google Shape;485;p51"/>
          <p:cNvSpPr txBox="1"/>
          <p:nvPr>
            <p:ph type="title"/>
          </p:nvPr>
        </p:nvSpPr>
        <p:spPr>
          <a:xfrm>
            <a:off x="530350" y="140650"/>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l">
              <a:spcBef>
                <a:spcPts val="0"/>
              </a:spcBef>
              <a:spcAft>
                <a:spcPts val="0"/>
              </a:spcAft>
              <a:buNone/>
            </a:pPr>
            <a:r>
              <a:rPr i="1" lang="en" sz="3800">
                <a:solidFill>
                  <a:schemeClr val="lt1"/>
                </a:solidFill>
              </a:rPr>
              <a:t>Year 1/2 is known as Stage One</a:t>
            </a:r>
            <a:endParaRPr i="1" sz="38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89" name="Shape 489"/>
        <p:cNvGrpSpPr/>
        <p:nvPr/>
      </p:nvGrpSpPr>
      <p:grpSpPr>
        <a:xfrm>
          <a:off x="0" y="0"/>
          <a:ext cx="0" cy="0"/>
          <a:chOff x="0" y="0"/>
          <a:chExt cx="0" cy="0"/>
        </a:xfrm>
      </p:grpSpPr>
      <p:sp>
        <p:nvSpPr>
          <p:cNvPr id="490" name="Google Shape;490;p52"/>
          <p:cNvSpPr txBox="1"/>
          <p:nvPr>
            <p:ph idx="1" type="body"/>
          </p:nvPr>
        </p:nvSpPr>
        <p:spPr>
          <a:xfrm>
            <a:off x="159750" y="1148050"/>
            <a:ext cx="8826900" cy="3919200"/>
          </a:xfrm>
          <a:prstGeom prst="rect">
            <a:avLst/>
          </a:prstGeom>
        </p:spPr>
        <p:txBody>
          <a:bodyPr anchorCtr="0" anchor="t" bIns="91425" lIns="91425" spcFirstLastPara="1" rIns="91425" wrap="square" tIns="91425">
            <a:noAutofit/>
          </a:bodyPr>
          <a:lstStyle/>
          <a:p>
            <a:pPr indent="0" lvl="0" marL="0" rtl="0" algn="l">
              <a:spcBef>
                <a:spcPts val="300"/>
              </a:spcBef>
              <a:spcAft>
                <a:spcPts val="0"/>
              </a:spcAft>
              <a:buNone/>
            </a:pPr>
            <a:r>
              <a:rPr b="1" lang="en" u="sng">
                <a:solidFill>
                  <a:srgbClr val="FFFF00"/>
                </a:solidFill>
              </a:rPr>
              <a:t>Change</a:t>
            </a:r>
            <a:r>
              <a:rPr b="1" lang="en">
                <a:solidFill>
                  <a:srgbClr val="FFFF00"/>
                </a:solidFill>
              </a:rPr>
              <a:t>:  longer attention spans, friendship groups become important, age of reason (right from wrong), communicate with a growing vocabulary (and sometimes some modelled behaviour we don’t want)  teeth fall out, growth spurts, discovering identity. </a:t>
            </a:r>
            <a:endParaRPr b="1">
              <a:solidFill>
                <a:srgbClr val="FFFF00"/>
              </a:solidFill>
            </a:endParaRPr>
          </a:p>
          <a:p>
            <a:pPr indent="0" lvl="0" marL="0" rtl="0" algn="l">
              <a:lnSpc>
                <a:spcPct val="115000"/>
              </a:lnSpc>
              <a:spcBef>
                <a:spcPts val="1600"/>
              </a:spcBef>
              <a:spcAft>
                <a:spcPts val="0"/>
              </a:spcAft>
              <a:buNone/>
            </a:pPr>
            <a:r>
              <a:rPr b="1" lang="en" u="sng">
                <a:solidFill>
                  <a:srgbClr val="FFFF00"/>
                </a:solidFill>
              </a:rPr>
              <a:t>Data collected for Growth:</a:t>
            </a:r>
            <a:r>
              <a:rPr b="1" lang="en">
                <a:solidFill>
                  <a:srgbClr val="FFFF00"/>
                </a:solidFill>
              </a:rPr>
              <a:t>  Maths, reading, writing and spelling are closely monitored. e.g. Writing…</a:t>
            </a:r>
            <a:r>
              <a:rPr b="1" lang="en">
                <a:solidFill>
                  <a:srgbClr val="FFFF00"/>
                </a:solidFill>
              </a:rPr>
              <a:t>From Kinder - Yr 1/2 . symbols, letters, sounds, decoding and encoding, phrases, sentences, paragraphs, pieces of writing. </a:t>
            </a:r>
            <a:endParaRPr b="1">
              <a:solidFill>
                <a:srgbClr val="FFFF00"/>
              </a:solidFill>
            </a:endParaRPr>
          </a:p>
          <a:p>
            <a:pPr indent="0" lvl="0" marL="0" rtl="0" algn="l">
              <a:lnSpc>
                <a:spcPct val="115000"/>
              </a:lnSpc>
              <a:spcBef>
                <a:spcPts val="0"/>
              </a:spcBef>
              <a:spcAft>
                <a:spcPts val="0"/>
              </a:spcAft>
              <a:buNone/>
            </a:pPr>
            <a:r>
              <a:t/>
            </a:r>
            <a:endParaRPr b="1">
              <a:solidFill>
                <a:srgbClr val="FFFF00"/>
              </a:solidFill>
            </a:endParaRPr>
          </a:p>
          <a:p>
            <a:pPr indent="0" lvl="0" marL="0" rtl="0" algn="l">
              <a:lnSpc>
                <a:spcPct val="115000"/>
              </a:lnSpc>
              <a:spcBef>
                <a:spcPts val="0"/>
              </a:spcBef>
              <a:spcAft>
                <a:spcPts val="0"/>
              </a:spcAft>
              <a:buNone/>
            </a:pPr>
            <a:r>
              <a:rPr b="1" lang="en" u="sng">
                <a:solidFill>
                  <a:srgbClr val="FFFF00"/>
                </a:solidFill>
              </a:rPr>
              <a:t>Homework </a:t>
            </a:r>
            <a:r>
              <a:rPr i="1" lang="en">
                <a:solidFill>
                  <a:srgbClr val="FFFF00"/>
                </a:solidFill>
              </a:rPr>
              <a:t>(will start next week)</a:t>
            </a:r>
            <a:endParaRPr i="1">
              <a:solidFill>
                <a:srgbClr val="FFFF00"/>
              </a:solidFill>
            </a:endParaRPr>
          </a:p>
          <a:p>
            <a:pPr indent="-311150" lvl="0" marL="457200" rtl="0" algn="l">
              <a:lnSpc>
                <a:spcPct val="115000"/>
              </a:lnSpc>
              <a:spcBef>
                <a:spcPts val="0"/>
              </a:spcBef>
              <a:spcAft>
                <a:spcPts val="0"/>
              </a:spcAft>
              <a:buClr>
                <a:srgbClr val="FFFF00"/>
              </a:buClr>
              <a:buSzPts val="1300"/>
              <a:buChar char="●"/>
            </a:pPr>
            <a:r>
              <a:rPr b="1" lang="en">
                <a:solidFill>
                  <a:srgbClr val="FFFF00"/>
                </a:solidFill>
              </a:rPr>
              <a:t>Reading every night  (reading journal) with discussion about the text.</a:t>
            </a:r>
            <a:endParaRPr b="1">
              <a:solidFill>
                <a:srgbClr val="FFFF00"/>
              </a:solidFill>
            </a:endParaRPr>
          </a:p>
          <a:p>
            <a:pPr indent="-311150" lvl="0" marL="457200" rtl="0" algn="l">
              <a:spcBef>
                <a:spcPts val="0"/>
              </a:spcBef>
              <a:spcAft>
                <a:spcPts val="0"/>
              </a:spcAft>
              <a:buClr>
                <a:srgbClr val="FFFF00"/>
              </a:buClr>
              <a:buSzPts val="1300"/>
              <a:buChar char="●"/>
            </a:pPr>
            <a:r>
              <a:rPr b="1" lang="en">
                <a:solidFill>
                  <a:srgbClr val="FFFF00"/>
                </a:solidFill>
              </a:rPr>
              <a:t>Worksheet, which is optional.  Parents can indicate at Parent/Teacher interviews if they would like a worksheet sent home. </a:t>
            </a:r>
            <a:endParaRPr b="1">
              <a:solidFill>
                <a:srgbClr val="FFFF00"/>
              </a:solidFill>
            </a:endParaRPr>
          </a:p>
          <a:p>
            <a:pPr indent="0" lvl="0" marL="0" rtl="0" algn="l">
              <a:spcBef>
                <a:spcPts val="300"/>
              </a:spcBef>
              <a:spcAft>
                <a:spcPts val="1600"/>
              </a:spcAft>
              <a:buNone/>
            </a:pPr>
            <a:r>
              <a:t/>
            </a:r>
            <a:endParaRPr>
              <a:solidFill>
                <a:srgbClr val="FF0000"/>
              </a:solidFill>
            </a:endParaRPr>
          </a:p>
        </p:txBody>
      </p:sp>
      <p:sp>
        <p:nvSpPr>
          <p:cNvPr id="491" name="Google Shape;491;p52"/>
          <p:cNvSpPr txBox="1"/>
          <p:nvPr>
            <p:ph type="title"/>
          </p:nvPr>
        </p:nvSpPr>
        <p:spPr>
          <a:xfrm>
            <a:off x="530350" y="140650"/>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rPr i="1" lang="en" sz="3800">
                <a:solidFill>
                  <a:schemeClr val="lt1"/>
                </a:solidFill>
              </a:rPr>
              <a:t>Year </a:t>
            </a:r>
            <a:r>
              <a:rPr i="1" lang="en" sz="3800">
                <a:solidFill>
                  <a:schemeClr val="lt1"/>
                </a:solidFill>
              </a:rPr>
              <a:t>1/2</a:t>
            </a:r>
            <a:r>
              <a:rPr i="1" lang="en" sz="3800">
                <a:solidFill>
                  <a:schemeClr val="lt1"/>
                </a:solidFill>
              </a:rPr>
              <a:t> </a:t>
            </a:r>
            <a:endParaRPr i="1" sz="38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495" name="Shape 495"/>
        <p:cNvGrpSpPr/>
        <p:nvPr/>
      </p:nvGrpSpPr>
      <p:grpSpPr>
        <a:xfrm>
          <a:off x="0" y="0"/>
          <a:ext cx="0" cy="0"/>
          <a:chOff x="0" y="0"/>
          <a:chExt cx="0" cy="0"/>
        </a:xfrm>
      </p:grpSpPr>
      <p:sp>
        <p:nvSpPr>
          <p:cNvPr id="496" name="Google Shape;496;p53"/>
          <p:cNvSpPr txBox="1"/>
          <p:nvPr>
            <p:ph idx="1" type="body"/>
          </p:nvPr>
        </p:nvSpPr>
        <p:spPr>
          <a:xfrm>
            <a:off x="530352" y="2028498"/>
            <a:ext cx="7772400" cy="1132200"/>
          </a:xfrm>
          <a:prstGeom prst="rect">
            <a:avLst/>
          </a:prstGeom>
        </p:spPr>
        <p:txBody>
          <a:bodyPr anchorCtr="0" anchor="t" bIns="91425" lIns="91425" spcFirstLastPara="1" rIns="91425" wrap="square" tIns="91425">
            <a:noAutofit/>
          </a:bodyPr>
          <a:lstStyle/>
          <a:p>
            <a:pPr indent="0" lvl="0" marL="0" rtl="0" algn="l">
              <a:spcBef>
                <a:spcPts val="300"/>
              </a:spcBef>
              <a:spcAft>
                <a:spcPts val="1600"/>
              </a:spcAft>
              <a:buNone/>
            </a:pPr>
            <a:r>
              <a:t/>
            </a:r>
            <a:endParaRPr/>
          </a:p>
        </p:txBody>
      </p:sp>
      <p:sp>
        <p:nvSpPr>
          <p:cNvPr id="497" name="Google Shape;497;p53"/>
          <p:cNvSpPr txBox="1"/>
          <p:nvPr>
            <p:ph type="title"/>
          </p:nvPr>
        </p:nvSpPr>
        <p:spPr>
          <a:xfrm>
            <a:off x="530350" y="376475"/>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pic>
        <p:nvPicPr>
          <p:cNvPr id="498" name="Google Shape;498;p53"/>
          <p:cNvPicPr preferRelativeResize="0"/>
          <p:nvPr/>
        </p:nvPicPr>
        <p:blipFill>
          <a:blip r:embed="rId3">
            <a:alphaModFix/>
          </a:blip>
          <a:stretch>
            <a:fillRect/>
          </a:stretch>
        </p:blipFill>
        <p:spPr>
          <a:xfrm>
            <a:off x="624075" y="0"/>
            <a:ext cx="7741930" cy="4991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02" name="Shape 502"/>
        <p:cNvGrpSpPr/>
        <p:nvPr/>
      </p:nvGrpSpPr>
      <p:grpSpPr>
        <a:xfrm>
          <a:off x="0" y="0"/>
          <a:ext cx="0" cy="0"/>
          <a:chOff x="0" y="0"/>
          <a:chExt cx="0" cy="0"/>
        </a:xfrm>
      </p:grpSpPr>
      <p:sp>
        <p:nvSpPr>
          <p:cNvPr id="503" name="Google Shape;503;p54"/>
          <p:cNvSpPr txBox="1"/>
          <p:nvPr>
            <p:ph type="title"/>
          </p:nvPr>
        </p:nvSpPr>
        <p:spPr>
          <a:xfrm>
            <a:off x="530350" y="-151525"/>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rPr lang="en" sz="3600">
                <a:solidFill>
                  <a:schemeClr val="dk1"/>
                </a:solidFill>
              </a:rPr>
              <a:t>Year 3-4</a:t>
            </a:r>
            <a:endParaRPr sz="3600">
              <a:solidFill>
                <a:schemeClr val="dk1"/>
              </a:solidFill>
            </a:endParaRPr>
          </a:p>
        </p:txBody>
      </p:sp>
      <p:sp>
        <p:nvSpPr>
          <p:cNvPr id="504" name="Google Shape;504;p54"/>
          <p:cNvSpPr txBox="1"/>
          <p:nvPr>
            <p:ph idx="1" type="body"/>
          </p:nvPr>
        </p:nvSpPr>
        <p:spPr>
          <a:xfrm>
            <a:off x="530350" y="601925"/>
            <a:ext cx="8240400" cy="2423100"/>
          </a:xfrm>
          <a:prstGeom prst="rect">
            <a:avLst/>
          </a:prstGeom>
        </p:spPr>
        <p:txBody>
          <a:bodyPr anchorCtr="0" anchor="t" bIns="91425" lIns="91425" spcFirstLastPara="1" rIns="91425" wrap="square" tIns="91425">
            <a:noAutofit/>
          </a:bodyPr>
          <a:lstStyle/>
          <a:p>
            <a:pPr indent="0" lvl="0" marL="0" rtl="0" algn="l">
              <a:spcBef>
                <a:spcPts val="300"/>
              </a:spcBef>
              <a:spcAft>
                <a:spcPts val="0"/>
              </a:spcAft>
              <a:buNone/>
            </a:pPr>
            <a:r>
              <a:rPr lang="en" sz="1800">
                <a:solidFill>
                  <a:schemeClr val="lt1"/>
                </a:solidFill>
              </a:rPr>
              <a:t>English block</a:t>
            </a:r>
            <a:endParaRPr sz="1800">
              <a:solidFill>
                <a:schemeClr val="lt1"/>
              </a:solidFill>
            </a:endParaRPr>
          </a:p>
          <a:p>
            <a:pPr indent="-317500" lvl="0" marL="457200" rtl="0" algn="l">
              <a:spcBef>
                <a:spcPts val="1600"/>
              </a:spcBef>
              <a:spcAft>
                <a:spcPts val="0"/>
              </a:spcAft>
              <a:buClr>
                <a:schemeClr val="lt1"/>
              </a:buClr>
              <a:buSzPts val="1400"/>
              <a:buChar char="●"/>
            </a:pPr>
            <a:r>
              <a:rPr lang="en" sz="1800">
                <a:solidFill>
                  <a:schemeClr val="lt1"/>
                </a:solidFill>
              </a:rPr>
              <a:t>SpellEx Program / InitaLit2, Reading fluency, Handwriting, Vocabulary,</a:t>
            </a:r>
            <a:endParaRPr sz="1800">
              <a:solidFill>
                <a:schemeClr val="lt1"/>
              </a:solidFill>
            </a:endParaRPr>
          </a:p>
          <a:p>
            <a:pPr indent="-317500" lvl="0" marL="457200" rtl="0" algn="l">
              <a:spcBef>
                <a:spcPts val="0"/>
              </a:spcBef>
              <a:spcAft>
                <a:spcPts val="0"/>
              </a:spcAft>
              <a:buClr>
                <a:schemeClr val="lt1"/>
              </a:buClr>
              <a:buSzPts val="1400"/>
              <a:buChar char="●"/>
            </a:pPr>
            <a:r>
              <a:rPr lang="en" sz="1800">
                <a:solidFill>
                  <a:schemeClr val="lt1"/>
                </a:solidFill>
              </a:rPr>
              <a:t>Reading comprehension - engage with Squiz Kids, Kids News Online, </a:t>
            </a:r>
            <a:r>
              <a:rPr lang="en" sz="1800">
                <a:solidFill>
                  <a:schemeClr val="lt1"/>
                </a:solidFill>
              </a:rPr>
              <a:t>Behind</a:t>
            </a:r>
            <a:r>
              <a:rPr lang="en" sz="1800">
                <a:solidFill>
                  <a:schemeClr val="lt1"/>
                </a:solidFill>
              </a:rPr>
              <a:t> the News (BTN). </a:t>
            </a:r>
            <a:endParaRPr sz="1800">
              <a:solidFill>
                <a:schemeClr val="lt1"/>
              </a:solidFill>
            </a:endParaRPr>
          </a:p>
          <a:p>
            <a:pPr indent="-317500" lvl="0" marL="457200" rtl="0" algn="l">
              <a:spcBef>
                <a:spcPts val="0"/>
              </a:spcBef>
              <a:spcAft>
                <a:spcPts val="0"/>
              </a:spcAft>
              <a:buClr>
                <a:schemeClr val="lt1"/>
              </a:buClr>
              <a:buSzPts val="1400"/>
              <a:buChar char="●"/>
            </a:pPr>
            <a:r>
              <a:rPr lang="en" sz="1800">
                <a:solidFill>
                  <a:schemeClr val="lt1"/>
                </a:solidFill>
              </a:rPr>
              <a:t>Writing - Punctuation, Grammar, structure, word-level, </a:t>
            </a:r>
            <a:r>
              <a:rPr lang="en" sz="1800">
                <a:solidFill>
                  <a:schemeClr val="lt1"/>
                </a:solidFill>
              </a:rPr>
              <a:t>sentence</a:t>
            </a:r>
            <a:r>
              <a:rPr lang="en" sz="1800">
                <a:solidFill>
                  <a:schemeClr val="lt1"/>
                </a:solidFill>
              </a:rPr>
              <a:t>-level.</a:t>
            </a:r>
            <a:endParaRPr sz="1800">
              <a:solidFill>
                <a:schemeClr val="lt1"/>
              </a:solidFill>
            </a:endParaRPr>
          </a:p>
        </p:txBody>
      </p:sp>
      <p:sp>
        <p:nvSpPr>
          <p:cNvPr id="505" name="Google Shape;505;p54"/>
          <p:cNvSpPr txBox="1"/>
          <p:nvPr/>
        </p:nvSpPr>
        <p:spPr>
          <a:xfrm>
            <a:off x="559300" y="2655400"/>
            <a:ext cx="8182500" cy="98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300"/>
              </a:spcBef>
              <a:spcAft>
                <a:spcPts val="0"/>
              </a:spcAft>
              <a:buNone/>
            </a:pPr>
            <a:r>
              <a:rPr lang="en" sz="1800">
                <a:solidFill>
                  <a:schemeClr val="lt1"/>
                </a:solidFill>
                <a:latin typeface="Palatino Linotype"/>
                <a:ea typeface="Palatino Linotype"/>
                <a:cs typeface="Palatino Linotype"/>
                <a:sym typeface="Palatino Linotype"/>
              </a:rPr>
              <a:t>Maths </a:t>
            </a:r>
            <a:endParaRPr sz="1800">
              <a:solidFill>
                <a:schemeClr val="lt1"/>
              </a:solidFill>
              <a:latin typeface="Palatino Linotype"/>
              <a:ea typeface="Palatino Linotype"/>
              <a:cs typeface="Palatino Linotype"/>
              <a:sym typeface="Palatino Linotype"/>
            </a:endParaRPr>
          </a:p>
          <a:p>
            <a:pPr indent="-342900" lvl="0" marL="457200" rtl="0" algn="l">
              <a:lnSpc>
                <a:spcPct val="115000"/>
              </a:lnSpc>
              <a:spcBef>
                <a:spcPts val="1600"/>
              </a:spcBef>
              <a:spcAft>
                <a:spcPts val="0"/>
              </a:spcAft>
              <a:buClr>
                <a:schemeClr val="lt1"/>
              </a:buClr>
              <a:buSzPts val="1800"/>
              <a:buFont typeface="Palatino Linotype"/>
              <a:buChar char="●"/>
            </a:pPr>
            <a:r>
              <a:rPr lang="en" sz="1800">
                <a:solidFill>
                  <a:schemeClr val="lt1"/>
                </a:solidFill>
                <a:latin typeface="Palatino Linotype"/>
                <a:ea typeface="Palatino Linotype"/>
                <a:cs typeface="Palatino Linotype"/>
                <a:sym typeface="Palatino Linotype"/>
              </a:rPr>
              <a:t>Mental Maths - 3 min - quick recall. Focus on Number and Place Value. </a:t>
            </a:r>
            <a:endParaRPr/>
          </a:p>
        </p:txBody>
      </p:sp>
      <p:sp>
        <p:nvSpPr>
          <p:cNvPr id="506" name="Google Shape;506;p54"/>
          <p:cNvSpPr txBox="1"/>
          <p:nvPr/>
        </p:nvSpPr>
        <p:spPr>
          <a:xfrm>
            <a:off x="481200" y="3727950"/>
            <a:ext cx="4760700" cy="130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300"/>
              </a:spcBef>
              <a:spcAft>
                <a:spcPts val="0"/>
              </a:spcAft>
              <a:buNone/>
            </a:pPr>
            <a:r>
              <a:rPr lang="en" sz="1800">
                <a:solidFill>
                  <a:schemeClr val="lt1"/>
                </a:solidFill>
                <a:latin typeface="Palatino Linotype"/>
                <a:ea typeface="Palatino Linotype"/>
                <a:cs typeface="Palatino Linotype"/>
                <a:sym typeface="Palatino Linotype"/>
              </a:rPr>
              <a:t>Homework (will start next week)</a:t>
            </a:r>
            <a:endParaRPr sz="1800">
              <a:solidFill>
                <a:schemeClr val="lt1"/>
              </a:solidFill>
              <a:latin typeface="Palatino Linotype"/>
              <a:ea typeface="Palatino Linotype"/>
              <a:cs typeface="Palatino Linotype"/>
              <a:sym typeface="Palatino Linotype"/>
            </a:endParaRPr>
          </a:p>
          <a:p>
            <a:pPr indent="-317500" lvl="0" marL="457200" rtl="0" algn="l">
              <a:lnSpc>
                <a:spcPct val="115000"/>
              </a:lnSpc>
              <a:spcBef>
                <a:spcPts val="1600"/>
              </a:spcBef>
              <a:spcAft>
                <a:spcPts val="0"/>
              </a:spcAft>
              <a:buClr>
                <a:schemeClr val="lt1"/>
              </a:buClr>
              <a:buSzPts val="1400"/>
              <a:buFont typeface="Noto Sans Symbols"/>
              <a:buChar char="●"/>
            </a:pPr>
            <a:r>
              <a:rPr lang="en" sz="1800">
                <a:solidFill>
                  <a:schemeClr val="lt1"/>
                </a:solidFill>
                <a:latin typeface="Palatino Linotype"/>
                <a:ea typeface="Palatino Linotype"/>
                <a:cs typeface="Palatino Linotype"/>
                <a:sym typeface="Palatino Linotype"/>
              </a:rPr>
              <a:t>Maths - Times Tables</a:t>
            </a:r>
            <a:endParaRPr sz="1800">
              <a:solidFill>
                <a:schemeClr val="lt1"/>
              </a:solidFill>
              <a:latin typeface="Palatino Linotype"/>
              <a:ea typeface="Palatino Linotype"/>
              <a:cs typeface="Palatino Linotype"/>
              <a:sym typeface="Palatino Linotype"/>
            </a:endParaRPr>
          </a:p>
          <a:p>
            <a:pPr indent="-317500" lvl="0" marL="457200" rtl="0" algn="l">
              <a:lnSpc>
                <a:spcPct val="115000"/>
              </a:lnSpc>
              <a:spcBef>
                <a:spcPts val="0"/>
              </a:spcBef>
              <a:spcAft>
                <a:spcPts val="0"/>
              </a:spcAft>
              <a:buClr>
                <a:schemeClr val="lt1"/>
              </a:buClr>
              <a:buSzPts val="1400"/>
              <a:buFont typeface="Noto Sans Symbols"/>
              <a:buChar char="●"/>
            </a:pPr>
            <a:r>
              <a:rPr lang="en" sz="1800">
                <a:solidFill>
                  <a:schemeClr val="lt1"/>
                </a:solidFill>
                <a:latin typeface="Palatino Linotype"/>
                <a:ea typeface="Palatino Linotype"/>
                <a:cs typeface="Palatino Linotype"/>
                <a:sym typeface="Palatino Linotype"/>
              </a:rPr>
              <a:t>Reading every night  (reading journal).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10" name="Shape 510"/>
        <p:cNvGrpSpPr/>
        <p:nvPr/>
      </p:nvGrpSpPr>
      <p:grpSpPr>
        <a:xfrm>
          <a:off x="0" y="0"/>
          <a:ext cx="0" cy="0"/>
          <a:chOff x="0" y="0"/>
          <a:chExt cx="0" cy="0"/>
        </a:xfrm>
      </p:grpSpPr>
      <p:sp>
        <p:nvSpPr>
          <p:cNvPr id="511" name="Google Shape;511;p55"/>
          <p:cNvSpPr txBox="1"/>
          <p:nvPr>
            <p:ph type="title"/>
          </p:nvPr>
        </p:nvSpPr>
        <p:spPr>
          <a:xfrm>
            <a:off x="530350" y="376475"/>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pic>
        <p:nvPicPr>
          <p:cNvPr id="512" name="Google Shape;512;p55"/>
          <p:cNvPicPr preferRelativeResize="0"/>
          <p:nvPr/>
        </p:nvPicPr>
        <p:blipFill>
          <a:blip r:embed="rId3">
            <a:alphaModFix/>
          </a:blip>
          <a:stretch>
            <a:fillRect/>
          </a:stretch>
        </p:blipFill>
        <p:spPr>
          <a:xfrm>
            <a:off x="706238" y="147076"/>
            <a:ext cx="7420624" cy="4849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16" name="Shape 516"/>
        <p:cNvGrpSpPr/>
        <p:nvPr/>
      </p:nvGrpSpPr>
      <p:grpSpPr>
        <a:xfrm>
          <a:off x="0" y="0"/>
          <a:ext cx="0" cy="0"/>
          <a:chOff x="0" y="0"/>
          <a:chExt cx="0" cy="0"/>
        </a:xfrm>
      </p:grpSpPr>
      <p:sp>
        <p:nvSpPr>
          <p:cNvPr id="517" name="Google Shape;517;p56"/>
          <p:cNvSpPr txBox="1"/>
          <p:nvPr>
            <p:ph idx="1" type="body"/>
          </p:nvPr>
        </p:nvSpPr>
        <p:spPr>
          <a:xfrm>
            <a:off x="685802" y="314073"/>
            <a:ext cx="7772400" cy="11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300"/>
              <a:t>The Learning Pit </a:t>
            </a:r>
            <a:endParaRPr b="1" sz="2300"/>
          </a:p>
          <a:p>
            <a:pPr indent="0" lvl="0" marL="0" rtl="0" algn="ctr">
              <a:spcBef>
                <a:spcPts val="0"/>
              </a:spcBef>
              <a:spcAft>
                <a:spcPts val="0"/>
              </a:spcAft>
              <a:buNone/>
            </a:pPr>
            <a:r>
              <a:rPr b="1" i="1" lang="en" sz="2300"/>
              <a:t>‘Get comfortable with being uncomfortable’</a:t>
            </a:r>
            <a:endParaRPr b="1" i="1" sz="2300"/>
          </a:p>
        </p:txBody>
      </p:sp>
      <p:sp>
        <p:nvSpPr>
          <p:cNvPr id="518" name="Google Shape;518;p56"/>
          <p:cNvSpPr txBox="1"/>
          <p:nvPr>
            <p:ph idx="1" type="body"/>
          </p:nvPr>
        </p:nvSpPr>
        <p:spPr>
          <a:xfrm>
            <a:off x="290850" y="1791400"/>
            <a:ext cx="3432600" cy="234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1400">
                <a:solidFill>
                  <a:schemeClr val="lt1"/>
                </a:solidFill>
                <a:latin typeface="Calibri"/>
                <a:ea typeface="Calibri"/>
                <a:cs typeface="Calibri"/>
                <a:sym typeface="Calibri"/>
              </a:rPr>
              <a:t>“The learning pit is a place on your learning journey. When you’re learning something new, it can be challenging. But, that means you’re learning! </a:t>
            </a:r>
            <a:endParaRPr b="1" i="1" sz="1400">
              <a:solidFill>
                <a:schemeClr val="lt1"/>
              </a:solidFill>
              <a:latin typeface="Calibri"/>
              <a:ea typeface="Calibri"/>
              <a:cs typeface="Calibri"/>
              <a:sym typeface="Calibri"/>
            </a:endParaRPr>
          </a:p>
          <a:p>
            <a:pPr indent="0" lvl="0" marL="0" rtl="0" algn="ctr">
              <a:spcBef>
                <a:spcPts val="1600"/>
              </a:spcBef>
              <a:spcAft>
                <a:spcPts val="1600"/>
              </a:spcAft>
              <a:buNone/>
            </a:pPr>
            <a:r>
              <a:rPr b="1" i="1" lang="en" sz="1400">
                <a:solidFill>
                  <a:schemeClr val="lt1"/>
                </a:solidFill>
                <a:latin typeface="Calibri"/>
                <a:ea typeface="Calibri"/>
                <a:cs typeface="Calibri"/>
                <a:sym typeface="Calibri"/>
              </a:rPr>
              <a:t>When you get into the learning pit, the deepest learning is happening. It’s important for us to be able to identify where we are in the learning pit during our learning journey.” </a:t>
            </a:r>
            <a:endParaRPr sz="1400">
              <a:solidFill>
                <a:schemeClr val="lt1"/>
              </a:solidFill>
              <a:latin typeface="Calibri"/>
              <a:ea typeface="Calibri"/>
              <a:cs typeface="Calibri"/>
              <a:sym typeface="Calibri"/>
            </a:endParaRPr>
          </a:p>
        </p:txBody>
      </p:sp>
      <p:pic>
        <p:nvPicPr>
          <p:cNvPr id="519" name="Google Shape;519;p56"/>
          <p:cNvPicPr preferRelativeResize="0"/>
          <p:nvPr/>
        </p:nvPicPr>
        <p:blipFill>
          <a:blip r:embed="rId3">
            <a:alphaModFix/>
          </a:blip>
          <a:stretch>
            <a:fillRect/>
          </a:stretch>
        </p:blipFill>
        <p:spPr>
          <a:xfrm>
            <a:off x="4032725" y="1259500"/>
            <a:ext cx="4970501" cy="3727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54" name="Shape 354"/>
        <p:cNvGrpSpPr/>
        <p:nvPr/>
      </p:nvGrpSpPr>
      <p:grpSpPr>
        <a:xfrm>
          <a:off x="0" y="0"/>
          <a:ext cx="0" cy="0"/>
          <a:chOff x="0" y="0"/>
          <a:chExt cx="0" cy="0"/>
        </a:xfrm>
      </p:grpSpPr>
      <p:sp>
        <p:nvSpPr>
          <p:cNvPr id="355" name="Google Shape;355;p30"/>
          <p:cNvSpPr txBox="1"/>
          <p:nvPr>
            <p:ph type="title"/>
          </p:nvPr>
        </p:nvSpPr>
        <p:spPr>
          <a:xfrm>
            <a:off x="325600" y="598575"/>
            <a:ext cx="86997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lt1"/>
                </a:solidFill>
                <a:highlight>
                  <a:srgbClr val="0A074E"/>
                </a:highlight>
              </a:rPr>
              <a:t>A Reflection To Begin This Meeting </a:t>
            </a:r>
            <a:endParaRPr sz="3000">
              <a:solidFill>
                <a:schemeClr val="lt1"/>
              </a:solidFill>
              <a:highlight>
                <a:srgbClr val="0A074E"/>
              </a:highlight>
            </a:endParaRPr>
          </a:p>
          <a:p>
            <a:pPr indent="0" lvl="0" marL="0" rtl="0" algn="ctr">
              <a:spcBef>
                <a:spcPts val="0"/>
              </a:spcBef>
              <a:spcAft>
                <a:spcPts val="0"/>
              </a:spcAft>
              <a:buNone/>
            </a:pPr>
            <a:r>
              <a:rPr lang="en" sz="3000">
                <a:solidFill>
                  <a:schemeClr val="lt1"/>
                </a:solidFill>
                <a:highlight>
                  <a:srgbClr val="0A074E"/>
                </a:highlight>
              </a:rPr>
              <a:t>Abraham Lincoln’s letter that he wrote to his son’s teacher</a:t>
            </a:r>
            <a:endParaRPr sz="3000">
              <a:solidFill>
                <a:schemeClr val="lt1"/>
              </a:solidFill>
              <a:highlight>
                <a:srgbClr val="0A074E"/>
              </a:highlight>
            </a:endParaRPr>
          </a:p>
        </p:txBody>
      </p:sp>
      <p:sp>
        <p:nvSpPr>
          <p:cNvPr id="356" name="Google Shape;356;p3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100" u="sng">
                <a:solidFill>
                  <a:schemeClr val="lt1"/>
                </a:solidFill>
                <a:hlinkClick r:id="rId3">
                  <a:extLst>
                    <a:ext uri="{A12FA001-AC4F-418D-AE19-62706E023703}">
                      <ahyp:hlinkClr val="tx"/>
                    </a:ext>
                  </a:extLst>
                </a:hlinkClick>
              </a:rPr>
              <a:t>Reflection</a:t>
            </a:r>
            <a:endParaRPr sz="2100">
              <a:solidFill>
                <a:schemeClr val="lt1"/>
              </a:solidFill>
            </a:endParaRPr>
          </a:p>
        </p:txBody>
      </p:sp>
      <p:pic>
        <p:nvPicPr>
          <p:cNvPr id="357" name="Google Shape;357;p30">
            <a:hlinkClick r:id="rId4"/>
          </p:cNvPr>
          <p:cNvPicPr preferRelativeResize="0"/>
          <p:nvPr/>
        </p:nvPicPr>
        <p:blipFill>
          <a:blip r:embed="rId5">
            <a:alphaModFix/>
          </a:blip>
          <a:stretch>
            <a:fillRect/>
          </a:stretch>
        </p:blipFill>
        <p:spPr>
          <a:xfrm>
            <a:off x="1959450" y="2356025"/>
            <a:ext cx="4754775" cy="2247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23" name="Shape 523"/>
        <p:cNvGrpSpPr/>
        <p:nvPr/>
      </p:nvGrpSpPr>
      <p:grpSpPr>
        <a:xfrm>
          <a:off x="0" y="0"/>
          <a:ext cx="0" cy="0"/>
          <a:chOff x="0" y="0"/>
          <a:chExt cx="0" cy="0"/>
        </a:xfrm>
      </p:grpSpPr>
      <p:sp>
        <p:nvSpPr>
          <p:cNvPr id="524" name="Google Shape;524;p57"/>
          <p:cNvSpPr txBox="1"/>
          <p:nvPr>
            <p:ph idx="1" type="body"/>
          </p:nvPr>
        </p:nvSpPr>
        <p:spPr>
          <a:xfrm>
            <a:off x="685802" y="314073"/>
            <a:ext cx="7772400" cy="11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300"/>
              <a:t>The Learning Pit </a:t>
            </a:r>
            <a:endParaRPr b="1" sz="2300"/>
          </a:p>
          <a:p>
            <a:pPr indent="0" lvl="0" marL="0" rtl="0" algn="ctr">
              <a:spcBef>
                <a:spcPts val="0"/>
              </a:spcBef>
              <a:spcAft>
                <a:spcPts val="0"/>
              </a:spcAft>
              <a:buNone/>
            </a:pPr>
            <a:r>
              <a:rPr b="1" i="1" lang="en" sz="2300"/>
              <a:t>‘Get comfortable with being uncomfortable’</a:t>
            </a:r>
            <a:endParaRPr b="1" i="1" sz="2300"/>
          </a:p>
        </p:txBody>
      </p:sp>
      <p:sp>
        <p:nvSpPr>
          <p:cNvPr id="525" name="Google Shape;525;p57"/>
          <p:cNvSpPr txBox="1"/>
          <p:nvPr>
            <p:ph idx="1" type="body"/>
          </p:nvPr>
        </p:nvSpPr>
        <p:spPr>
          <a:xfrm>
            <a:off x="685802" y="1446273"/>
            <a:ext cx="7772400" cy="1132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The Learning Pit helps students to be more comfortable with challenge; to develop problem solving strategies; and to articulate their learning. </a:t>
            </a:r>
            <a:endParaRPr sz="1500">
              <a:solidFill>
                <a:schemeClr val="lt1"/>
              </a:solidFill>
              <a:latin typeface="Calibri"/>
              <a:ea typeface="Calibri"/>
              <a:cs typeface="Calibri"/>
              <a:sym typeface="Calibri"/>
            </a:endParaRPr>
          </a:p>
          <a:p>
            <a:pPr indent="-323850" lvl="0" marL="457200" rtl="0" algn="l">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What do students gain from the Learning Pit? </a:t>
            </a:r>
            <a:endParaRPr sz="1500">
              <a:solidFill>
                <a:schemeClr val="lt1"/>
              </a:solidFill>
              <a:latin typeface="Calibri"/>
              <a:ea typeface="Calibri"/>
              <a:cs typeface="Calibri"/>
              <a:sym typeface="Calibri"/>
            </a:endParaRPr>
          </a:p>
          <a:p>
            <a:pPr indent="0" lvl="0" marL="0" rtl="0" algn="l">
              <a:spcBef>
                <a:spcPts val="1600"/>
              </a:spcBef>
              <a:spcAft>
                <a:spcPts val="1600"/>
              </a:spcAft>
              <a:buNone/>
            </a:pPr>
            <a:r>
              <a:t/>
            </a:r>
            <a:endParaRPr b="1" i="1" sz="1500">
              <a:solidFill>
                <a:schemeClr val="lt1"/>
              </a:solidFill>
              <a:latin typeface="Calibri"/>
              <a:ea typeface="Calibri"/>
              <a:cs typeface="Calibri"/>
              <a:sym typeface="Calibri"/>
            </a:endParaRPr>
          </a:p>
        </p:txBody>
      </p:sp>
      <p:pic>
        <p:nvPicPr>
          <p:cNvPr id="526" name="Google Shape;526;p57"/>
          <p:cNvPicPr preferRelativeResize="0"/>
          <p:nvPr/>
        </p:nvPicPr>
        <p:blipFill>
          <a:blip r:embed="rId3">
            <a:alphaModFix/>
          </a:blip>
          <a:stretch>
            <a:fillRect/>
          </a:stretch>
        </p:blipFill>
        <p:spPr>
          <a:xfrm>
            <a:off x="142563" y="2481849"/>
            <a:ext cx="8858874" cy="2248900"/>
          </a:xfrm>
          <a:prstGeom prst="rect">
            <a:avLst/>
          </a:prstGeom>
          <a:noFill/>
          <a:ln>
            <a:noFill/>
          </a:ln>
        </p:spPr>
      </p:pic>
      <p:cxnSp>
        <p:nvCxnSpPr>
          <p:cNvPr id="527" name="Google Shape;527;p57"/>
          <p:cNvCxnSpPr/>
          <p:nvPr/>
        </p:nvCxnSpPr>
        <p:spPr>
          <a:xfrm flipH="1" rot="10800000">
            <a:off x="397800" y="3041275"/>
            <a:ext cx="2373900" cy="21300"/>
          </a:xfrm>
          <a:prstGeom prst="straightConnector1">
            <a:avLst/>
          </a:prstGeom>
          <a:noFill/>
          <a:ln cap="flat" cmpd="sng" w="28575">
            <a:solidFill>
              <a:srgbClr val="FFFF00"/>
            </a:solidFill>
            <a:prstDash val="solid"/>
            <a:round/>
            <a:headEnd len="med" w="med" type="none"/>
            <a:tailEnd len="med" w="med" type="none"/>
          </a:ln>
        </p:spPr>
      </p:cxnSp>
      <p:cxnSp>
        <p:nvCxnSpPr>
          <p:cNvPr id="528" name="Google Shape;528;p57"/>
          <p:cNvCxnSpPr/>
          <p:nvPr/>
        </p:nvCxnSpPr>
        <p:spPr>
          <a:xfrm flipH="1" rot="10800000">
            <a:off x="336350" y="3255050"/>
            <a:ext cx="1644000" cy="2700"/>
          </a:xfrm>
          <a:prstGeom prst="straightConnector1">
            <a:avLst/>
          </a:prstGeom>
          <a:noFill/>
          <a:ln cap="flat" cmpd="sng" w="28575">
            <a:solidFill>
              <a:srgbClr val="FFFF00"/>
            </a:solidFill>
            <a:prstDash val="solid"/>
            <a:round/>
            <a:headEnd len="med" w="med" type="none"/>
            <a:tailEnd len="med" w="med" type="none"/>
          </a:ln>
        </p:spPr>
      </p:cxnSp>
      <p:cxnSp>
        <p:nvCxnSpPr>
          <p:cNvPr id="529" name="Google Shape;529;p57"/>
          <p:cNvCxnSpPr/>
          <p:nvPr/>
        </p:nvCxnSpPr>
        <p:spPr>
          <a:xfrm flipH="1" rot="10800000">
            <a:off x="3736825" y="3255050"/>
            <a:ext cx="1708200" cy="12000"/>
          </a:xfrm>
          <a:prstGeom prst="straightConnector1">
            <a:avLst/>
          </a:prstGeom>
          <a:noFill/>
          <a:ln cap="flat" cmpd="sng" w="28575">
            <a:solidFill>
              <a:srgbClr val="FFFF00"/>
            </a:solidFill>
            <a:prstDash val="solid"/>
            <a:round/>
            <a:headEnd len="med" w="med" type="none"/>
            <a:tailEnd len="med" w="med" type="none"/>
          </a:ln>
        </p:spPr>
      </p:cxnSp>
      <p:cxnSp>
        <p:nvCxnSpPr>
          <p:cNvPr id="530" name="Google Shape;530;p57"/>
          <p:cNvCxnSpPr/>
          <p:nvPr/>
        </p:nvCxnSpPr>
        <p:spPr>
          <a:xfrm flipH="1" rot="10800000">
            <a:off x="3470850" y="3501000"/>
            <a:ext cx="648300" cy="5400"/>
          </a:xfrm>
          <a:prstGeom prst="straightConnector1">
            <a:avLst/>
          </a:prstGeom>
          <a:noFill/>
          <a:ln cap="flat" cmpd="sng" w="28575">
            <a:solidFill>
              <a:srgbClr val="FFFF00"/>
            </a:solidFill>
            <a:prstDash val="solid"/>
            <a:round/>
            <a:headEnd len="med" w="med" type="none"/>
            <a:tailEnd len="med" w="med" type="none"/>
          </a:ln>
        </p:spPr>
      </p:cxnSp>
      <p:cxnSp>
        <p:nvCxnSpPr>
          <p:cNvPr id="531" name="Google Shape;531;p57"/>
          <p:cNvCxnSpPr/>
          <p:nvPr/>
        </p:nvCxnSpPr>
        <p:spPr>
          <a:xfrm flipH="1" rot="10800000">
            <a:off x="6501100" y="3148100"/>
            <a:ext cx="1991700" cy="8100"/>
          </a:xfrm>
          <a:prstGeom prst="straightConnector1">
            <a:avLst/>
          </a:prstGeom>
          <a:noFill/>
          <a:ln cap="flat" cmpd="sng" w="28575">
            <a:solidFill>
              <a:srgbClr val="FFFF00"/>
            </a:solidFill>
            <a:prstDash val="solid"/>
            <a:round/>
            <a:headEnd len="med" w="med" type="none"/>
            <a:tailEnd len="med" w="med" type="none"/>
          </a:ln>
        </p:spPr>
      </p:cxnSp>
      <p:cxnSp>
        <p:nvCxnSpPr>
          <p:cNvPr id="532" name="Google Shape;532;p57"/>
          <p:cNvCxnSpPr/>
          <p:nvPr/>
        </p:nvCxnSpPr>
        <p:spPr>
          <a:xfrm>
            <a:off x="6424900" y="3384800"/>
            <a:ext cx="1383300" cy="20100"/>
          </a:xfrm>
          <a:prstGeom prst="straightConnector1">
            <a:avLst/>
          </a:prstGeom>
          <a:noFill/>
          <a:ln cap="flat" cmpd="sng" w="28575">
            <a:solidFill>
              <a:srgbClr val="FFFF00"/>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36" name="Shape 536"/>
        <p:cNvGrpSpPr/>
        <p:nvPr/>
      </p:nvGrpSpPr>
      <p:grpSpPr>
        <a:xfrm>
          <a:off x="0" y="0"/>
          <a:ext cx="0" cy="0"/>
          <a:chOff x="0" y="0"/>
          <a:chExt cx="0" cy="0"/>
        </a:xfrm>
      </p:grpSpPr>
      <p:sp>
        <p:nvSpPr>
          <p:cNvPr id="537" name="Google Shape;537;p58"/>
          <p:cNvSpPr txBox="1"/>
          <p:nvPr>
            <p:ph idx="1" type="body"/>
          </p:nvPr>
        </p:nvSpPr>
        <p:spPr>
          <a:xfrm>
            <a:off x="530352" y="763673"/>
            <a:ext cx="7772400" cy="1132200"/>
          </a:xfrm>
          <a:prstGeom prst="rect">
            <a:avLst/>
          </a:prstGeom>
        </p:spPr>
        <p:txBody>
          <a:bodyPr anchorCtr="0" anchor="t" bIns="91425" lIns="91425" spcFirstLastPara="1" rIns="91425" wrap="square" tIns="91425">
            <a:noAutofit/>
          </a:bodyPr>
          <a:lstStyle/>
          <a:p>
            <a:pPr indent="0" lvl="0" marL="0" rtl="0" algn="l">
              <a:spcBef>
                <a:spcPts val="300"/>
              </a:spcBef>
              <a:spcAft>
                <a:spcPts val="0"/>
              </a:spcAft>
              <a:buNone/>
            </a:pPr>
            <a:r>
              <a:rPr lang="en" sz="1200"/>
              <a:t>Outcomes for Years 5 and 6 are organised together into ‘Stage 3’ Our  7 compulsory Key Learning Areas are as follows:</a:t>
            </a:r>
            <a:endParaRPr sz="1200"/>
          </a:p>
          <a:p>
            <a:pPr indent="-304800" lvl="0" marL="457200" rtl="0" algn="l">
              <a:spcBef>
                <a:spcPts val="1600"/>
              </a:spcBef>
              <a:spcAft>
                <a:spcPts val="0"/>
              </a:spcAft>
              <a:buSzPts val="1200"/>
              <a:buAutoNum type="arabicPeriod"/>
            </a:pPr>
            <a:r>
              <a:rPr lang="en" sz="1200"/>
              <a:t>English</a:t>
            </a:r>
            <a:endParaRPr sz="1200"/>
          </a:p>
          <a:p>
            <a:pPr indent="-304800" lvl="0" marL="457200" rtl="0" algn="l">
              <a:spcBef>
                <a:spcPts val="0"/>
              </a:spcBef>
              <a:spcAft>
                <a:spcPts val="0"/>
              </a:spcAft>
              <a:buSzPts val="1200"/>
              <a:buAutoNum type="arabicPeriod"/>
            </a:pPr>
            <a:r>
              <a:rPr lang="en" sz="1200"/>
              <a:t>Mathematics</a:t>
            </a:r>
            <a:endParaRPr sz="1200"/>
          </a:p>
          <a:p>
            <a:pPr indent="-304800" lvl="0" marL="457200" rtl="0" algn="l">
              <a:spcBef>
                <a:spcPts val="0"/>
              </a:spcBef>
              <a:spcAft>
                <a:spcPts val="0"/>
              </a:spcAft>
              <a:buSzPts val="1200"/>
              <a:buAutoNum type="arabicPeriod"/>
            </a:pPr>
            <a:r>
              <a:rPr lang="en" sz="1200"/>
              <a:t>Religion</a:t>
            </a:r>
            <a:endParaRPr sz="1200"/>
          </a:p>
          <a:p>
            <a:pPr indent="-304800" lvl="0" marL="457200" rtl="0" algn="l">
              <a:spcBef>
                <a:spcPts val="0"/>
              </a:spcBef>
              <a:spcAft>
                <a:spcPts val="0"/>
              </a:spcAft>
              <a:buSzPts val="1200"/>
              <a:buAutoNum type="arabicPeriod"/>
            </a:pPr>
            <a:r>
              <a:rPr lang="en" sz="1200"/>
              <a:t>HSIE (History and Geography)</a:t>
            </a:r>
            <a:endParaRPr sz="1200"/>
          </a:p>
          <a:p>
            <a:pPr indent="-304800" lvl="0" marL="457200" rtl="0" algn="l">
              <a:spcBef>
                <a:spcPts val="0"/>
              </a:spcBef>
              <a:spcAft>
                <a:spcPts val="0"/>
              </a:spcAft>
              <a:buSzPts val="1200"/>
              <a:buAutoNum type="arabicPeriod"/>
            </a:pPr>
            <a:r>
              <a:rPr lang="en" sz="1200"/>
              <a:t>Science</a:t>
            </a:r>
            <a:endParaRPr sz="1200"/>
          </a:p>
          <a:p>
            <a:pPr indent="-304800" lvl="0" marL="457200" rtl="0" algn="l">
              <a:spcBef>
                <a:spcPts val="0"/>
              </a:spcBef>
              <a:spcAft>
                <a:spcPts val="0"/>
              </a:spcAft>
              <a:buSzPts val="1200"/>
              <a:buAutoNum type="arabicPeriod"/>
            </a:pPr>
            <a:r>
              <a:rPr lang="en" sz="1200"/>
              <a:t>Creative Arts (Music, Drama, Visual Art and Dance)</a:t>
            </a:r>
            <a:endParaRPr sz="1200"/>
          </a:p>
          <a:p>
            <a:pPr indent="-304800" lvl="0" marL="457200" rtl="0" algn="l">
              <a:spcBef>
                <a:spcPts val="0"/>
              </a:spcBef>
              <a:spcAft>
                <a:spcPts val="0"/>
              </a:spcAft>
              <a:buSzPts val="1200"/>
              <a:buAutoNum type="arabicPeriod"/>
            </a:pPr>
            <a:r>
              <a:rPr lang="en" sz="1200"/>
              <a:t>PDHPE (Personal Development, Health and Physical Education)</a:t>
            </a:r>
            <a:endParaRPr sz="1200"/>
          </a:p>
          <a:p>
            <a:pPr indent="0" lvl="0" marL="0" rtl="0" algn="l">
              <a:spcBef>
                <a:spcPts val="1600"/>
              </a:spcBef>
              <a:spcAft>
                <a:spcPts val="0"/>
              </a:spcAft>
              <a:buNone/>
            </a:pPr>
            <a:r>
              <a:rPr lang="en" sz="1200"/>
              <a:t>Additionally, we are learning a language other than English, Chinese (Mandarin). Meg Language provide us with an online and </a:t>
            </a:r>
            <a:r>
              <a:rPr lang="en" sz="1200"/>
              <a:t>innovative</a:t>
            </a:r>
            <a:r>
              <a:rPr lang="en" sz="1200"/>
              <a:t> language program where we access our teacher via Zoom, </a:t>
            </a:r>
            <a:r>
              <a:rPr lang="en" sz="1200"/>
              <a:t>once</a:t>
            </a:r>
            <a:r>
              <a:rPr lang="en" sz="1200"/>
              <a:t> per week from her home in Huizhou, China.</a:t>
            </a:r>
            <a:endParaRPr sz="1200"/>
          </a:p>
          <a:p>
            <a:pPr indent="0" lvl="0" marL="0" rtl="0" algn="l">
              <a:spcBef>
                <a:spcPts val="1600"/>
              </a:spcBef>
              <a:spcAft>
                <a:spcPts val="1600"/>
              </a:spcAft>
              <a:buNone/>
            </a:pPr>
            <a:r>
              <a:rPr lang="en" sz="1200"/>
              <a:t>Meg Language: </a:t>
            </a:r>
            <a:r>
              <a:rPr lang="en" sz="1200">
                <a:solidFill>
                  <a:srgbClr val="000000"/>
                </a:solidFill>
                <a:highlight>
                  <a:srgbClr val="FFFFFF"/>
                </a:highlight>
                <a:latin typeface="Arial"/>
                <a:ea typeface="Arial"/>
                <a:cs typeface="Arial"/>
                <a:sym typeface="Arial"/>
              </a:rPr>
              <a:t>We build global citizens by exposing students to life in the target-language countries. Students are not only developing language skills but gaining curiosity and appreciation of other cultures.</a:t>
            </a:r>
            <a:endParaRPr sz="1200">
              <a:solidFill>
                <a:srgbClr val="000000"/>
              </a:solidFill>
              <a:highlight>
                <a:srgbClr val="FFFFFF"/>
              </a:highlight>
              <a:latin typeface="Arial"/>
              <a:ea typeface="Arial"/>
              <a:cs typeface="Arial"/>
              <a:sym typeface="Arial"/>
            </a:endParaRPr>
          </a:p>
        </p:txBody>
      </p:sp>
      <p:sp>
        <p:nvSpPr>
          <p:cNvPr id="538" name="Google Shape;538;p58"/>
          <p:cNvSpPr txBox="1"/>
          <p:nvPr>
            <p:ph type="title"/>
          </p:nvPr>
        </p:nvSpPr>
        <p:spPr>
          <a:xfrm>
            <a:off x="530350" y="376475"/>
            <a:ext cx="7772400" cy="53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rPr lang="en" sz="3600">
                <a:solidFill>
                  <a:schemeClr val="lt1"/>
                </a:solidFill>
              </a:rPr>
              <a:t>Year 5-6</a:t>
            </a:r>
            <a:endParaRPr sz="3600">
              <a:solidFill>
                <a:schemeClr val="lt1"/>
              </a:solidFill>
            </a:endParaRPr>
          </a:p>
        </p:txBody>
      </p:sp>
      <p:pic>
        <p:nvPicPr>
          <p:cNvPr id="539" name="Google Shape;539;p58"/>
          <p:cNvPicPr preferRelativeResize="0"/>
          <p:nvPr/>
        </p:nvPicPr>
        <p:blipFill>
          <a:blip r:embed="rId3">
            <a:alphaModFix/>
          </a:blip>
          <a:stretch>
            <a:fillRect/>
          </a:stretch>
        </p:blipFill>
        <p:spPr>
          <a:xfrm>
            <a:off x="7896650" y="3967225"/>
            <a:ext cx="1149751" cy="1283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43" name="Shape 543"/>
        <p:cNvGrpSpPr/>
        <p:nvPr/>
      </p:nvGrpSpPr>
      <p:grpSpPr>
        <a:xfrm>
          <a:off x="0" y="0"/>
          <a:ext cx="0" cy="0"/>
          <a:chOff x="0" y="0"/>
          <a:chExt cx="0" cy="0"/>
        </a:xfrm>
      </p:grpSpPr>
      <p:sp>
        <p:nvSpPr>
          <p:cNvPr id="544" name="Google Shape;544;p59"/>
          <p:cNvSpPr txBox="1"/>
          <p:nvPr>
            <p:ph idx="1" type="body"/>
          </p:nvPr>
        </p:nvSpPr>
        <p:spPr>
          <a:xfrm>
            <a:off x="530352" y="2028498"/>
            <a:ext cx="7772400" cy="1132200"/>
          </a:xfrm>
          <a:prstGeom prst="rect">
            <a:avLst/>
          </a:prstGeom>
        </p:spPr>
        <p:txBody>
          <a:bodyPr anchorCtr="0" anchor="t" bIns="91425" lIns="91425" spcFirstLastPara="1" rIns="91425" wrap="square" tIns="91425">
            <a:noAutofit/>
          </a:bodyPr>
          <a:lstStyle/>
          <a:p>
            <a:pPr indent="0" lvl="0" marL="0" rtl="0" algn="l">
              <a:spcBef>
                <a:spcPts val="300"/>
              </a:spcBef>
              <a:spcAft>
                <a:spcPts val="1600"/>
              </a:spcAft>
              <a:buNone/>
            </a:pPr>
            <a:r>
              <a:t/>
            </a:r>
            <a:endParaRPr/>
          </a:p>
        </p:txBody>
      </p:sp>
      <p:sp>
        <p:nvSpPr>
          <p:cNvPr id="545" name="Google Shape;545;p59"/>
          <p:cNvSpPr txBox="1"/>
          <p:nvPr>
            <p:ph type="title"/>
          </p:nvPr>
        </p:nvSpPr>
        <p:spPr>
          <a:xfrm>
            <a:off x="530350" y="376475"/>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pic>
        <p:nvPicPr>
          <p:cNvPr id="546" name="Google Shape;546;p59"/>
          <p:cNvPicPr preferRelativeResize="0"/>
          <p:nvPr/>
        </p:nvPicPr>
        <p:blipFill>
          <a:blip r:embed="rId3">
            <a:alphaModFix/>
          </a:blip>
          <a:stretch>
            <a:fillRect/>
          </a:stretch>
        </p:blipFill>
        <p:spPr>
          <a:xfrm>
            <a:off x="2698207" y="0"/>
            <a:ext cx="3747587"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50" name="Shape 550"/>
        <p:cNvGrpSpPr/>
        <p:nvPr/>
      </p:nvGrpSpPr>
      <p:grpSpPr>
        <a:xfrm>
          <a:off x="0" y="0"/>
          <a:ext cx="0" cy="0"/>
          <a:chOff x="0" y="0"/>
          <a:chExt cx="0" cy="0"/>
        </a:xfrm>
      </p:grpSpPr>
      <p:sp>
        <p:nvSpPr>
          <p:cNvPr id="551" name="Google Shape;551;p60"/>
          <p:cNvSpPr txBox="1"/>
          <p:nvPr>
            <p:ph idx="1" type="body"/>
          </p:nvPr>
        </p:nvSpPr>
        <p:spPr>
          <a:xfrm>
            <a:off x="530352" y="2028498"/>
            <a:ext cx="7772400" cy="1132200"/>
          </a:xfrm>
          <a:prstGeom prst="rect">
            <a:avLst/>
          </a:prstGeom>
        </p:spPr>
        <p:txBody>
          <a:bodyPr anchorCtr="0" anchor="t" bIns="91425" lIns="91425" spcFirstLastPara="1" rIns="91425" wrap="square" tIns="91425">
            <a:noAutofit/>
          </a:bodyPr>
          <a:lstStyle/>
          <a:p>
            <a:pPr indent="0" lvl="0" marL="0" rtl="0" algn="l">
              <a:spcBef>
                <a:spcPts val="300"/>
              </a:spcBef>
              <a:spcAft>
                <a:spcPts val="1600"/>
              </a:spcAft>
              <a:buNone/>
            </a:pPr>
            <a:r>
              <a:t/>
            </a:r>
            <a:endParaRPr/>
          </a:p>
        </p:txBody>
      </p:sp>
      <p:sp>
        <p:nvSpPr>
          <p:cNvPr id="552" name="Google Shape;552;p60"/>
          <p:cNvSpPr txBox="1"/>
          <p:nvPr>
            <p:ph type="title"/>
          </p:nvPr>
        </p:nvSpPr>
        <p:spPr>
          <a:xfrm>
            <a:off x="530350" y="376475"/>
            <a:ext cx="77724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l">
              <a:spcBef>
                <a:spcPts val="0"/>
              </a:spcBef>
              <a:spcAft>
                <a:spcPts val="0"/>
              </a:spcAft>
              <a:buNone/>
            </a:pPr>
            <a:r>
              <a:t/>
            </a:r>
            <a:endParaRPr/>
          </a:p>
        </p:txBody>
      </p:sp>
      <p:pic>
        <p:nvPicPr>
          <p:cNvPr id="553" name="Google Shape;553;p60"/>
          <p:cNvPicPr preferRelativeResize="0"/>
          <p:nvPr/>
        </p:nvPicPr>
        <p:blipFill>
          <a:blip r:embed="rId3">
            <a:alphaModFix/>
          </a:blip>
          <a:stretch>
            <a:fillRect/>
          </a:stretch>
        </p:blipFill>
        <p:spPr>
          <a:xfrm>
            <a:off x="1039950" y="147224"/>
            <a:ext cx="7164000" cy="4894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57" name="Shape 557"/>
        <p:cNvGrpSpPr/>
        <p:nvPr/>
      </p:nvGrpSpPr>
      <p:grpSpPr>
        <a:xfrm>
          <a:off x="0" y="0"/>
          <a:ext cx="0" cy="0"/>
          <a:chOff x="0" y="0"/>
          <a:chExt cx="0" cy="0"/>
        </a:xfrm>
      </p:grpSpPr>
      <p:sp>
        <p:nvSpPr>
          <p:cNvPr id="558" name="Google Shape;558;p61"/>
          <p:cNvSpPr txBox="1"/>
          <p:nvPr>
            <p:ph idx="1" type="body"/>
          </p:nvPr>
        </p:nvSpPr>
        <p:spPr>
          <a:xfrm>
            <a:off x="530352" y="1044723"/>
            <a:ext cx="7772400" cy="1132200"/>
          </a:xfrm>
          <a:prstGeom prst="rect">
            <a:avLst/>
          </a:prstGeom>
        </p:spPr>
        <p:txBody>
          <a:bodyPr anchorCtr="0" anchor="t" bIns="91425" lIns="91425" spcFirstLastPara="1" rIns="91425" wrap="square" tIns="91425">
            <a:noAutofit/>
          </a:bodyPr>
          <a:lstStyle/>
          <a:p>
            <a:pPr indent="-298450" lvl="0" marL="457200" rtl="0" algn="l">
              <a:spcBef>
                <a:spcPts val="300"/>
              </a:spcBef>
              <a:spcAft>
                <a:spcPts val="0"/>
              </a:spcAft>
              <a:buSzPts val="1100"/>
              <a:buChar char="●"/>
            </a:pPr>
            <a:r>
              <a:rPr lang="en" sz="1500"/>
              <a:t>As we prepare for high school, dedication and commitment to learning is expected and essential as we strive for personal growth. Everyone’s learning journey is different and I’m here to support your child in the best way that I can.</a:t>
            </a:r>
            <a:endParaRPr sz="1500"/>
          </a:p>
          <a:p>
            <a:pPr indent="-298450" lvl="0" marL="457200" rtl="0" algn="l">
              <a:spcBef>
                <a:spcPts val="0"/>
              </a:spcBef>
              <a:spcAft>
                <a:spcPts val="0"/>
              </a:spcAft>
              <a:buSzPts val="1100"/>
              <a:buChar char="●"/>
            </a:pPr>
            <a:r>
              <a:rPr lang="en" sz="1500"/>
              <a:t>As leaders in the school </a:t>
            </a:r>
            <a:r>
              <a:rPr lang="en" sz="1500"/>
              <a:t>5/6</a:t>
            </a:r>
            <a:r>
              <a:rPr lang="en" sz="1500"/>
              <a:t> are expected to be kind and </a:t>
            </a:r>
            <a:r>
              <a:rPr lang="en" sz="1500"/>
              <a:t>courteous</a:t>
            </a:r>
            <a:r>
              <a:rPr lang="en" sz="1500"/>
              <a:t> role models at all times. We have high expectations for </a:t>
            </a:r>
            <a:r>
              <a:rPr lang="en" sz="1500"/>
              <a:t>their</a:t>
            </a:r>
            <a:r>
              <a:rPr lang="en" sz="1500"/>
              <a:t> behaviour. They have many </a:t>
            </a:r>
            <a:r>
              <a:rPr lang="en" sz="1500"/>
              <a:t>opportunities</a:t>
            </a:r>
            <a:r>
              <a:rPr lang="en" sz="1500"/>
              <a:t> to help out and demonstrate </a:t>
            </a:r>
            <a:r>
              <a:rPr lang="en" sz="1500"/>
              <a:t>their</a:t>
            </a:r>
            <a:r>
              <a:rPr lang="en" sz="1500"/>
              <a:t> leadership skills. Uniform is expected to be correct, neat and tidy at all times.</a:t>
            </a:r>
            <a:endParaRPr sz="1500"/>
          </a:p>
          <a:p>
            <a:pPr indent="-298450" lvl="0" marL="457200" rtl="0" algn="l">
              <a:spcBef>
                <a:spcPts val="0"/>
              </a:spcBef>
              <a:spcAft>
                <a:spcPts val="0"/>
              </a:spcAft>
              <a:buSzPts val="1100"/>
              <a:buChar char="●"/>
            </a:pPr>
            <a:r>
              <a:rPr lang="en" sz="1500"/>
              <a:t>Homework will begin next week (Week 5). Students will have a reading </a:t>
            </a:r>
            <a:r>
              <a:rPr lang="en" sz="1500"/>
              <a:t>journal</a:t>
            </a:r>
            <a:r>
              <a:rPr lang="en" sz="1500"/>
              <a:t> to record their home reading as well as a weekly unit of work to complete. Practise of </a:t>
            </a:r>
            <a:r>
              <a:rPr lang="en" sz="1500"/>
              <a:t>their</a:t>
            </a:r>
            <a:r>
              <a:rPr lang="en" sz="1500"/>
              <a:t> instrument is also essential to the success of our school band.</a:t>
            </a:r>
            <a:endParaRPr sz="1500"/>
          </a:p>
          <a:p>
            <a:pPr indent="-298450" lvl="0" marL="457200" rtl="0" algn="l">
              <a:spcBef>
                <a:spcPts val="0"/>
              </a:spcBef>
              <a:spcAft>
                <a:spcPts val="0"/>
              </a:spcAft>
              <a:buSzPts val="1100"/>
              <a:buChar char="●"/>
            </a:pPr>
            <a:r>
              <a:rPr lang="en" sz="1500"/>
              <a:t>I’m looking forward to seeing you all individually in Week 7 at parent teacher interviews! </a:t>
            </a:r>
            <a:endParaRPr sz="1500"/>
          </a:p>
        </p:txBody>
      </p:sp>
      <p:sp>
        <p:nvSpPr>
          <p:cNvPr id="559" name="Google Shape;559;p61"/>
          <p:cNvSpPr txBox="1"/>
          <p:nvPr>
            <p:ph type="title"/>
          </p:nvPr>
        </p:nvSpPr>
        <p:spPr>
          <a:xfrm>
            <a:off x="530350" y="376475"/>
            <a:ext cx="7772400" cy="62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t/>
            </a:r>
            <a:endParaRPr b="0">
              <a:solidFill>
                <a:schemeClr val="lt1"/>
              </a:solidFill>
              <a:latin typeface="Roboto"/>
              <a:ea typeface="Roboto"/>
              <a:cs typeface="Roboto"/>
              <a:sym typeface="Roboto"/>
            </a:endParaRPr>
          </a:p>
          <a:p>
            <a:pPr indent="0" lvl="0" marL="0" rtl="0" algn="ctr">
              <a:spcBef>
                <a:spcPts val="0"/>
              </a:spcBef>
              <a:spcAft>
                <a:spcPts val="0"/>
              </a:spcAft>
              <a:buNone/>
            </a:pPr>
            <a:r>
              <a:rPr lang="en" sz="3500">
                <a:solidFill>
                  <a:schemeClr val="lt1"/>
                </a:solidFill>
              </a:rPr>
              <a:t>5/6 Organisation and Expectations</a:t>
            </a:r>
            <a:endParaRPr sz="35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563" name="Shape 563"/>
        <p:cNvGrpSpPr/>
        <p:nvPr/>
      </p:nvGrpSpPr>
      <p:grpSpPr>
        <a:xfrm>
          <a:off x="0" y="0"/>
          <a:ext cx="0" cy="0"/>
          <a:chOff x="0" y="0"/>
          <a:chExt cx="0" cy="0"/>
        </a:xfrm>
      </p:grpSpPr>
      <p:sp>
        <p:nvSpPr>
          <p:cNvPr id="564" name="Google Shape;564;p62"/>
          <p:cNvSpPr txBox="1"/>
          <p:nvPr>
            <p:ph idx="1" type="body"/>
          </p:nvPr>
        </p:nvSpPr>
        <p:spPr>
          <a:xfrm>
            <a:off x="530352" y="2028498"/>
            <a:ext cx="7772400" cy="1132200"/>
          </a:xfrm>
          <a:prstGeom prst="rect">
            <a:avLst/>
          </a:prstGeom>
        </p:spPr>
        <p:txBody>
          <a:bodyPr anchorCtr="0" anchor="t" bIns="91425" lIns="91425" spcFirstLastPara="1" rIns="91425" wrap="square" tIns="91425">
            <a:noAutofit/>
          </a:bodyPr>
          <a:lstStyle/>
          <a:p>
            <a:pPr indent="0" lvl="0" marL="0" rtl="0" algn="l">
              <a:spcBef>
                <a:spcPts val="300"/>
              </a:spcBef>
              <a:spcAft>
                <a:spcPts val="1600"/>
              </a:spcAft>
              <a:buNone/>
            </a:pPr>
            <a:r>
              <a:t/>
            </a:r>
            <a:endParaRPr/>
          </a:p>
        </p:txBody>
      </p:sp>
      <p:sp>
        <p:nvSpPr>
          <p:cNvPr id="565" name="Google Shape;565;p62"/>
          <p:cNvSpPr txBox="1"/>
          <p:nvPr>
            <p:ph type="title"/>
          </p:nvPr>
        </p:nvSpPr>
        <p:spPr>
          <a:xfrm>
            <a:off x="530352" y="2060852"/>
            <a:ext cx="7772400" cy="102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Thank you!!</a:t>
            </a:r>
            <a:endParaRPr>
              <a:solidFill>
                <a:schemeClr val="lt1"/>
              </a:solidFill>
            </a:endParaRPr>
          </a:p>
          <a:p>
            <a:pPr indent="0" lvl="0" marL="0" rtl="0" algn="ctr">
              <a:spcBef>
                <a:spcPts val="0"/>
              </a:spcBef>
              <a:spcAft>
                <a:spcPts val="0"/>
              </a:spcAft>
              <a:buNone/>
            </a:pPr>
            <a:r>
              <a:t/>
            </a:r>
            <a:endParaRPr>
              <a:solidFill>
                <a:schemeClr val="lt1"/>
              </a:solidFill>
            </a:endParaRPr>
          </a:p>
          <a:p>
            <a:pPr indent="0" lvl="0" marL="0" rtl="0" algn="ctr">
              <a:spcBef>
                <a:spcPts val="0"/>
              </a:spcBef>
              <a:spcAft>
                <a:spcPts val="0"/>
              </a:spcAft>
              <a:buNone/>
            </a:pPr>
            <a:r>
              <a:rPr i="1" lang="en">
                <a:solidFill>
                  <a:srgbClr val="FFFF00"/>
                </a:solidFill>
              </a:rPr>
              <a:t>Are there any questions? </a:t>
            </a:r>
            <a:endParaRPr i="1">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61" name="Shape 361"/>
        <p:cNvGrpSpPr/>
        <p:nvPr/>
      </p:nvGrpSpPr>
      <p:grpSpPr>
        <a:xfrm>
          <a:off x="0" y="0"/>
          <a:ext cx="0" cy="0"/>
          <a:chOff x="0" y="0"/>
          <a:chExt cx="0" cy="0"/>
        </a:xfrm>
      </p:grpSpPr>
      <p:sp>
        <p:nvSpPr>
          <p:cNvPr id="362" name="Google Shape;362;p31"/>
          <p:cNvSpPr txBox="1"/>
          <p:nvPr>
            <p:ph type="title"/>
          </p:nvPr>
        </p:nvSpPr>
        <p:spPr>
          <a:xfrm>
            <a:off x="370025" y="598575"/>
            <a:ext cx="8436900" cy="413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350">
                <a:solidFill>
                  <a:schemeClr val="lt1"/>
                </a:solidFill>
                <a:highlight>
                  <a:schemeClr val="accent5"/>
                </a:highlight>
                <a:latin typeface="Arial"/>
                <a:ea typeface="Arial"/>
                <a:cs typeface="Arial"/>
                <a:sym typeface="Arial"/>
              </a:rPr>
              <a:t>Once again, we express our gratitude for an exceptional year in 2023! As a united school community, we have accomplished numerous achievements across various domains, such as academics, sports, performing arts, and beyond.</a:t>
            </a:r>
            <a:endParaRPr sz="4800">
              <a:solidFill>
                <a:schemeClr val="lt1"/>
              </a:solidFill>
              <a:highlight>
                <a:schemeClr val="accent5"/>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66" name="Shape 366"/>
        <p:cNvGrpSpPr/>
        <p:nvPr/>
      </p:nvGrpSpPr>
      <p:grpSpPr>
        <a:xfrm>
          <a:off x="0" y="0"/>
          <a:ext cx="0" cy="0"/>
          <a:chOff x="0" y="0"/>
          <a:chExt cx="0" cy="0"/>
        </a:xfrm>
      </p:grpSpPr>
      <p:sp>
        <p:nvSpPr>
          <p:cNvPr id="367" name="Google Shape;367;p32"/>
          <p:cNvSpPr txBox="1"/>
          <p:nvPr>
            <p:ph type="title"/>
          </p:nvPr>
        </p:nvSpPr>
        <p:spPr>
          <a:xfrm>
            <a:off x="296025" y="277525"/>
            <a:ext cx="8769900" cy="458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2850">
                <a:solidFill>
                  <a:schemeClr val="lt1"/>
                </a:solidFill>
                <a:highlight>
                  <a:schemeClr val="accent5"/>
                </a:highlight>
                <a:latin typeface="Arial"/>
                <a:ea typeface="Arial"/>
                <a:cs typeface="Arial"/>
                <a:sym typeface="Arial"/>
              </a:rPr>
              <a:t>In order to attain greater accomplishments, it is imperative for us to embrace the ever-evolving era. Our primary objective remains to mentor and equip our students with the essential proficiencies required for careers that have not yet been conceived. Nevertheless, we must also preserve and nurture the sense of belonging, community, and familial atmosphere that we offer, a quality that many other educational institutions aspire to possess.</a:t>
            </a:r>
            <a:endParaRPr sz="4300">
              <a:solidFill>
                <a:schemeClr val="lt1"/>
              </a:solidFill>
              <a:highlight>
                <a:schemeClr val="accent5"/>
              </a:highlight>
            </a:endParaRPr>
          </a:p>
        </p:txBody>
      </p:sp>
      <p:sp>
        <p:nvSpPr>
          <p:cNvPr id="368" name="Google Shape;368;p3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72" name="Shape 372"/>
        <p:cNvGrpSpPr/>
        <p:nvPr/>
      </p:nvGrpSpPr>
      <p:grpSpPr>
        <a:xfrm>
          <a:off x="0" y="0"/>
          <a:ext cx="0" cy="0"/>
          <a:chOff x="0" y="0"/>
          <a:chExt cx="0" cy="0"/>
        </a:xfrm>
      </p:grpSpPr>
      <p:sp>
        <p:nvSpPr>
          <p:cNvPr id="373" name="Google Shape;373;p3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5" name="Google Shape;375;p33"/>
          <p:cNvPicPr preferRelativeResize="0"/>
          <p:nvPr/>
        </p:nvPicPr>
        <p:blipFill>
          <a:blip r:embed="rId3">
            <a:alphaModFix/>
          </a:blip>
          <a:stretch>
            <a:fillRect/>
          </a:stretch>
        </p:blipFill>
        <p:spPr>
          <a:xfrm>
            <a:off x="582150" y="0"/>
            <a:ext cx="785595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79" name="Shape 379"/>
        <p:cNvGrpSpPr/>
        <p:nvPr/>
      </p:nvGrpSpPr>
      <p:grpSpPr>
        <a:xfrm>
          <a:off x="0" y="0"/>
          <a:ext cx="0" cy="0"/>
          <a:chOff x="0" y="0"/>
          <a:chExt cx="0" cy="0"/>
        </a:xfrm>
      </p:grpSpPr>
      <p:sp>
        <p:nvSpPr>
          <p:cNvPr id="380" name="Google Shape;380;p34"/>
          <p:cNvSpPr txBox="1"/>
          <p:nvPr>
            <p:ph type="title"/>
          </p:nvPr>
        </p:nvSpPr>
        <p:spPr>
          <a:xfrm>
            <a:off x="310350" y="598575"/>
            <a:ext cx="85470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Arial"/>
                <a:ea typeface="Arial"/>
                <a:cs typeface="Arial"/>
                <a:sym typeface="Arial"/>
              </a:rPr>
              <a:t>Let’s break this down in more parent friendly language!</a:t>
            </a:r>
            <a:endParaRPr>
              <a:solidFill>
                <a:schemeClr val="lt1"/>
              </a:solidFill>
              <a:latin typeface="Arial"/>
              <a:ea typeface="Arial"/>
              <a:cs typeface="Arial"/>
              <a:sym typeface="Arial"/>
            </a:endParaRPr>
          </a:p>
          <a:p>
            <a:pPr indent="0" lvl="0" marL="0" rtl="0" algn="l">
              <a:spcBef>
                <a:spcPts val="0"/>
              </a:spcBef>
              <a:spcAft>
                <a:spcPts val="0"/>
              </a:spcAft>
              <a:buNone/>
            </a:pPr>
            <a:r>
              <a:t/>
            </a:r>
            <a:endParaRPr>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Font typeface="Arial"/>
              <a:buChar char="●"/>
            </a:pPr>
            <a:r>
              <a:rPr b="0" lang="en" sz="2100">
                <a:solidFill>
                  <a:schemeClr val="lt1"/>
                </a:solidFill>
                <a:latin typeface="Arial"/>
                <a:ea typeface="Arial"/>
                <a:cs typeface="Arial"/>
                <a:sym typeface="Arial"/>
              </a:rPr>
              <a:t>Further enhance school, parish, parent and community partnerships;</a:t>
            </a:r>
            <a:endParaRPr b="0"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Font typeface="Arial"/>
              <a:buChar char="●"/>
            </a:pPr>
            <a:r>
              <a:rPr b="0" lang="en" sz="2100">
                <a:solidFill>
                  <a:schemeClr val="lt1"/>
                </a:solidFill>
                <a:latin typeface="Arial"/>
                <a:ea typeface="Arial"/>
                <a:cs typeface="Arial"/>
                <a:sym typeface="Arial"/>
              </a:rPr>
              <a:t>Improved classroom practice;</a:t>
            </a:r>
            <a:endParaRPr b="0"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Font typeface="Arial"/>
              <a:buChar char="●"/>
            </a:pPr>
            <a:r>
              <a:rPr b="0" lang="en" sz="2100">
                <a:solidFill>
                  <a:schemeClr val="lt1"/>
                </a:solidFill>
                <a:latin typeface="Arial"/>
                <a:ea typeface="Arial"/>
                <a:cs typeface="Arial"/>
                <a:sym typeface="Arial"/>
              </a:rPr>
              <a:t>Intense targeted assessments- learning based on student’s needs and abilities (small group work);</a:t>
            </a:r>
            <a:endParaRPr b="0"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Font typeface="Arial"/>
              <a:buChar char="●"/>
            </a:pPr>
            <a:r>
              <a:rPr b="0" lang="en" sz="2100">
                <a:solidFill>
                  <a:schemeClr val="lt1"/>
                </a:solidFill>
                <a:latin typeface="Arial"/>
                <a:ea typeface="Arial"/>
                <a:cs typeface="Arial"/>
                <a:sym typeface="Arial"/>
              </a:rPr>
              <a:t>Implementing the new 3-6 English and Mathematics Syllabus;</a:t>
            </a:r>
            <a:endParaRPr b="0" sz="2100">
              <a:solidFill>
                <a:schemeClr val="lt1"/>
              </a:solidFill>
              <a:latin typeface="Arial"/>
              <a:ea typeface="Arial"/>
              <a:cs typeface="Arial"/>
              <a:sym typeface="Arial"/>
            </a:endParaRPr>
          </a:p>
          <a:p>
            <a:pPr indent="-361950" lvl="0" marL="457200" rtl="0" algn="l">
              <a:spcBef>
                <a:spcPts val="0"/>
              </a:spcBef>
              <a:spcAft>
                <a:spcPts val="0"/>
              </a:spcAft>
              <a:buClr>
                <a:schemeClr val="lt1"/>
              </a:buClr>
              <a:buSzPts val="2100"/>
              <a:buFont typeface="Arial"/>
              <a:buChar char="●"/>
            </a:pPr>
            <a:r>
              <a:rPr b="0" lang="en" sz="2100">
                <a:solidFill>
                  <a:schemeClr val="lt1"/>
                </a:solidFill>
                <a:latin typeface="Arial"/>
                <a:ea typeface="Arial"/>
                <a:cs typeface="Arial"/>
                <a:sym typeface="Arial"/>
              </a:rPr>
              <a:t>Preparing for the new curriculums that will be introduced in 2025.</a:t>
            </a:r>
            <a:endParaRPr b="0" sz="21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84" name="Shape 384"/>
        <p:cNvGrpSpPr/>
        <p:nvPr/>
      </p:nvGrpSpPr>
      <p:grpSpPr>
        <a:xfrm>
          <a:off x="0" y="0"/>
          <a:ext cx="0" cy="0"/>
          <a:chOff x="0" y="0"/>
          <a:chExt cx="0" cy="0"/>
        </a:xfrm>
      </p:grpSpPr>
      <p:sp>
        <p:nvSpPr>
          <p:cNvPr id="385" name="Google Shape;385;p35"/>
          <p:cNvSpPr txBox="1"/>
          <p:nvPr>
            <p:ph type="title"/>
          </p:nvPr>
        </p:nvSpPr>
        <p:spPr>
          <a:xfrm>
            <a:off x="615600" y="598575"/>
            <a:ext cx="7718700" cy="9993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chemeClr val="lt1"/>
              </a:buClr>
              <a:buSzPts val="2500"/>
              <a:buFont typeface="Arial"/>
              <a:buChar char="●"/>
            </a:pPr>
            <a:r>
              <a:rPr b="0" lang="en" sz="2500">
                <a:solidFill>
                  <a:schemeClr val="lt1"/>
                </a:solidFill>
                <a:latin typeface="Arial"/>
                <a:ea typeface="Arial"/>
                <a:cs typeface="Arial"/>
                <a:sym typeface="Arial"/>
              </a:rPr>
              <a:t>Continuing working as a system with all of the other schools in the diocese;</a:t>
            </a:r>
            <a:endParaRPr b="0" sz="2500">
              <a:solidFill>
                <a:schemeClr val="lt1"/>
              </a:solidFill>
              <a:latin typeface="Arial"/>
              <a:ea typeface="Arial"/>
              <a:cs typeface="Arial"/>
              <a:sym typeface="Arial"/>
            </a:endParaRPr>
          </a:p>
          <a:p>
            <a:pPr indent="-387350" lvl="0" marL="457200" rtl="0" algn="l">
              <a:lnSpc>
                <a:spcPct val="115000"/>
              </a:lnSpc>
              <a:spcBef>
                <a:spcPts val="0"/>
              </a:spcBef>
              <a:spcAft>
                <a:spcPts val="0"/>
              </a:spcAft>
              <a:buClr>
                <a:schemeClr val="lt1"/>
              </a:buClr>
              <a:buSzPts val="2500"/>
              <a:buFont typeface="Arial"/>
              <a:buChar char="●"/>
            </a:pPr>
            <a:r>
              <a:rPr b="0" lang="en" sz="2500">
                <a:solidFill>
                  <a:schemeClr val="lt1"/>
                </a:solidFill>
                <a:latin typeface="Arial"/>
                <a:ea typeface="Arial"/>
                <a:cs typeface="Arial"/>
                <a:sym typeface="Arial"/>
              </a:rPr>
              <a:t>Minimising disruptions to key learning time (hence some changes);</a:t>
            </a:r>
            <a:endParaRPr b="0" sz="2500">
              <a:solidFill>
                <a:schemeClr val="lt1"/>
              </a:solidFill>
              <a:latin typeface="Arial"/>
              <a:ea typeface="Arial"/>
              <a:cs typeface="Arial"/>
              <a:sym typeface="Arial"/>
            </a:endParaRPr>
          </a:p>
          <a:p>
            <a:pPr indent="-387350" lvl="0" marL="457200" rtl="0" algn="l">
              <a:lnSpc>
                <a:spcPct val="115000"/>
              </a:lnSpc>
              <a:spcBef>
                <a:spcPts val="0"/>
              </a:spcBef>
              <a:spcAft>
                <a:spcPts val="0"/>
              </a:spcAft>
              <a:buClr>
                <a:schemeClr val="lt1"/>
              </a:buClr>
              <a:buSzPts val="2500"/>
              <a:buFont typeface="Arial"/>
              <a:buChar char="●"/>
            </a:pPr>
            <a:r>
              <a:rPr b="0" lang="en" sz="2500">
                <a:solidFill>
                  <a:schemeClr val="lt1"/>
                </a:solidFill>
                <a:latin typeface="Arial"/>
                <a:ea typeface="Arial"/>
                <a:cs typeface="Arial"/>
                <a:sym typeface="Arial"/>
              </a:rPr>
              <a:t>Further revising and updating of all Information Technology Equipment;</a:t>
            </a:r>
            <a:endParaRPr b="0" sz="2500">
              <a:solidFill>
                <a:schemeClr val="lt1"/>
              </a:solidFill>
              <a:latin typeface="Arial"/>
              <a:ea typeface="Arial"/>
              <a:cs typeface="Arial"/>
              <a:sym typeface="Arial"/>
            </a:endParaRPr>
          </a:p>
          <a:p>
            <a:pPr indent="-387350" lvl="0" marL="457200" rtl="0" algn="l">
              <a:lnSpc>
                <a:spcPct val="115000"/>
              </a:lnSpc>
              <a:spcBef>
                <a:spcPts val="0"/>
              </a:spcBef>
              <a:spcAft>
                <a:spcPts val="0"/>
              </a:spcAft>
              <a:buClr>
                <a:schemeClr val="lt1"/>
              </a:buClr>
              <a:buSzPts val="2500"/>
              <a:buFont typeface="Arial"/>
              <a:buChar char="●"/>
            </a:pPr>
            <a:r>
              <a:rPr b="0" lang="en" sz="2500">
                <a:solidFill>
                  <a:schemeClr val="lt1"/>
                </a:solidFill>
                <a:latin typeface="Arial"/>
                <a:ea typeface="Arial"/>
                <a:cs typeface="Arial"/>
                <a:sym typeface="Arial"/>
              </a:rPr>
              <a:t>Improved learning outcomes for all of our students.</a:t>
            </a:r>
            <a:endParaRPr b="0" sz="2500">
              <a:solidFill>
                <a:schemeClr val="lt1"/>
              </a:solidFill>
              <a:latin typeface="Arial"/>
              <a:ea typeface="Arial"/>
              <a:cs typeface="Arial"/>
              <a:sym typeface="Arial"/>
            </a:endParaRPr>
          </a:p>
          <a:p>
            <a:pPr indent="0" lvl="0" marL="0" rtl="0" algn="l">
              <a:spcBef>
                <a:spcPts val="0"/>
              </a:spcBef>
              <a:spcAft>
                <a:spcPts val="0"/>
              </a:spcAft>
              <a:buNone/>
            </a:pPr>
            <a:r>
              <a:t/>
            </a:r>
            <a:endParaRPr b="0" sz="21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074E"/>
        </a:solidFill>
      </p:bgPr>
    </p:bg>
    <p:spTree>
      <p:nvGrpSpPr>
        <p:cNvPr id="389" name="Shape 389"/>
        <p:cNvGrpSpPr/>
        <p:nvPr/>
      </p:nvGrpSpPr>
      <p:grpSpPr>
        <a:xfrm>
          <a:off x="0" y="0"/>
          <a:ext cx="0" cy="0"/>
          <a:chOff x="0" y="0"/>
          <a:chExt cx="0" cy="0"/>
        </a:xfrm>
      </p:grpSpPr>
      <p:sp>
        <p:nvSpPr>
          <p:cNvPr id="390" name="Google Shape;390;p36"/>
          <p:cNvSpPr txBox="1"/>
          <p:nvPr>
            <p:ph type="title"/>
          </p:nvPr>
        </p:nvSpPr>
        <p:spPr>
          <a:xfrm>
            <a:off x="585075" y="598575"/>
            <a:ext cx="77493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Arial"/>
                <a:ea typeface="Arial"/>
                <a:cs typeface="Arial"/>
                <a:sym typeface="Arial"/>
              </a:rPr>
              <a:t>Update of Major Drainage Works</a:t>
            </a:r>
            <a:endParaRPr>
              <a:solidFill>
                <a:schemeClr val="lt1"/>
              </a:solidFill>
              <a:latin typeface="Arial"/>
              <a:ea typeface="Arial"/>
              <a:cs typeface="Arial"/>
              <a:sym typeface="Arial"/>
            </a:endParaRPr>
          </a:p>
        </p:txBody>
      </p:sp>
      <p:sp>
        <p:nvSpPr>
          <p:cNvPr id="391" name="Google Shape;391;p3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92" name="Google Shape;392;p36"/>
          <p:cNvPicPr preferRelativeResize="0"/>
          <p:nvPr/>
        </p:nvPicPr>
        <p:blipFill>
          <a:blip r:embed="rId3">
            <a:alphaModFix/>
          </a:blip>
          <a:stretch>
            <a:fillRect/>
          </a:stretch>
        </p:blipFill>
        <p:spPr>
          <a:xfrm>
            <a:off x="147800" y="1368550"/>
            <a:ext cx="8848399" cy="3418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