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Roboto"/>
      <p:regular r:id="rId26"/>
      <p:bold r:id="rId27"/>
      <p:italic r:id="rId28"/>
      <p:boldItalic r:id="rId29"/>
    </p:embeddedFont>
    <p:embeddedFont>
      <p:font typeface="Nunito"/>
      <p:regular r:id="rId30"/>
      <p:bold r:id="rId31"/>
      <p:italic r:id="rId32"/>
      <p:boldItalic r:id="rId33"/>
    </p:embeddedFont>
    <p:embeddedFont>
      <p:font typeface="Dancing Script"/>
      <p:regular r:id="rId34"/>
      <p:bold r:id="rId35"/>
    </p:embeddedFont>
    <p:embeddedFont>
      <p:font typeface="Century Gothic"/>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720">
          <p15:clr>
            <a:srgbClr val="A4A3A4"/>
          </p15:clr>
        </p15:guide>
        <p15:guide id="2" pos="2880">
          <p15:clr>
            <a:srgbClr val="A4A3A4"/>
          </p15:clr>
        </p15:guide>
        <p15:guide id="3" pos="991">
          <p15:clr>
            <a:srgbClr val="747775"/>
          </p15:clr>
        </p15:guide>
        <p15:guide id="4" orient="horz" pos="171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20" orient="horz"/>
        <p:guide pos="2880"/>
        <p:guide pos="991"/>
        <p:guide pos="1716"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slide" Target="slides/slide19.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bold.fntdata"/><Relationship Id="rId30" Type="http://schemas.openxmlformats.org/officeDocument/2006/relationships/font" Target="fonts/Nunito-regular.fntdata"/><Relationship Id="rId11" Type="http://schemas.openxmlformats.org/officeDocument/2006/relationships/slide" Target="slides/slide5.xml"/><Relationship Id="rId33" Type="http://schemas.openxmlformats.org/officeDocument/2006/relationships/font" Target="fonts/Nunito-boldItalic.fntdata"/><Relationship Id="rId10" Type="http://schemas.openxmlformats.org/officeDocument/2006/relationships/slide" Target="slides/slide4.xml"/><Relationship Id="rId32" Type="http://schemas.openxmlformats.org/officeDocument/2006/relationships/font" Target="fonts/Nunito-italic.fntdata"/><Relationship Id="rId13" Type="http://schemas.openxmlformats.org/officeDocument/2006/relationships/slide" Target="slides/slide7.xml"/><Relationship Id="rId35" Type="http://schemas.openxmlformats.org/officeDocument/2006/relationships/font" Target="fonts/DancingScript-bold.fntdata"/><Relationship Id="rId12" Type="http://schemas.openxmlformats.org/officeDocument/2006/relationships/slide" Target="slides/slide6.xml"/><Relationship Id="rId34" Type="http://schemas.openxmlformats.org/officeDocument/2006/relationships/font" Target="fonts/DancingScript-regular.fntdata"/><Relationship Id="rId15" Type="http://schemas.openxmlformats.org/officeDocument/2006/relationships/slide" Target="slides/slide9.xml"/><Relationship Id="rId37" Type="http://schemas.openxmlformats.org/officeDocument/2006/relationships/font" Target="fonts/CenturyGothic-bold.fntdata"/><Relationship Id="rId14" Type="http://schemas.openxmlformats.org/officeDocument/2006/relationships/slide" Target="slides/slide8.xml"/><Relationship Id="rId36" Type="http://schemas.openxmlformats.org/officeDocument/2006/relationships/font" Target="fonts/CenturyGothic-regular.fntdata"/><Relationship Id="rId17" Type="http://schemas.openxmlformats.org/officeDocument/2006/relationships/slide" Target="slides/slide11.xml"/><Relationship Id="rId39" Type="http://schemas.openxmlformats.org/officeDocument/2006/relationships/font" Target="fonts/CenturyGothic-boldItalic.fntdata"/><Relationship Id="rId16" Type="http://schemas.openxmlformats.org/officeDocument/2006/relationships/slide" Target="slides/slide10.xml"/><Relationship Id="rId38" Type="http://schemas.openxmlformats.org/officeDocument/2006/relationships/font" Target="fonts/CenturyGothic-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142b8c1071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142b8c107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4f56708a68_1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4f56708a68_1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4f56708ae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f56708ae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76759870e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76759870e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4f56708aed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4f56708ae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c05905529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c0590552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4f88acaea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4f88acaea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4f88acaea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4f88acaea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f88acaea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f88acaea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f88acaea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f88acaea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f88acaea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f88acaea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f88acaea1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f88acaea1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4f88acaea1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4f88acaea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f88acaea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4f88acaea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4f88acaea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4f88acaea1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4f88acaea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4f88acaea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4f88acaea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4f88acaea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4f88acaea1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4f88acaea1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f88acaea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4f88acaea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Font typeface="Nunito"/>
              <a:buChar char="■"/>
              <a:defRPr b="1" sz="1200">
                <a:solidFill>
                  <a:schemeClr val="lt1"/>
                </a:solidFill>
                <a:latin typeface="Nunito"/>
                <a:ea typeface="Nunito"/>
                <a:cs typeface="Nunito"/>
                <a:sym typeface="Nunito"/>
              </a:defRPr>
            </a:lvl3pPr>
            <a:lvl4pPr indent="-304800" lvl="3" marL="1828800">
              <a:spcBef>
                <a:spcPts val="1600"/>
              </a:spcBef>
              <a:spcAft>
                <a:spcPts val="0"/>
              </a:spcAft>
              <a:buClr>
                <a:schemeClr val="lt1"/>
              </a:buClr>
              <a:buSzPts val="1200"/>
              <a:buFont typeface="Nunito"/>
              <a:buChar char="●"/>
              <a:defRPr b="1" sz="1200">
                <a:solidFill>
                  <a:schemeClr val="lt1"/>
                </a:solidFill>
                <a:latin typeface="Nunito"/>
                <a:ea typeface="Nunito"/>
                <a:cs typeface="Nunito"/>
                <a:sym typeface="Nunito"/>
              </a:defRPr>
            </a:lvl4pPr>
            <a:lvl5pPr indent="-304800" lvl="4" marL="2286000">
              <a:spcBef>
                <a:spcPts val="1600"/>
              </a:spcBef>
              <a:spcAft>
                <a:spcPts val="0"/>
              </a:spcAft>
              <a:buClr>
                <a:schemeClr val="lt1"/>
              </a:buClr>
              <a:buSzPts val="1200"/>
              <a:buFont typeface="Nunito"/>
              <a:buChar char="○"/>
              <a:defRPr b="1" sz="1200">
                <a:solidFill>
                  <a:schemeClr val="lt1"/>
                </a:solidFill>
                <a:latin typeface="Nunito"/>
                <a:ea typeface="Nunito"/>
                <a:cs typeface="Nunito"/>
                <a:sym typeface="Nunito"/>
              </a:defRPr>
            </a:lvl5pPr>
            <a:lvl6pPr indent="-304800" lvl="5" marL="2743200">
              <a:spcBef>
                <a:spcPts val="1600"/>
              </a:spcBef>
              <a:spcAft>
                <a:spcPts val="0"/>
              </a:spcAft>
              <a:buClr>
                <a:schemeClr val="lt1"/>
              </a:buClr>
              <a:buSzPts val="1200"/>
              <a:buFont typeface="Nunito"/>
              <a:buChar char="■"/>
              <a:defRPr b="1" sz="1200">
                <a:solidFill>
                  <a:schemeClr val="lt1"/>
                </a:solidFill>
                <a:latin typeface="Nunito"/>
                <a:ea typeface="Nunito"/>
                <a:cs typeface="Nunito"/>
                <a:sym typeface="Nunito"/>
              </a:defRPr>
            </a:lvl6pPr>
            <a:lvl7pPr indent="-304800" lvl="6" marL="3200400">
              <a:spcBef>
                <a:spcPts val="1600"/>
              </a:spcBef>
              <a:spcAft>
                <a:spcPts val="0"/>
              </a:spcAft>
              <a:buClr>
                <a:schemeClr val="lt1"/>
              </a:buClr>
              <a:buSzPts val="1200"/>
              <a:buFont typeface="Nunito"/>
              <a:buChar char="●"/>
              <a:defRPr b="1" sz="1200">
                <a:solidFill>
                  <a:schemeClr val="lt1"/>
                </a:solidFill>
                <a:latin typeface="Nunito"/>
                <a:ea typeface="Nunito"/>
                <a:cs typeface="Nunito"/>
                <a:sym typeface="Nunito"/>
              </a:defRPr>
            </a:lvl7pPr>
            <a:lvl8pPr indent="-304800" lvl="7" marL="3657600">
              <a:spcBef>
                <a:spcPts val="1600"/>
              </a:spcBef>
              <a:spcAft>
                <a:spcPts val="0"/>
              </a:spcAft>
              <a:buClr>
                <a:schemeClr val="lt1"/>
              </a:buClr>
              <a:buSzPts val="1200"/>
              <a:buFont typeface="Nunito"/>
              <a:buChar char="○"/>
              <a:defRPr b="1" sz="1200">
                <a:solidFill>
                  <a:schemeClr val="lt1"/>
                </a:solidFill>
                <a:latin typeface="Nunito"/>
                <a:ea typeface="Nunito"/>
                <a:cs typeface="Nunito"/>
                <a:sym typeface="Nunito"/>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sp>
        <p:nvSpPr>
          <p:cNvPr id="68" name="Google Shape;68;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9" name="Google Shape;69;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0" name="Google Shape;70;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 name="Shape 71"/>
        <p:cNvGrpSpPr/>
        <p:nvPr/>
      </p:nvGrpSpPr>
      <p:grpSpPr>
        <a:xfrm>
          <a:off x="0" y="0"/>
          <a:ext cx="0" cy="0"/>
          <a:chOff x="0" y="0"/>
          <a:chExt cx="0" cy="0"/>
        </a:xfrm>
      </p:grpSpPr>
      <p:sp>
        <p:nvSpPr>
          <p:cNvPr id="72" name="Google Shape;72;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3" name="Google Shape;73;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7" name="Google Shape;77;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1" name="Google Shape;81;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2" name="Google Shape;82;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6" name="Shape 86"/>
        <p:cNvGrpSpPr/>
        <p:nvPr/>
      </p:nvGrpSpPr>
      <p:grpSpPr>
        <a:xfrm>
          <a:off x="0" y="0"/>
          <a:ext cx="0" cy="0"/>
          <a:chOff x="0" y="0"/>
          <a:chExt cx="0" cy="0"/>
        </a:xfrm>
      </p:grpSpPr>
      <p:sp>
        <p:nvSpPr>
          <p:cNvPr id="87" name="Google Shape;87;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8" name="Google Shape;88;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9" name="Google Shape;89;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0" name="Shape 90"/>
        <p:cNvGrpSpPr/>
        <p:nvPr/>
      </p:nvGrpSpPr>
      <p:grpSpPr>
        <a:xfrm>
          <a:off x="0" y="0"/>
          <a:ext cx="0" cy="0"/>
          <a:chOff x="0" y="0"/>
          <a:chExt cx="0" cy="0"/>
        </a:xfrm>
      </p:grpSpPr>
      <p:sp>
        <p:nvSpPr>
          <p:cNvPr id="91" name="Google Shape;91;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2" name="Google Shape;92;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3" name="Shape 93"/>
        <p:cNvGrpSpPr/>
        <p:nvPr/>
      </p:nvGrpSpPr>
      <p:grpSpPr>
        <a:xfrm>
          <a:off x="0" y="0"/>
          <a:ext cx="0" cy="0"/>
          <a:chOff x="0" y="0"/>
          <a:chExt cx="0" cy="0"/>
        </a:xfrm>
      </p:grpSpPr>
      <p:sp>
        <p:nvSpPr>
          <p:cNvPr id="94" name="Google Shape;94;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6" name="Google Shape;96;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7" name="Google Shape;97;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8" name="Google Shape;98;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sp>
        <p:nvSpPr>
          <p:cNvPr id="100" name="Google Shape;100;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01" name="Google Shape;101;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2" name="Shape 102"/>
        <p:cNvGrpSpPr/>
        <p:nvPr/>
      </p:nvGrpSpPr>
      <p:grpSpPr>
        <a:xfrm>
          <a:off x="0" y="0"/>
          <a:ext cx="0" cy="0"/>
          <a:chOff x="0" y="0"/>
          <a:chExt cx="0" cy="0"/>
        </a:xfrm>
      </p:grpSpPr>
      <p:sp>
        <p:nvSpPr>
          <p:cNvPr id="103" name="Google Shape;103;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4" name="Google Shape;104;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05" name="Google Shape;105;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
        <p:nvSpPr>
          <p:cNvPr id="107" name="Google Shape;107;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Nunito"/>
              <a:buNone/>
              <a:defRPr b="1" sz="3200">
                <a:solidFill>
                  <a:schemeClr val="lt1"/>
                </a:solidFill>
                <a:latin typeface="Nunito"/>
                <a:ea typeface="Nunito"/>
                <a:cs typeface="Nunito"/>
                <a:sym typeface="Nuni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Nunito"/>
              <a:buChar char="●"/>
              <a:defRPr b="1" sz="1800">
                <a:solidFill>
                  <a:schemeClr val="lt2"/>
                </a:solidFill>
                <a:latin typeface="Nunito"/>
                <a:ea typeface="Nunito"/>
                <a:cs typeface="Nunito"/>
                <a:sym typeface="Nunito"/>
              </a:defRPr>
            </a:lvl1pPr>
            <a:lvl2pPr indent="-317500" lvl="1" marL="914400">
              <a:lnSpc>
                <a:spcPct val="115000"/>
              </a:lnSpc>
              <a:spcBef>
                <a:spcPts val="1600"/>
              </a:spcBef>
              <a:spcAft>
                <a:spcPts val="0"/>
              </a:spcAft>
              <a:buClr>
                <a:schemeClr val="lt2"/>
              </a:buClr>
              <a:buSzPts val="1400"/>
              <a:buFont typeface="Nunito"/>
              <a:buChar char="○"/>
              <a:defRPr b="1">
                <a:solidFill>
                  <a:schemeClr val="lt2"/>
                </a:solidFill>
                <a:latin typeface="Nunito"/>
                <a:ea typeface="Nunito"/>
                <a:cs typeface="Nunito"/>
                <a:sym typeface="Nuni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20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3" name="Shape 63"/>
        <p:cNvGrpSpPr/>
        <p:nvPr/>
      </p:nvGrpSpPr>
      <p:grpSpPr>
        <a:xfrm>
          <a:off x="0" y="0"/>
          <a:ext cx="0" cy="0"/>
          <a:chOff x="0" y="0"/>
          <a:chExt cx="0" cy="0"/>
        </a:xfrm>
      </p:grpSpPr>
      <p:sp>
        <p:nvSpPr>
          <p:cNvPr id="64" name="Google Shape;64;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5" name="Google Shape;65;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66" name="Google Shape;66;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mc:AlternateContent>
    <mc:Choice Requires="p14">
      <p:transition spd="slow" p14:dur="20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hyperlink" Target="http://drive.google.com/file/d/1Pbha46AcpKacJjP99pHWZimC3sLa4pyO/view"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hyperlink" Target="http://www.youtube.com/watch?v=FUvYj6neI9o" TargetMode="Externa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jpg"/><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jpg"/><Relationship Id="rId4" Type="http://schemas.openxmlformats.org/officeDocument/2006/relationships/hyperlink" Target="https://anzacportal.dva.gov.au/sites/default/files/audio/the-last-post.mp3" TargetMode="External"/><Relationship Id="rId5" Type="http://schemas.openxmlformats.org/officeDocument/2006/relationships/hyperlink" Target="https://anzacportal.dva.gov.au/sites/default/files/audio/the-rouse.mp3" TargetMode="External"/><Relationship Id="rId6"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1" name="Shape 111"/>
        <p:cNvGrpSpPr/>
        <p:nvPr/>
      </p:nvGrpSpPr>
      <p:grpSpPr>
        <a:xfrm>
          <a:off x="0" y="0"/>
          <a:ext cx="0" cy="0"/>
          <a:chOff x="0" y="0"/>
          <a:chExt cx="0" cy="0"/>
        </a:xfrm>
      </p:grpSpPr>
      <p:sp>
        <p:nvSpPr>
          <p:cNvPr id="112" name="Google Shape;112;p25"/>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Parents</a:t>
            </a:r>
            <a:endParaRPr/>
          </a:p>
        </p:txBody>
      </p:sp>
      <p:sp>
        <p:nvSpPr>
          <p:cNvPr id="113" name="Google Shape;113;p25"/>
          <p:cNvSpPr txBox="1"/>
          <p:nvPr>
            <p:ph idx="1" type="subTitle"/>
          </p:nvPr>
        </p:nvSpPr>
        <p:spPr>
          <a:xfrm>
            <a:off x="390525" y="2865330"/>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Please switch your Phone to silent for Assembly.</a:t>
            </a:r>
            <a:endParaRPr sz="2100"/>
          </a:p>
        </p:txBody>
      </p:sp>
      <p:pic>
        <p:nvPicPr>
          <p:cNvPr id="114" name="Google Shape;114;p25"/>
          <p:cNvPicPr preferRelativeResize="0"/>
          <p:nvPr/>
        </p:nvPicPr>
        <p:blipFill>
          <a:blip r:embed="rId3">
            <a:alphaModFix/>
          </a:blip>
          <a:stretch>
            <a:fillRect/>
          </a:stretch>
        </p:blipFill>
        <p:spPr>
          <a:xfrm>
            <a:off x="7225925" y="1686543"/>
            <a:ext cx="1616670" cy="1616670"/>
          </a:xfrm>
          <a:prstGeom prst="rect">
            <a:avLst/>
          </a:prstGeom>
          <a:noFill/>
          <a:ln>
            <a:noFill/>
          </a:ln>
        </p:spPr>
      </p:pic>
      <p:pic>
        <p:nvPicPr>
          <p:cNvPr id="115" name="Google Shape;115;p25" title="Business Presentation Background Music NO Copyright _ Royalty FREE Background Music For Presentation.mp3">
            <a:hlinkClick r:id="rId4"/>
          </p:cNvPr>
          <p:cNvPicPr preferRelativeResize="0"/>
          <p:nvPr/>
        </p:nvPicPr>
        <p:blipFill>
          <a:blip r:embed="rId5">
            <a:alphaModFix/>
          </a:blip>
          <a:stretch>
            <a:fillRect/>
          </a:stretch>
        </p:blipFill>
        <p:spPr>
          <a:xfrm>
            <a:off x="228600" y="3455649"/>
            <a:ext cx="1339950" cy="1339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6"/>
          <p:cNvSpPr txBox="1"/>
          <p:nvPr>
            <p:ph type="ctrTitle"/>
          </p:nvPr>
        </p:nvSpPr>
        <p:spPr>
          <a:xfrm>
            <a:off x="460950" y="1082325"/>
            <a:ext cx="8222100" cy="93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Welcome to our </a:t>
            </a:r>
            <a:endParaRPr/>
          </a:p>
          <a:p>
            <a:pPr indent="0" lvl="0" marL="0" rtl="0" algn="ctr">
              <a:spcBef>
                <a:spcPts val="0"/>
              </a:spcBef>
              <a:spcAft>
                <a:spcPts val="0"/>
              </a:spcAft>
              <a:buNone/>
            </a:pPr>
            <a:r>
              <a:rPr lang="en"/>
              <a:t>ANZAC Day Prayer Liturgy</a:t>
            </a:r>
            <a:endParaRPr/>
          </a:p>
        </p:txBody>
      </p:sp>
      <p:pic>
        <p:nvPicPr>
          <p:cNvPr id="121" name="Google Shape;121;p26"/>
          <p:cNvPicPr preferRelativeResize="0"/>
          <p:nvPr/>
        </p:nvPicPr>
        <p:blipFill>
          <a:blip r:embed="rId3">
            <a:alphaModFix/>
          </a:blip>
          <a:stretch>
            <a:fillRect/>
          </a:stretch>
        </p:blipFill>
        <p:spPr>
          <a:xfrm>
            <a:off x="1408151" y="2941338"/>
            <a:ext cx="1513976" cy="1487449"/>
          </a:xfrm>
          <a:prstGeom prst="rect">
            <a:avLst/>
          </a:prstGeom>
          <a:noFill/>
          <a:ln>
            <a:noFill/>
          </a:ln>
        </p:spPr>
      </p:pic>
      <p:pic>
        <p:nvPicPr>
          <p:cNvPr id="122" name="Google Shape;122;p26"/>
          <p:cNvPicPr preferRelativeResize="0"/>
          <p:nvPr/>
        </p:nvPicPr>
        <p:blipFill>
          <a:blip r:embed="rId4">
            <a:alphaModFix/>
          </a:blip>
          <a:stretch>
            <a:fillRect/>
          </a:stretch>
        </p:blipFill>
        <p:spPr>
          <a:xfrm>
            <a:off x="4924901" y="2836550"/>
            <a:ext cx="2779774" cy="1697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7"/>
          <p:cNvSpPr txBox="1"/>
          <p:nvPr>
            <p:ph type="title"/>
          </p:nvPr>
        </p:nvSpPr>
        <p:spPr>
          <a:xfrm>
            <a:off x="112800" y="892375"/>
            <a:ext cx="8918400" cy="79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Acknowledgement of the land</a:t>
            </a:r>
            <a:endParaRPr sz="4800"/>
          </a:p>
        </p:txBody>
      </p:sp>
      <p:pic>
        <p:nvPicPr>
          <p:cNvPr descr="Image result for dot painting png" id="128" name="Google Shape;128;p27"/>
          <p:cNvPicPr preferRelativeResize="0"/>
          <p:nvPr/>
        </p:nvPicPr>
        <p:blipFill rotWithShape="1">
          <a:blip r:embed="rId3">
            <a:alphaModFix/>
          </a:blip>
          <a:srcRect b="-243" l="0" r="0" t="19015"/>
          <a:stretch/>
        </p:blipFill>
        <p:spPr>
          <a:xfrm>
            <a:off x="4506025" y="1685564"/>
            <a:ext cx="4637952" cy="1342602"/>
          </a:xfrm>
          <a:prstGeom prst="flowChartDocument">
            <a:avLst/>
          </a:prstGeom>
          <a:noFill/>
          <a:ln cap="flat" cmpd="sng" w="9525">
            <a:solidFill>
              <a:srgbClr val="000000"/>
            </a:solidFill>
            <a:prstDash val="solid"/>
            <a:round/>
            <a:headEnd len="sm" w="sm" type="none"/>
            <a:tailEnd len="sm" w="sm" type="none"/>
          </a:ln>
        </p:spPr>
      </p:pic>
      <p:pic>
        <p:nvPicPr>
          <p:cNvPr descr="Image result for dot painting png" id="129" name="Google Shape;129;p27"/>
          <p:cNvPicPr preferRelativeResize="0"/>
          <p:nvPr/>
        </p:nvPicPr>
        <p:blipFill rotWithShape="1">
          <a:blip r:embed="rId3">
            <a:alphaModFix/>
          </a:blip>
          <a:srcRect b="0" l="2846" r="0" t="0"/>
          <a:stretch/>
        </p:blipFill>
        <p:spPr>
          <a:xfrm>
            <a:off x="0" y="1685575"/>
            <a:ext cx="4541886" cy="1547478"/>
          </a:xfrm>
          <a:prstGeom prst="flowChartDocument">
            <a:avLst/>
          </a:prstGeom>
          <a:noFill/>
          <a:ln cap="flat" cmpd="sng" w="9525">
            <a:solidFill>
              <a:srgbClr val="000000"/>
            </a:solidFill>
            <a:prstDash val="solid"/>
            <a:round/>
            <a:headEnd len="sm" w="sm" type="none"/>
            <a:tailEnd len="sm" w="sm" type="none"/>
          </a:ln>
        </p:spPr>
      </p:pic>
      <p:pic>
        <p:nvPicPr>
          <p:cNvPr id="130" name="Google Shape;130;p27"/>
          <p:cNvPicPr preferRelativeResize="0"/>
          <p:nvPr/>
        </p:nvPicPr>
        <p:blipFill>
          <a:blip r:embed="rId4">
            <a:alphaModFix/>
          </a:blip>
          <a:stretch>
            <a:fillRect/>
          </a:stretch>
        </p:blipFill>
        <p:spPr>
          <a:xfrm>
            <a:off x="3707129" y="3292575"/>
            <a:ext cx="1616927" cy="15886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8"/>
          <p:cNvPicPr preferRelativeResize="0"/>
          <p:nvPr/>
        </p:nvPicPr>
        <p:blipFill rotWithShape="1">
          <a:blip r:embed="rId3">
            <a:alphaModFix amt="10000"/>
          </a:blip>
          <a:srcRect b="8455" l="9905" r="9168" t="10236"/>
          <a:stretch/>
        </p:blipFill>
        <p:spPr>
          <a:xfrm>
            <a:off x="3293275" y="-356850"/>
            <a:ext cx="6093900" cy="6162000"/>
          </a:xfrm>
          <a:prstGeom prst="ellipse">
            <a:avLst/>
          </a:prstGeom>
          <a:noFill/>
          <a:ln>
            <a:noFill/>
          </a:ln>
        </p:spPr>
      </p:pic>
      <p:sp>
        <p:nvSpPr>
          <p:cNvPr id="136" name="Google Shape;136;p28"/>
          <p:cNvSpPr txBox="1"/>
          <p:nvPr/>
        </p:nvSpPr>
        <p:spPr>
          <a:xfrm>
            <a:off x="2694200" y="686650"/>
            <a:ext cx="6093900" cy="435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entury Gothic"/>
                <a:ea typeface="Century Gothic"/>
                <a:cs typeface="Century Gothic"/>
                <a:sym typeface="Century Gothic"/>
              </a:rPr>
              <a:t>Wominjeka, Welcome!</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entury Gothic"/>
                <a:ea typeface="Century Gothic"/>
                <a:cs typeface="Century Gothic"/>
                <a:sym typeface="Century Gothic"/>
              </a:rPr>
              <a:t>We at St Michael’s acknowledge the traditional custodians of the land, sky and waterways. </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entury Gothic"/>
                <a:ea typeface="Century Gothic"/>
                <a:cs typeface="Century Gothic"/>
                <a:sym typeface="Century Gothic"/>
              </a:rPr>
              <a:t>Our school sits on the land of the Wurundjeri people of the Kulin Nation, we pay respects to them.</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entury Gothic"/>
                <a:ea typeface="Century Gothic"/>
                <a:cs typeface="Century Gothic"/>
                <a:sym typeface="Century Gothic"/>
              </a:rPr>
              <a:t>We thank the people who have nurtured and preserved the land so that we can live, learn and pray and thank them for their care and love of country. </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t/>
            </a:r>
            <a:endParaRPr b="1" sz="17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b="1" lang="en" sz="1700">
                <a:solidFill>
                  <a:schemeClr val="dk1"/>
                </a:solidFill>
                <a:latin typeface="Century Gothic"/>
                <a:ea typeface="Century Gothic"/>
                <a:cs typeface="Century Gothic"/>
                <a:sym typeface="Century Gothic"/>
              </a:rPr>
              <a:t>May we continue to show respect to our land and each other, for the years to come. </a:t>
            </a:r>
            <a:endParaRPr b="1" sz="1700">
              <a:solidFill>
                <a:schemeClr val="dk1"/>
              </a:solidFill>
              <a:latin typeface="Century Gothic"/>
              <a:ea typeface="Century Gothic"/>
              <a:cs typeface="Century Gothic"/>
              <a:sym typeface="Century Gothic"/>
            </a:endParaRPr>
          </a:p>
        </p:txBody>
      </p:sp>
      <p:sp>
        <p:nvSpPr>
          <p:cNvPr id="137" name="Google Shape;137;p28"/>
          <p:cNvSpPr txBox="1"/>
          <p:nvPr/>
        </p:nvSpPr>
        <p:spPr>
          <a:xfrm>
            <a:off x="528800" y="110175"/>
            <a:ext cx="8259300" cy="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400">
                <a:solidFill>
                  <a:schemeClr val="dk1"/>
                </a:solidFill>
                <a:latin typeface="Dancing Script"/>
                <a:ea typeface="Dancing Script"/>
                <a:cs typeface="Dancing Script"/>
                <a:sym typeface="Dancing Script"/>
              </a:rPr>
              <a:t>St Michael’s Primary Acknowledgement of Country </a:t>
            </a:r>
            <a:endParaRPr b="1" sz="3400">
              <a:solidFill>
                <a:schemeClr val="dk1"/>
              </a:solidFill>
              <a:latin typeface="Dancing Script"/>
              <a:ea typeface="Dancing Script"/>
              <a:cs typeface="Dancing Script"/>
              <a:sym typeface="Dancing Script"/>
            </a:endParaRPr>
          </a:p>
        </p:txBody>
      </p:sp>
      <p:pic>
        <p:nvPicPr>
          <p:cNvPr id="138" name="Google Shape;138;p28"/>
          <p:cNvPicPr preferRelativeResize="0"/>
          <p:nvPr/>
        </p:nvPicPr>
        <p:blipFill>
          <a:blip r:embed="rId4">
            <a:alphaModFix/>
          </a:blip>
          <a:stretch>
            <a:fillRect/>
          </a:stretch>
        </p:blipFill>
        <p:spPr>
          <a:xfrm>
            <a:off x="186124" y="1192388"/>
            <a:ext cx="2348779" cy="1793274"/>
          </a:xfrm>
          <a:prstGeom prst="rect">
            <a:avLst/>
          </a:prstGeom>
          <a:noFill/>
          <a:ln>
            <a:noFill/>
          </a:ln>
        </p:spPr>
      </p:pic>
      <p:sp>
        <p:nvSpPr>
          <p:cNvPr id="139" name="Google Shape;139;p28"/>
          <p:cNvSpPr txBox="1"/>
          <p:nvPr/>
        </p:nvSpPr>
        <p:spPr>
          <a:xfrm>
            <a:off x="186125" y="3075000"/>
            <a:ext cx="23952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Embedded Wisdom - </a:t>
            </a:r>
            <a:endParaRPr sz="1000"/>
          </a:p>
          <a:p>
            <a:pPr indent="0" lvl="0" marL="0" rtl="0" algn="l">
              <a:spcBef>
                <a:spcPts val="0"/>
              </a:spcBef>
              <a:spcAft>
                <a:spcPts val="0"/>
              </a:spcAft>
              <a:buNone/>
            </a:pPr>
            <a:r>
              <a:rPr lang="en" sz="1000"/>
              <a:t>It Takes A Universe to Educate a Child </a:t>
            </a:r>
            <a:endParaRPr sz="1000"/>
          </a:p>
          <a:p>
            <a:pPr indent="0" lvl="0" marL="0" rtl="0" algn="l">
              <a:spcBef>
                <a:spcPts val="0"/>
              </a:spcBef>
              <a:spcAft>
                <a:spcPts val="0"/>
              </a:spcAft>
              <a:buNone/>
            </a:pPr>
            <a:r>
              <a:rPr i="1" lang="en" sz="900"/>
              <a:t>Glenn Loughery </a:t>
            </a:r>
            <a:endParaRPr i="1" sz="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ADVANCE AUSTRALIA FAIR</a:t>
            </a:r>
            <a:endParaRPr sz="3000"/>
          </a:p>
        </p:txBody>
      </p:sp>
      <p:pic>
        <p:nvPicPr>
          <p:cNvPr descr="Hey Everyone,&#10;Thank You for all the kind words about our beautiful country Australia. I would like to let everyone know that I have made a better video and would recommend watching. &#10;Australian National Anthem - https://youtu.be/5N2V9dkOMYQ &#10;I have also made another video with our country's national anthem sung and recored by the Melbourne Symphony Orchestra - https://youtu.be/izFIzoYwgew&#10;Thank You,&#10;Justin's Music &#10;&#10;&#10;Learn About The Australia National Anthem (2021)&#10;&#10;The Australian National Anthem identifies Australia at home and overseas and is used at official and public ceremonies and sporting and community events. &#10;&#10;AUSTRALIAN NATIONAL ANTHEM - NEW RECORDINGS&#10;From 1 January 2021, the second line of the Australian National Anthem was changed from ‘For we are young and free’ to ‘For we are one and free’.&#10;&#10;The Prime Minister, the Hon Scott Morrison MP, said the change was made for all Australians. The Prime Minister's full media release is available on his website.&#10;&#10;“During the past year we have showed once again the indomitable spirit of Australians and the united effort that has always enabled us to prevail as a nation. It is time to ensure this great unity is reflected more fully in our national anthem,” the Prime Minister said.&#10;&#10;“Also, while Australia as a modern nation may be relatively young, our country’s story is ancient, as are the stories of the many First Nations peoples whose stewardship we rightly acknowledge and respect.&#10;&#10;“In the spirit of unity, it is only right that we ensure our National Anthem reflects this truth and shared appreciation.&#10;&#10;“Changing ‘young and free’ to ‘one and free’ takes nothing away, but I believe it adds much.”&#10;&#10;PM&amp;C has commissioned new recordings of the Anthem, performed by the Royal Australian Navy Band Melbourne. These preliminary additional resources have been made available in time for Australia Day 2021 at the files for download list below.&#10;&#10;Further Anthem resources will be developed over the coming months and distributed widely to encourage public use of Australia’s national song.&#10;&#10;&#10;HISTORY OF THE AUSTRALIAN NATIONAL ANTHEM&#10;The original composition of 'Advance Australia Fair' was written by Peter Dodds McCormick in 1878 and was four verses long.&#10;&#10;In 1973 the Australia Council for the Arts held the Australian National Anthem Quest competition to find the lyrics and music for a new Australian national anthem.&#10;&#10;The competition received more than 1400 entries for lyrics and 1200 entries for music, but the judges decided the entries did not meet the high standards of Australia’s traditional songs ‘Advance Australia Fair’, ‘Waltzing Matilda’ and ‘Song of Australia’.&#10;&#10;As a result, the Australia Council for the Arts recommended the final choice for the national anthem should be made from these three songs.&#10;&#10;The Bureau of Statistics then ran a national poll of 60 000 people, which found ‘Advance Australia Fair’ was favoured by 51.4 per cent of people, followed by ‘Waltzing Matilda’ (19.6 per cent).&#10;&#10;In 1974 ‘Advance Australia Fair’ was adopted as the Australian National Anthem, but in 1976 ‘God Save The Queen’ was reinstated.&#10;&#10;In 1977 the Australian Electoral Office conducted another poll, which again found ‘Advance Australia Fair’ was the preferred anthem (43.6 per cent), followed by ‘Waltzing Matilda (28.45 percent).&#10;&#10;In 1981 the National Australia Day Council recommended the Australian National Anthem consist of verses one and two of ‘Advance Australia Fair’ with some modification.&#10;&#10;On 19 April 1984 the then Governor-General, the Rt Hon Sir Ninian M Stephen KG AK GCMG GCVO KBE, proclaimed the Australian National Anthem the tune of ‘Advance Australia Fair’ and the verses drafted by the National Australia Day Council.&#10;&#10;From 1 January 2021, the words of the second line of the Australian National Anthem were amended from ‘For we are young and free’ to ‘For we are one and free’, by Proclamation made by the Governor General, General the Honourable David Hurley AC DSC (Retd), on the Government’s advice." id="145" name="Google Shape;145;p29" title="2021 Australia National Anthem | Justin's Music">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0"/>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151" name="Google Shape;151;p30"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152" name="Google Shape;152;p30"/>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latin typeface="Nunito"/>
                <a:ea typeface="Nunito"/>
                <a:cs typeface="Nunito"/>
                <a:sym typeface="Nunito"/>
              </a:rPr>
              <a:t>We begin with the Sign of the Cross.</a:t>
            </a:r>
            <a:endParaRPr b="1" i="1" sz="2400">
              <a:latin typeface="Nunito"/>
              <a:ea typeface="Nunito"/>
              <a:cs typeface="Nunito"/>
              <a:sym typeface="Nunito"/>
            </a:endParaRPr>
          </a:p>
          <a:p>
            <a:pPr indent="0" lvl="0" marL="0" rtl="0" algn="l">
              <a:spcBef>
                <a:spcPts val="0"/>
              </a:spcBef>
              <a:spcAft>
                <a:spcPts val="0"/>
              </a:spcAft>
              <a:buNone/>
            </a:pPr>
            <a: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In the name of the Father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and of the Son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and the Holy Spirit.</a:t>
            </a:r>
            <a:endParaRPr b="1" i="1" sz="2400">
              <a:latin typeface="Nunito"/>
              <a:ea typeface="Nunito"/>
              <a:cs typeface="Nunito"/>
              <a:sym typeface="Nunito"/>
            </a:endParaRPr>
          </a:p>
          <a:p>
            <a:pPr indent="0" lvl="0" marL="0" rtl="0" algn="l">
              <a:spcBef>
                <a:spcPts val="0"/>
              </a:spcBef>
              <a:spcAft>
                <a:spcPts val="0"/>
              </a:spcAft>
              <a:buNone/>
            </a:pPr>
            <a: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Amen.</a:t>
            </a:r>
            <a:endParaRPr b="1" i="1" sz="2400">
              <a:latin typeface="Nunito"/>
              <a:ea typeface="Nunito"/>
              <a:cs typeface="Nunito"/>
              <a:sym typeface="Nunito"/>
            </a:endParaRPr>
          </a:p>
        </p:txBody>
      </p:sp>
      <p:pic>
        <p:nvPicPr>
          <p:cNvPr id="153" name="Google Shape;153;p30"/>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1"/>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159" name="Google Shape;159;p31"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160" name="Google Shape;160;p31"/>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latin typeface="Nunito"/>
                <a:ea typeface="Nunito"/>
                <a:cs typeface="Nunito"/>
                <a:sym typeface="Nunito"/>
              </a:rPr>
              <a:t>Opening Prayer </a:t>
            </a:r>
            <a:endParaRPr b="1" i="1" sz="2400">
              <a:latin typeface="Nunito"/>
              <a:ea typeface="Nunito"/>
              <a:cs typeface="Nunito"/>
              <a:sym typeface="Nunito"/>
            </a:endParaRPr>
          </a:p>
          <a:p>
            <a:pPr indent="0" lvl="0" marL="0" rtl="0" algn="l">
              <a:spcBef>
                <a:spcPts val="0"/>
              </a:spcBef>
              <a:spcAft>
                <a:spcPts val="0"/>
              </a:spcAft>
              <a:buNone/>
            </a:pPr>
            <a: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God of love and peace, we gather to pray for those who gave so much for their country.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May we always remember their gifts of freedom and peace.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We ask this in the name of Jesus</a:t>
            </a:r>
            <a:endParaRPr b="1" i="1" sz="2400">
              <a:latin typeface="Nunito"/>
              <a:ea typeface="Nunito"/>
              <a:cs typeface="Nunito"/>
              <a:sym typeface="Nunito"/>
            </a:endParaRPr>
          </a:p>
          <a:p>
            <a:pPr indent="0" lvl="0" marL="0" rtl="0" algn="l">
              <a:spcBef>
                <a:spcPts val="0"/>
              </a:spcBef>
              <a:spcAft>
                <a:spcPts val="0"/>
              </a:spcAft>
              <a:buNone/>
            </a:pPr>
            <a: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All:	Amen</a:t>
            </a:r>
            <a:endParaRPr b="1" i="1" sz="2400">
              <a:latin typeface="Nunito"/>
              <a:ea typeface="Nunito"/>
              <a:cs typeface="Nunito"/>
              <a:sym typeface="Nunito"/>
            </a:endParaRPr>
          </a:p>
        </p:txBody>
      </p:sp>
      <p:pic>
        <p:nvPicPr>
          <p:cNvPr id="161" name="Google Shape;161;p31"/>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2"/>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167" name="Google Shape;167;p32"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168" name="Google Shape;168;p32"/>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latin typeface="Nunito"/>
                <a:ea typeface="Nunito"/>
                <a:cs typeface="Nunito"/>
                <a:sym typeface="Nunito"/>
              </a:rPr>
              <a:t>ANZAC fact</a:t>
            </a:r>
            <a:r>
              <a:rPr b="1" i="1" lang="en" sz="2400">
                <a:latin typeface="Nunito"/>
                <a:ea typeface="Nunito"/>
                <a:cs typeface="Nunito"/>
                <a:sym typeface="Nunito"/>
              </a:rPr>
              <a:t> </a:t>
            </a:r>
            <a:endParaRPr b="1" i="1" sz="2400">
              <a:latin typeface="Nunito"/>
              <a:ea typeface="Nunito"/>
              <a:cs typeface="Nunito"/>
              <a:sym typeface="Nunito"/>
            </a:endParaRPr>
          </a:p>
          <a:p>
            <a:pPr indent="0" lvl="0" marL="0" rtl="0" algn="l">
              <a:spcBef>
                <a:spcPts val="0"/>
              </a:spcBef>
              <a:spcAft>
                <a:spcPts val="0"/>
              </a:spcAft>
              <a:buNone/>
            </a:pPr>
            <a: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In 1915 many thousands of soldiers from Australia and New Zealand were in Egypt and Palestine getting ready to attack Turkey.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The two armies were known as the ANZACs. This is a name taking the first letters of the words</a:t>
            </a:r>
            <a:r>
              <a:rPr b="1" i="1" lang="en" sz="2400">
                <a:solidFill>
                  <a:schemeClr val="lt2"/>
                </a:solidFill>
                <a:latin typeface="Nunito"/>
                <a:ea typeface="Nunito"/>
                <a:cs typeface="Nunito"/>
                <a:sym typeface="Nunito"/>
              </a:rPr>
              <a:t> </a:t>
            </a:r>
            <a:r>
              <a:rPr b="1" i="1" lang="en" sz="2400">
                <a:solidFill>
                  <a:srgbClr val="FF0000"/>
                </a:solidFill>
                <a:latin typeface="Nunito"/>
                <a:ea typeface="Nunito"/>
                <a:cs typeface="Nunito"/>
                <a:sym typeface="Nunito"/>
              </a:rPr>
              <a:t>A</a:t>
            </a:r>
            <a:r>
              <a:rPr b="1" i="1" lang="en" sz="2400">
                <a:latin typeface="Nunito"/>
                <a:ea typeface="Nunito"/>
                <a:cs typeface="Nunito"/>
                <a:sym typeface="Nunito"/>
              </a:rPr>
              <a:t>ustralian and </a:t>
            </a:r>
            <a:r>
              <a:rPr b="1" i="1" lang="en" sz="2400">
                <a:solidFill>
                  <a:srgbClr val="FF0000"/>
                </a:solidFill>
                <a:latin typeface="Nunito"/>
                <a:ea typeface="Nunito"/>
                <a:cs typeface="Nunito"/>
                <a:sym typeface="Nunito"/>
              </a:rPr>
              <a:t>N</a:t>
            </a:r>
            <a:r>
              <a:rPr b="1" i="1" lang="en" sz="2400">
                <a:latin typeface="Nunito"/>
                <a:ea typeface="Nunito"/>
                <a:cs typeface="Nunito"/>
                <a:sym typeface="Nunito"/>
              </a:rPr>
              <a:t>ew </a:t>
            </a:r>
            <a:r>
              <a:rPr b="1" i="1" lang="en" sz="2400">
                <a:solidFill>
                  <a:srgbClr val="FF0000"/>
                </a:solidFill>
                <a:latin typeface="Nunito"/>
                <a:ea typeface="Nunito"/>
                <a:cs typeface="Nunito"/>
                <a:sym typeface="Nunito"/>
              </a:rPr>
              <a:t>Z</a:t>
            </a:r>
            <a:r>
              <a:rPr b="1" i="1" lang="en" sz="2400">
                <a:latin typeface="Nunito"/>
                <a:ea typeface="Nunito"/>
                <a:cs typeface="Nunito"/>
                <a:sym typeface="Nunito"/>
              </a:rPr>
              <a:t>ealand</a:t>
            </a:r>
            <a:r>
              <a:rPr b="1" i="1" lang="en" sz="2400">
                <a:solidFill>
                  <a:schemeClr val="lt2"/>
                </a:solidFill>
                <a:latin typeface="Nunito"/>
                <a:ea typeface="Nunito"/>
                <a:cs typeface="Nunito"/>
                <a:sym typeface="Nunito"/>
              </a:rPr>
              <a:t> </a:t>
            </a:r>
            <a:r>
              <a:rPr b="1" i="1" lang="en" sz="2400">
                <a:solidFill>
                  <a:srgbClr val="FF0000"/>
                </a:solidFill>
                <a:latin typeface="Nunito"/>
                <a:ea typeface="Nunito"/>
                <a:cs typeface="Nunito"/>
                <a:sym typeface="Nunito"/>
              </a:rPr>
              <a:t>A</a:t>
            </a:r>
            <a:r>
              <a:rPr b="1" i="1" lang="en" sz="2400">
                <a:latin typeface="Nunito"/>
                <a:ea typeface="Nunito"/>
                <a:cs typeface="Nunito"/>
                <a:sym typeface="Nunito"/>
              </a:rPr>
              <a:t>rmy </a:t>
            </a:r>
            <a:r>
              <a:rPr b="1" i="1" lang="en" sz="2400">
                <a:solidFill>
                  <a:srgbClr val="FF0000"/>
                </a:solidFill>
                <a:latin typeface="Nunito"/>
                <a:ea typeface="Nunito"/>
                <a:cs typeface="Nunito"/>
                <a:sym typeface="Nunito"/>
              </a:rPr>
              <a:t>C</a:t>
            </a:r>
            <a:r>
              <a:rPr b="1" i="1" lang="en" sz="2400">
                <a:latin typeface="Nunito"/>
                <a:ea typeface="Nunito"/>
                <a:cs typeface="Nunito"/>
                <a:sym typeface="Nunito"/>
              </a:rPr>
              <a:t>orps.</a:t>
            </a:r>
            <a:endParaRPr b="1" i="1" sz="2400">
              <a:latin typeface="Nunito"/>
              <a:ea typeface="Nunito"/>
              <a:cs typeface="Nunito"/>
              <a:sym typeface="Nunito"/>
            </a:endParaRPr>
          </a:p>
        </p:txBody>
      </p:sp>
      <p:pic>
        <p:nvPicPr>
          <p:cNvPr id="169" name="Google Shape;169;p32"/>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175" name="Google Shape;175;p33"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176" name="Google Shape;176;p33"/>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latin typeface="Nunito"/>
                <a:ea typeface="Nunito"/>
                <a:cs typeface="Nunito"/>
                <a:sym typeface="Nunito"/>
              </a:rPr>
              <a:t>ANZAC fact </a:t>
            </a:r>
            <a:endParaRPr b="1" i="1" sz="2400">
              <a:latin typeface="Nunito"/>
              <a:ea typeface="Nunito"/>
              <a:cs typeface="Nunito"/>
              <a:sym typeface="Nunito"/>
            </a:endParaRPr>
          </a:p>
          <a:p>
            <a:pPr indent="0" lvl="0" marL="0" rtl="0" algn="l">
              <a:spcBef>
                <a:spcPts val="0"/>
              </a:spcBef>
              <a:spcAft>
                <a:spcPts val="0"/>
              </a:spcAft>
              <a:buNone/>
            </a:pPr>
            <a: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In the cold grey dawn on the 25th of April in 1915, the ANZACs landed on a small strip of beach at Gallipoli, in Turkey’s south. As they made their way to the beach and up the steep rocky cliffs and hills they were attacked by the Turkish soldiers. Sadly many soldiers from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both sides were killed or injured. </a:t>
            </a:r>
            <a:endParaRPr b="1" i="1" sz="2400">
              <a:latin typeface="Nunito"/>
              <a:ea typeface="Nunito"/>
              <a:cs typeface="Nunito"/>
              <a:sym typeface="Nunito"/>
            </a:endParaRPr>
          </a:p>
        </p:txBody>
      </p:sp>
      <p:pic>
        <p:nvPicPr>
          <p:cNvPr id="177" name="Google Shape;177;p33"/>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183" name="Google Shape;183;p34"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184" name="Google Shape;184;p34"/>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latin typeface="Nunito"/>
                <a:ea typeface="Nunito"/>
                <a:cs typeface="Nunito"/>
                <a:sym typeface="Nunito"/>
              </a:rPr>
              <a:t>ANZAC fact </a:t>
            </a:r>
            <a:endParaRPr b="1" i="1" sz="2400">
              <a:latin typeface="Nunito"/>
              <a:ea typeface="Nunito"/>
              <a:cs typeface="Nunito"/>
              <a:sym typeface="Nunito"/>
            </a:endParaRPr>
          </a:p>
          <a:p>
            <a:pPr indent="0" lvl="0" marL="0" rtl="0" algn="l">
              <a:spcBef>
                <a:spcPts val="0"/>
              </a:spcBef>
              <a:spcAft>
                <a:spcPts val="0"/>
              </a:spcAft>
              <a:buNone/>
            </a:pPr>
            <a:r>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Anzac Day was originally designed for returned service men and women to come together and share the spirit of mateship that was formed fighting side by side. The day means much more than this today. It celebrates the spirit of mateship that is </a:t>
            </a:r>
            <a:endParaRPr b="1" i="1" sz="2400">
              <a:latin typeface="Nunito"/>
              <a:ea typeface="Nunito"/>
              <a:cs typeface="Nunito"/>
              <a:sym typeface="Nunito"/>
            </a:endParaRPr>
          </a:p>
          <a:p>
            <a:pPr indent="0" lvl="0" marL="0" rtl="0" algn="l">
              <a:spcBef>
                <a:spcPts val="0"/>
              </a:spcBef>
              <a:spcAft>
                <a:spcPts val="0"/>
              </a:spcAft>
              <a:buNone/>
            </a:pPr>
            <a:r>
              <a:rPr b="1" i="1" lang="en" sz="2400">
                <a:latin typeface="Nunito"/>
                <a:ea typeface="Nunito"/>
                <a:cs typeface="Nunito"/>
                <a:sym typeface="Nunito"/>
              </a:rPr>
              <a:t>central to our culture today. </a:t>
            </a:r>
            <a:endParaRPr b="1" i="1" sz="2400">
              <a:latin typeface="Nunito"/>
              <a:ea typeface="Nunito"/>
              <a:cs typeface="Nunito"/>
              <a:sym typeface="Nunito"/>
            </a:endParaRPr>
          </a:p>
        </p:txBody>
      </p:sp>
      <p:pic>
        <p:nvPicPr>
          <p:cNvPr id="185" name="Google Shape;185;p34"/>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5"/>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191" name="Google Shape;191;p35"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192" name="Google Shape;192;p35"/>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The words of Jesus</a:t>
            </a:r>
            <a:r>
              <a:rPr b="1" i="1" lang="en" sz="2400">
                <a:solidFill>
                  <a:schemeClr val="lt2"/>
                </a:solidFill>
                <a:latin typeface="Nunito"/>
                <a:ea typeface="Nunito"/>
                <a:cs typeface="Nunito"/>
                <a:sym typeface="Nunito"/>
              </a:rPr>
              <a:t>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ctr">
              <a:lnSpc>
                <a:spcPct val="100000"/>
              </a:lnSpc>
              <a:spcBef>
                <a:spcPts val="0"/>
              </a:spcBef>
              <a:spcAft>
                <a:spcPts val="0"/>
              </a:spcAft>
              <a:buNone/>
            </a:pPr>
            <a:r>
              <a:rPr b="1" lang="en" sz="1800">
                <a:latin typeface="Nunito"/>
                <a:ea typeface="Nunito"/>
                <a:cs typeface="Nunito"/>
                <a:sym typeface="Nunito"/>
              </a:rPr>
              <a:t>Jesus said to his disciples: “Just as my Father has loved me so I have loved you. My command to you is this: love one another, just as I love you. </a:t>
            </a:r>
            <a:endParaRPr b="1" sz="1800">
              <a:latin typeface="Nunito"/>
              <a:ea typeface="Nunito"/>
              <a:cs typeface="Nunito"/>
              <a:sym typeface="Nunito"/>
            </a:endParaRPr>
          </a:p>
          <a:p>
            <a:pPr indent="0" lvl="0" marL="0" rtl="0" algn="l">
              <a:lnSpc>
                <a:spcPct val="100000"/>
              </a:lnSpc>
              <a:spcBef>
                <a:spcPts val="0"/>
              </a:spcBef>
              <a:spcAft>
                <a:spcPts val="0"/>
              </a:spcAft>
              <a:buNone/>
            </a:pPr>
            <a:r>
              <a:t/>
            </a:r>
            <a:endParaRPr sz="1800">
              <a:latin typeface="Nunito"/>
              <a:ea typeface="Nunito"/>
              <a:cs typeface="Nunito"/>
              <a:sym typeface="Nunito"/>
            </a:endParaRPr>
          </a:p>
          <a:p>
            <a:pPr indent="0" lvl="0" marL="0" rtl="0" algn="ctr">
              <a:lnSpc>
                <a:spcPct val="100000"/>
              </a:lnSpc>
              <a:spcBef>
                <a:spcPts val="0"/>
              </a:spcBef>
              <a:spcAft>
                <a:spcPts val="0"/>
              </a:spcAft>
              <a:buNone/>
            </a:pPr>
            <a:r>
              <a:rPr b="1" lang="en" sz="1800">
                <a:latin typeface="Nunito"/>
                <a:ea typeface="Nunito"/>
                <a:cs typeface="Nunito"/>
                <a:sym typeface="Nunito"/>
              </a:rPr>
              <a:t>The greatest love a person can have for his friends is to give his life for them.  You are my friends if you do what I command you to do.”</a:t>
            </a:r>
            <a:endParaRPr b="1" sz="1800">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p:txBody>
      </p:sp>
      <p:pic>
        <p:nvPicPr>
          <p:cNvPr id="193" name="Google Shape;193;p35"/>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6"/>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199" name="Google Shape;199;p36"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00" name="Google Shape;200;p36"/>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Prayers</a:t>
            </a:r>
            <a:r>
              <a:rPr b="1" i="1" lang="en" sz="2400">
                <a:solidFill>
                  <a:schemeClr val="lt2"/>
                </a:solidFill>
                <a:latin typeface="Nunito"/>
                <a:ea typeface="Nunito"/>
                <a:cs typeface="Nunito"/>
                <a:sym typeface="Nunito"/>
              </a:rPr>
              <a:t>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lnSpc>
                <a:spcPct val="100000"/>
              </a:lnSpc>
              <a:spcBef>
                <a:spcPts val="0"/>
              </a:spcBef>
              <a:spcAft>
                <a:spcPts val="0"/>
              </a:spcAft>
              <a:buNone/>
            </a:pPr>
            <a:r>
              <a:rPr b="1" lang="en" sz="2000">
                <a:latin typeface="Nunito"/>
                <a:ea typeface="Nunito"/>
                <a:cs typeface="Nunito"/>
                <a:sym typeface="Nunito"/>
              </a:rPr>
              <a:t>In this time of reflection, we call on our God who is full of love and compassion. </a:t>
            </a:r>
            <a:endParaRPr b="1" sz="2000">
              <a:latin typeface="Nunito"/>
              <a:ea typeface="Nunito"/>
              <a:cs typeface="Nunito"/>
              <a:sym typeface="Nunito"/>
            </a:endParaRPr>
          </a:p>
          <a:p>
            <a:pPr indent="0" lvl="0" marL="0" rtl="0" algn="l">
              <a:lnSpc>
                <a:spcPct val="100000"/>
              </a:lnSpc>
              <a:spcBef>
                <a:spcPts val="0"/>
              </a:spcBef>
              <a:spcAft>
                <a:spcPts val="0"/>
              </a:spcAft>
              <a:buNone/>
            </a:pPr>
            <a:r>
              <a:rPr b="1" lang="en" sz="2000">
                <a:latin typeface="Nunito"/>
                <a:ea typeface="Nunito"/>
                <a:cs typeface="Nunito"/>
                <a:sym typeface="Nunito"/>
              </a:rPr>
              <a:t>Confidently, in the hope of the resurrection we pray:</a:t>
            </a:r>
            <a:endParaRPr b="1" sz="2000">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p:txBody>
      </p:sp>
      <p:pic>
        <p:nvPicPr>
          <p:cNvPr id="201" name="Google Shape;201;p36"/>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7"/>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207" name="Google Shape;207;p37"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08" name="Google Shape;208;p37"/>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Prayers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We pray for all who served and bravely lost their lives in battle during times of conflict, especially members of the Australian and New Zealand Army Corps.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May they rest in the peace of Christ.</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Lord hear us</a:t>
            </a:r>
            <a:endParaRPr b="1" sz="2000">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All: 	Lord hear our prayer</a:t>
            </a:r>
            <a:endParaRPr b="1" sz="2000">
              <a:latin typeface="Nunito"/>
              <a:ea typeface="Nunito"/>
              <a:cs typeface="Nunito"/>
              <a:sym typeface="Nunito"/>
            </a:endParaRPr>
          </a:p>
        </p:txBody>
      </p:sp>
      <p:pic>
        <p:nvPicPr>
          <p:cNvPr id="209" name="Google Shape;209;p37"/>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215" name="Google Shape;215;p38"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16" name="Google Shape;216;p38"/>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Prayers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We remember all families, parents and children who lost loved ones through war.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May the light of God’s hope and strength comfort them.</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Lord hear us</a:t>
            </a:r>
            <a:endParaRPr b="1" sz="2000">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All: 	Lord hear our prayer</a:t>
            </a:r>
            <a:endParaRPr b="1" sz="2000">
              <a:latin typeface="Nunito"/>
              <a:ea typeface="Nunito"/>
              <a:cs typeface="Nunito"/>
              <a:sym typeface="Nunito"/>
            </a:endParaRPr>
          </a:p>
        </p:txBody>
      </p:sp>
      <p:pic>
        <p:nvPicPr>
          <p:cNvPr id="217" name="Google Shape;217;p38"/>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9"/>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223" name="Google Shape;223;p39"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24" name="Google Shape;224;p39"/>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Prayers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We pray for all who work for peace in our world.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May they continue their respectful negotiations and willingness to foster a mutual understanding.</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Lord hear us</a:t>
            </a:r>
            <a:endParaRPr b="1" sz="2000">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All: 	Lord hear our prayer</a:t>
            </a:r>
            <a:endParaRPr b="1" sz="2000">
              <a:latin typeface="Nunito"/>
              <a:ea typeface="Nunito"/>
              <a:cs typeface="Nunito"/>
              <a:sym typeface="Nunito"/>
            </a:endParaRPr>
          </a:p>
        </p:txBody>
      </p:sp>
      <p:pic>
        <p:nvPicPr>
          <p:cNvPr id="225" name="Google Shape;225;p39"/>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0"/>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231" name="Google Shape;231;p40"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32" name="Google Shape;232;p40"/>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Prayers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We pray for all political leaders.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May the Holy Spirit help them to make wise decisions and to build relationships that lead to peace.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Lord hear us</a:t>
            </a:r>
            <a:endParaRPr b="1" sz="2000">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All: 	Lord hear our prayer</a:t>
            </a:r>
            <a:endParaRPr b="1" sz="2000">
              <a:latin typeface="Nunito"/>
              <a:ea typeface="Nunito"/>
              <a:cs typeface="Nunito"/>
              <a:sym typeface="Nunito"/>
            </a:endParaRPr>
          </a:p>
        </p:txBody>
      </p:sp>
      <p:pic>
        <p:nvPicPr>
          <p:cNvPr id="233" name="Google Shape;233;p40"/>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1"/>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239" name="Google Shape;239;p41"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40" name="Google Shape;240;p41"/>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Prayers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God of mercy, send forth your Spirit of peace to our world as we ask you to grant our prayers for those who have fallen in war.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We ask this prayer through Jesus Christ our Lord.</a:t>
            </a:r>
            <a:endParaRPr b="1" sz="2000">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a:p>
            <a:pPr indent="0" lvl="0" marL="0" rtl="0" algn="l">
              <a:spcBef>
                <a:spcPts val="0"/>
              </a:spcBef>
              <a:spcAft>
                <a:spcPts val="0"/>
              </a:spcAft>
              <a:buNone/>
            </a:pPr>
            <a:r>
              <a:rPr b="1" lang="en" sz="2000">
                <a:latin typeface="Nunito"/>
                <a:ea typeface="Nunito"/>
                <a:cs typeface="Nunito"/>
                <a:sym typeface="Nunito"/>
              </a:rPr>
              <a:t>All: 	Amen</a:t>
            </a:r>
            <a:endParaRPr b="1" sz="2000">
              <a:latin typeface="Nunito"/>
              <a:ea typeface="Nunito"/>
              <a:cs typeface="Nunito"/>
              <a:sym typeface="Nunito"/>
            </a:endParaRPr>
          </a:p>
        </p:txBody>
      </p:sp>
      <p:pic>
        <p:nvPicPr>
          <p:cNvPr id="241" name="Google Shape;241;p41"/>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2"/>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247" name="Google Shape;247;p42"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48" name="Google Shape;248;p42"/>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Ode of Remembrance</a:t>
            </a:r>
            <a:r>
              <a:rPr b="1" i="1" lang="en" sz="2400">
                <a:solidFill>
                  <a:schemeClr val="lt2"/>
                </a:solidFill>
                <a:latin typeface="Nunito"/>
                <a:ea typeface="Nunito"/>
                <a:cs typeface="Nunito"/>
                <a:sym typeface="Nunito"/>
              </a:rPr>
              <a:t>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They shall not grow old, as we that are left grow old, </a:t>
            </a:r>
            <a:endParaRPr b="1" sz="2000">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Age shall not weary them, nor the years condemn, </a:t>
            </a:r>
            <a:endParaRPr b="1" sz="2000">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At the going down of the sun, and in the morning, </a:t>
            </a:r>
            <a:endParaRPr b="1" sz="2000">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We will remember them. </a:t>
            </a:r>
            <a:endParaRPr b="1" sz="2000">
              <a:latin typeface="Nunito"/>
              <a:ea typeface="Nunito"/>
              <a:cs typeface="Nunito"/>
              <a:sym typeface="Nunito"/>
            </a:endParaRPr>
          </a:p>
          <a:p>
            <a:pPr indent="0" lvl="0" marL="0" rtl="0" algn="l">
              <a:lnSpc>
                <a:spcPct val="115000"/>
              </a:lnSpc>
              <a:spcBef>
                <a:spcPts val="0"/>
              </a:spcBef>
              <a:spcAft>
                <a:spcPts val="0"/>
              </a:spcAft>
              <a:buNone/>
            </a:pPr>
            <a:r>
              <a:t/>
            </a:r>
            <a:endParaRPr b="1" sz="2000">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All:    We will remember them.</a:t>
            </a:r>
            <a:endParaRPr b="1" sz="2000">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p:txBody>
      </p:sp>
      <p:pic>
        <p:nvPicPr>
          <p:cNvPr id="249" name="Google Shape;249;p42"/>
          <p:cNvPicPr preferRelativeResize="0"/>
          <p:nvPr/>
        </p:nvPicPr>
        <p:blipFill>
          <a:blip r:embed="rId4">
            <a:alphaModFix/>
          </a:blip>
          <a:stretch>
            <a:fillRect/>
          </a:stretch>
        </p:blipFill>
        <p:spPr>
          <a:xfrm>
            <a:off x="7989625" y="3738925"/>
            <a:ext cx="2085775" cy="1273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3"/>
          <p:cNvSpPr txBox="1"/>
          <p:nvPr>
            <p:ph type="title"/>
          </p:nvPr>
        </p:nvSpPr>
        <p:spPr>
          <a:xfrm>
            <a:off x="1323825" y="16350"/>
            <a:ext cx="65490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ANZAC Day Prayer Liturgy </a:t>
            </a:r>
            <a:endParaRPr sz="3000"/>
          </a:p>
        </p:txBody>
      </p:sp>
      <p:pic>
        <p:nvPicPr>
          <p:cNvPr id="255" name="Google Shape;255;p43" title="File:Duerer-Prayer.jpg - Wikipedia"/>
          <p:cNvPicPr preferRelativeResize="0"/>
          <p:nvPr/>
        </p:nvPicPr>
        <p:blipFill>
          <a:blip r:embed="rId3">
            <a:alphaModFix/>
          </a:blip>
          <a:stretch>
            <a:fillRect/>
          </a:stretch>
        </p:blipFill>
        <p:spPr>
          <a:xfrm>
            <a:off x="200650" y="954050"/>
            <a:ext cx="1059624" cy="1551650"/>
          </a:xfrm>
          <a:prstGeom prst="rect">
            <a:avLst/>
          </a:prstGeom>
          <a:noFill/>
          <a:ln>
            <a:noFill/>
          </a:ln>
        </p:spPr>
      </p:pic>
      <p:sp>
        <p:nvSpPr>
          <p:cNvPr id="256" name="Google Shape;256;p43"/>
          <p:cNvSpPr txBox="1"/>
          <p:nvPr/>
        </p:nvSpPr>
        <p:spPr>
          <a:xfrm>
            <a:off x="1628725" y="1123300"/>
            <a:ext cx="6825300" cy="30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400">
                <a:solidFill>
                  <a:schemeClr val="lt2"/>
                </a:solidFill>
                <a:latin typeface="Nunito"/>
                <a:ea typeface="Nunito"/>
                <a:cs typeface="Nunito"/>
                <a:sym typeface="Nunito"/>
              </a:rPr>
              <a:t>Pause to remember</a:t>
            </a:r>
            <a:r>
              <a:rPr b="1" i="1" lang="en" sz="2400">
                <a:solidFill>
                  <a:schemeClr val="lt2"/>
                </a:solidFill>
                <a:latin typeface="Nunito"/>
                <a:ea typeface="Nunito"/>
                <a:cs typeface="Nunito"/>
                <a:sym typeface="Nunito"/>
              </a:rPr>
              <a:t> </a:t>
            </a:r>
            <a:endParaRPr b="1" i="1" sz="2400">
              <a:solidFill>
                <a:schemeClr val="lt2"/>
              </a:solidFill>
              <a:latin typeface="Nunito"/>
              <a:ea typeface="Nunito"/>
              <a:cs typeface="Nunito"/>
              <a:sym typeface="Nunito"/>
            </a:endParaRPr>
          </a:p>
          <a:p>
            <a:pPr indent="0" lvl="0" marL="0" rtl="0" algn="l">
              <a:spcBef>
                <a:spcPts val="0"/>
              </a:spcBef>
              <a:spcAft>
                <a:spcPts val="0"/>
              </a:spcAft>
              <a:buNone/>
            </a:pPr>
            <a:r>
              <a:t/>
            </a:r>
            <a:endParaRPr b="1" i="1" sz="2400">
              <a:solidFill>
                <a:schemeClr val="lt2"/>
              </a:solidFill>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Please stand for </a:t>
            </a:r>
            <a:r>
              <a:rPr b="1" i="1" lang="en" sz="2000">
                <a:latin typeface="Nunito"/>
                <a:ea typeface="Nunito"/>
                <a:cs typeface="Nunito"/>
                <a:sym typeface="Nunito"/>
              </a:rPr>
              <a:t>The Last Post</a:t>
            </a:r>
            <a:r>
              <a:rPr b="1" lang="en" sz="2000">
                <a:latin typeface="Nunito"/>
                <a:ea typeface="Nunito"/>
                <a:cs typeface="Nunito"/>
                <a:sym typeface="Nunito"/>
              </a:rPr>
              <a:t> and a </a:t>
            </a:r>
            <a:endParaRPr b="1" sz="2000">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minute’s silence to remember those </a:t>
            </a:r>
            <a:endParaRPr b="1" sz="2000">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who have died in war.</a:t>
            </a:r>
            <a:endParaRPr b="1" sz="2000">
              <a:latin typeface="Nunito"/>
              <a:ea typeface="Nunito"/>
              <a:cs typeface="Nunito"/>
              <a:sym typeface="Nunito"/>
            </a:endParaRPr>
          </a:p>
          <a:p>
            <a:pPr indent="0" lvl="0" marL="0" rtl="0" algn="l">
              <a:lnSpc>
                <a:spcPct val="115000"/>
              </a:lnSpc>
              <a:spcBef>
                <a:spcPts val="0"/>
              </a:spcBef>
              <a:spcAft>
                <a:spcPts val="0"/>
              </a:spcAft>
              <a:buNone/>
            </a:pPr>
            <a:r>
              <a:rPr b="1" lang="en" sz="2000">
                <a:latin typeface="Nunito"/>
                <a:ea typeface="Nunito"/>
                <a:cs typeface="Nunito"/>
                <a:sym typeface="Nunito"/>
              </a:rPr>
              <a:t>After the minute’s silence we will listen to </a:t>
            </a:r>
            <a:r>
              <a:rPr b="1" i="1" lang="en" sz="2000">
                <a:latin typeface="Nunito"/>
                <a:ea typeface="Nunito"/>
                <a:cs typeface="Nunito"/>
                <a:sym typeface="Nunito"/>
              </a:rPr>
              <a:t>The Rouse </a:t>
            </a:r>
            <a:r>
              <a:rPr b="1" lang="en" sz="2000">
                <a:latin typeface="Nunito"/>
                <a:ea typeface="Nunito"/>
                <a:cs typeface="Nunito"/>
                <a:sym typeface="Nunito"/>
              </a:rPr>
              <a:t>which signifies the awakening of the soul into new life.</a:t>
            </a:r>
            <a:endParaRPr b="1" sz="2000">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a:p>
            <a:pPr indent="0" lvl="0" marL="0" rtl="0" algn="l">
              <a:spcBef>
                <a:spcPts val="0"/>
              </a:spcBef>
              <a:spcAft>
                <a:spcPts val="0"/>
              </a:spcAft>
              <a:buNone/>
            </a:pPr>
            <a:r>
              <a:rPr b="1" lang="en" sz="2000" u="sng">
                <a:solidFill>
                  <a:schemeClr val="hlink"/>
                </a:solidFill>
                <a:latin typeface="Nunito"/>
                <a:ea typeface="Nunito"/>
                <a:cs typeface="Nunito"/>
                <a:sym typeface="Nunito"/>
                <a:hlinkClick r:id="rId4"/>
              </a:rPr>
              <a:t>The Last Post</a:t>
            </a:r>
            <a:r>
              <a:rPr b="1" lang="en" sz="2000">
                <a:latin typeface="Nunito"/>
                <a:ea typeface="Nunito"/>
                <a:cs typeface="Nunito"/>
                <a:sym typeface="Nunito"/>
              </a:rPr>
              <a:t>  </a:t>
            </a:r>
            <a:endParaRPr b="1" sz="2000">
              <a:latin typeface="Nunito"/>
              <a:ea typeface="Nunito"/>
              <a:cs typeface="Nunito"/>
              <a:sym typeface="Nunito"/>
            </a:endParaRPr>
          </a:p>
          <a:p>
            <a:pPr indent="0" lvl="0" marL="0" rtl="0" algn="l">
              <a:spcBef>
                <a:spcPts val="0"/>
              </a:spcBef>
              <a:spcAft>
                <a:spcPts val="0"/>
              </a:spcAft>
              <a:buNone/>
            </a:pPr>
            <a:r>
              <a:t/>
            </a:r>
            <a:endParaRPr b="1" sz="2000">
              <a:latin typeface="Nunito"/>
              <a:ea typeface="Nunito"/>
              <a:cs typeface="Nunito"/>
              <a:sym typeface="Nunito"/>
            </a:endParaRPr>
          </a:p>
          <a:p>
            <a:pPr indent="0" lvl="0" marL="0" rtl="0" algn="l">
              <a:spcBef>
                <a:spcPts val="0"/>
              </a:spcBef>
              <a:spcAft>
                <a:spcPts val="0"/>
              </a:spcAft>
              <a:buNone/>
            </a:pPr>
            <a:r>
              <a:rPr b="1" lang="en" sz="2000" u="sng">
                <a:solidFill>
                  <a:schemeClr val="hlink"/>
                </a:solidFill>
                <a:latin typeface="Nunito"/>
                <a:ea typeface="Nunito"/>
                <a:cs typeface="Nunito"/>
                <a:sym typeface="Nunito"/>
                <a:hlinkClick r:id="rId5"/>
              </a:rPr>
              <a:t>The Rouse </a:t>
            </a:r>
            <a:endParaRPr b="1" sz="2000">
              <a:latin typeface="Nunito"/>
              <a:ea typeface="Nunito"/>
              <a:cs typeface="Nunito"/>
              <a:sym typeface="Nunito"/>
            </a:endParaRPr>
          </a:p>
        </p:txBody>
      </p:sp>
      <p:pic>
        <p:nvPicPr>
          <p:cNvPr id="257" name="Google Shape;257;p43"/>
          <p:cNvPicPr preferRelativeResize="0"/>
          <p:nvPr/>
        </p:nvPicPr>
        <p:blipFill>
          <a:blip r:embed="rId6">
            <a:alphaModFix/>
          </a:blip>
          <a:stretch>
            <a:fillRect/>
          </a:stretch>
        </p:blipFill>
        <p:spPr>
          <a:xfrm>
            <a:off x="7989625" y="3738925"/>
            <a:ext cx="2085775" cy="1273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