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10287000" cx="18288000"/>
  <p:notesSz cx="6858000" cy="9144000"/>
  <p:embeddedFontLst>
    <p:embeddedFont>
      <p:font typeface="Alegreya Medium"/>
      <p:regular r:id="rId11"/>
      <p:bold r:id="rId12"/>
      <p:italic r:id="rId13"/>
      <p:boldItalic r:id="rId14"/>
    </p:embeddedFont>
    <p:embeddedFont>
      <p:font typeface="Alegreya Black"/>
      <p:bold r:id="rId15"/>
      <p:boldItalic r:id="rId16"/>
    </p:embeddedFont>
    <p:embeddedFont>
      <p:font typeface="Bree Serif"/>
      <p:regular r:id="rId17"/>
    </p:embeddedFont>
    <p:embeddedFont>
      <p:font typeface="Alegreya Sans SC Black"/>
      <p:bold r:id="rId18"/>
      <p:boldItalic r:id="rId19"/>
    </p:embeddedFont>
    <p:embeddedFont>
      <p:font typeface="Alegreya"/>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egreya-bold.fntdata"/><Relationship Id="rId11" Type="http://schemas.openxmlformats.org/officeDocument/2006/relationships/font" Target="fonts/AlegreyaMedium-regular.fntdata"/><Relationship Id="rId10" Type="http://schemas.openxmlformats.org/officeDocument/2006/relationships/slide" Target="slides/slide5.xml"/><Relationship Id="rId21" Type="http://schemas.openxmlformats.org/officeDocument/2006/relationships/font" Target="fonts/Alegreya-boldItalic.fntdata"/><Relationship Id="rId13" Type="http://schemas.openxmlformats.org/officeDocument/2006/relationships/font" Target="fonts/AlegreyaMedium-italic.fntdata"/><Relationship Id="rId12" Type="http://schemas.openxmlformats.org/officeDocument/2006/relationships/font" Target="fonts/Alegreya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legreyaBlack-bold.fntdata"/><Relationship Id="rId14" Type="http://schemas.openxmlformats.org/officeDocument/2006/relationships/font" Target="fonts/AlegreyaMedium-boldItalic.fntdata"/><Relationship Id="rId17" Type="http://schemas.openxmlformats.org/officeDocument/2006/relationships/font" Target="fonts/BreeSerif-regular.fntdata"/><Relationship Id="rId16" Type="http://schemas.openxmlformats.org/officeDocument/2006/relationships/font" Target="fonts/AlegreyaBlack-boldItalic.fntdata"/><Relationship Id="rId5" Type="http://schemas.openxmlformats.org/officeDocument/2006/relationships/notesMaster" Target="notesMasters/notesMaster1.xml"/><Relationship Id="rId19" Type="http://schemas.openxmlformats.org/officeDocument/2006/relationships/font" Target="fonts/AlegreyaSansSCBlack-boldItalic.fntdata"/><Relationship Id="rId6" Type="http://schemas.openxmlformats.org/officeDocument/2006/relationships/slide" Target="slides/slide1.xml"/><Relationship Id="rId18" Type="http://schemas.openxmlformats.org/officeDocument/2006/relationships/font" Target="fonts/AlegreyaSansSC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1.png"/><Relationship Id="rId10"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35.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5.png"/><Relationship Id="rId13" Type="http://schemas.openxmlformats.org/officeDocument/2006/relationships/image" Target="../media/image12.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18.png"/><Relationship Id="rId7" Type="http://schemas.openxmlformats.org/officeDocument/2006/relationships/image" Target="../media/image1.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1" Type="http://schemas.openxmlformats.org/officeDocument/2006/relationships/hyperlink" Target="https://soraapp.com/library/cenetau/search/query-The%20forbidden%20Library/titles/202541/1356057" TargetMode="External"/><Relationship Id="rId10" Type="http://schemas.openxmlformats.org/officeDocument/2006/relationships/image" Target="../media/image15.png"/><Relationship Id="rId13" Type="http://schemas.openxmlformats.org/officeDocument/2006/relationships/image" Target="../media/image21.png"/><Relationship Id="rId12" Type="http://schemas.openxmlformats.org/officeDocument/2006/relationships/hyperlink" Target="https://soraapp.com/library/cenetau/search/query-The%20forbidden%20Library/titles/202541/1356057"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29.png"/><Relationship Id="rId15" Type="http://schemas.openxmlformats.org/officeDocument/2006/relationships/image" Target="../media/image20.png"/><Relationship Id="rId14" Type="http://schemas.openxmlformats.org/officeDocument/2006/relationships/image" Target="../media/image12.png"/><Relationship Id="rId16" Type="http://schemas.openxmlformats.org/officeDocument/2006/relationships/image" Target="../media/image40.png"/><Relationship Id="rId5" Type="http://schemas.openxmlformats.org/officeDocument/2006/relationships/image" Target="../media/image17.png"/><Relationship Id="rId6" Type="http://schemas.openxmlformats.org/officeDocument/2006/relationships/image" Target="../media/image53.png"/><Relationship Id="rId7" Type="http://schemas.openxmlformats.org/officeDocument/2006/relationships/image" Target="../media/image25.png"/><Relationship Id="rId8" Type="http://schemas.openxmlformats.org/officeDocument/2006/relationships/image" Target="../media/image47.png"/></Relationships>
</file>

<file path=ppt/slides/_rels/slide4.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hyperlink" Target="https://soraapp.com/library/cenetau/search/query-the%20midnight%20Library/titles/202541/5525262" TargetMode="External"/><Relationship Id="rId13" Type="http://schemas.openxmlformats.org/officeDocument/2006/relationships/image" Target="../media/image12.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hyperlink" Target="https://soraapp.com/library/cenetau/search/query-the%20midnight%20Library/titles/202541/5525262" TargetMode="External"/><Relationship Id="rId15" Type="http://schemas.openxmlformats.org/officeDocument/2006/relationships/image" Target="../media/image40.png"/><Relationship Id="rId14" Type="http://schemas.openxmlformats.org/officeDocument/2006/relationships/image" Target="../media/image27.png"/><Relationship Id="rId5" Type="http://schemas.openxmlformats.org/officeDocument/2006/relationships/image" Target="../media/image42.png"/><Relationship Id="rId6" Type="http://schemas.openxmlformats.org/officeDocument/2006/relationships/image" Target="../media/image52.png"/><Relationship Id="rId7" Type="http://schemas.openxmlformats.org/officeDocument/2006/relationships/image" Target="../media/image33.png"/><Relationship Id="rId8" Type="http://schemas.openxmlformats.org/officeDocument/2006/relationships/image" Target="../media/image56.png"/></Relationships>
</file>

<file path=ppt/slides/_rels/slide5.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9.png"/><Relationship Id="rId13" Type="http://schemas.openxmlformats.org/officeDocument/2006/relationships/image" Target="../media/image43.png"/><Relationship Id="rId12"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7.png"/><Relationship Id="rId4" Type="http://schemas.openxmlformats.org/officeDocument/2006/relationships/image" Target="../media/image48.png"/><Relationship Id="rId9" Type="http://schemas.openxmlformats.org/officeDocument/2006/relationships/image" Target="../media/image44.png"/><Relationship Id="rId5" Type="http://schemas.openxmlformats.org/officeDocument/2006/relationships/image" Target="../media/image46.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4"/>
        </a:solidFill>
      </p:bgPr>
    </p:bg>
    <p:spTree>
      <p:nvGrpSpPr>
        <p:cNvPr id="83" name="Shape 83"/>
        <p:cNvGrpSpPr/>
        <p:nvPr/>
      </p:nvGrpSpPr>
      <p:grpSpPr>
        <a:xfrm>
          <a:off x="0" y="0"/>
          <a:ext cx="0" cy="0"/>
          <a:chOff x="0" y="0"/>
          <a:chExt cx="0" cy="0"/>
        </a:xfrm>
      </p:grpSpPr>
      <p:sp>
        <p:nvSpPr>
          <p:cNvPr id="84" name="Google Shape;84;p13"/>
          <p:cNvSpPr txBox="1"/>
          <p:nvPr/>
        </p:nvSpPr>
        <p:spPr>
          <a:xfrm>
            <a:off x="2676135" y="3855101"/>
            <a:ext cx="13030769" cy="1999936"/>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512" u="none" cap="none" strike="noStrike">
                <a:solidFill>
                  <a:srgbClr val="433831"/>
                </a:solidFill>
                <a:latin typeface="Alegreya Sans SC Black"/>
                <a:ea typeface="Alegreya Sans SC Black"/>
                <a:cs typeface="Alegreya Sans SC Black"/>
                <a:sym typeface="Alegreya Sans SC Black"/>
              </a:rPr>
              <a:t>LIBRARY LOVERS’ DAY</a:t>
            </a:r>
            <a:endParaRPr/>
          </a:p>
        </p:txBody>
      </p:sp>
      <p:sp>
        <p:nvSpPr>
          <p:cNvPr id="85" name="Google Shape;85;p13"/>
          <p:cNvSpPr/>
          <p:nvPr/>
        </p:nvSpPr>
        <p:spPr>
          <a:xfrm>
            <a:off x="5911471" y="5855037"/>
            <a:ext cx="6465058" cy="928617"/>
          </a:xfrm>
          <a:custGeom>
            <a:rect b="b" l="l" r="r" t="t"/>
            <a:pathLst>
              <a:path extrusionOk="0" h="928617" w="6465058">
                <a:moveTo>
                  <a:pt x="0" y="0"/>
                </a:moveTo>
                <a:lnTo>
                  <a:pt x="6465058" y="0"/>
                </a:lnTo>
                <a:lnTo>
                  <a:pt x="6465058" y="928617"/>
                </a:lnTo>
                <a:lnTo>
                  <a:pt x="0" y="928617"/>
                </a:lnTo>
                <a:lnTo>
                  <a:pt x="0" y="0"/>
                </a:lnTo>
                <a:close/>
              </a:path>
            </a:pathLst>
          </a:custGeom>
          <a:blipFill rotWithShape="1">
            <a:blip r:embed="rId3">
              <a:alphaModFix/>
            </a:blip>
            <a:stretch>
              <a:fillRect b="0" l="0" r="0" t="0"/>
            </a:stretch>
          </a:blipFill>
          <a:ln>
            <a:noFill/>
          </a:ln>
        </p:spPr>
      </p:sp>
      <p:sp>
        <p:nvSpPr>
          <p:cNvPr id="86" name="Google Shape;86;p13"/>
          <p:cNvSpPr/>
          <p:nvPr/>
        </p:nvSpPr>
        <p:spPr>
          <a:xfrm>
            <a:off x="5958007" y="7770848"/>
            <a:ext cx="6371987" cy="1194748"/>
          </a:xfrm>
          <a:custGeom>
            <a:rect b="b" l="l" r="r" t="t"/>
            <a:pathLst>
              <a:path extrusionOk="0" h="1194748" w="6371987">
                <a:moveTo>
                  <a:pt x="0" y="0"/>
                </a:moveTo>
                <a:lnTo>
                  <a:pt x="6371986" y="0"/>
                </a:lnTo>
                <a:lnTo>
                  <a:pt x="6371986" y="1194748"/>
                </a:lnTo>
                <a:lnTo>
                  <a:pt x="0" y="1194748"/>
                </a:lnTo>
                <a:lnTo>
                  <a:pt x="0" y="0"/>
                </a:lnTo>
                <a:close/>
              </a:path>
            </a:pathLst>
          </a:custGeom>
          <a:blipFill rotWithShape="1">
            <a:blip r:embed="rId4">
              <a:alphaModFix/>
            </a:blip>
            <a:stretch>
              <a:fillRect b="0" l="0" r="0" t="0"/>
            </a:stretch>
          </a:blipFill>
          <a:ln>
            <a:noFill/>
          </a:ln>
        </p:spPr>
      </p:sp>
      <p:sp>
        <p:nvSpPr>
          <p:cNvPr id="87" name="Google Shape;87;p13"/>
          <p:cNvSpPr/>
          <p:nvPr/>
        </p:nvSpPr>
        <p:spPr>
          <a:xfrm>
            <a:off x="7871711" y="1499162"/>
            <a:ext cx="2544579" cy="2395990"/>
          </a:xfrm>
          <a:custGeom>
            <a:rect b="b" l="l" r="r" t="t"/>
            <a:pathLst>
              <a:path extrusionOk="0" h="2395990" w="2544579">
                <a:moveTo>
                  <a:pt x="0" y="0"/>
                </a:moveTo>
                <a:lnTo>
                  <a:pt x="2544578" y="0"/>
                </a:lnTo>
                <a:lnTo>
                  <a:pt x="2544578" y="2395990"/>
                </a:lnTo>
                <a:lnTo>
                  <a:pt x="0" y="2395990"/>
                </a:lnTo>
                <a:lnTo>
                  <a:pt x="0" y="0"/>
                </a:lnTo>
                <a:close/>
              </a:path>
            </a:pathLst>
          </a:custGeom>
          <a:blipFill rotWithShape="1">
            <a:blip r:embed="rId5">
              <a:alphaModFix/>
            </a:blip>
            <a:stretch>
              <a:fillRect b="0" l="0" r="0" t="0"/>
            </a:stretch>
          </a:blipFill>
          <a:ln>
            <a:noFill/>
          </a:ln>
        </p:spPr>
      </p:sp>
      <p:sp>
        <p:nvSpPr>
          <p:cNvPr id="88" name="Google Shape;88;p13"/>
          <p:cNvSpPr/>
          <p:nvPr/>
        </p:nvSpPr>
        <p:spPr>
          <a:xfrm>
            <a:off x="-1118492" y="-99980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6">
              <a:alphaModFix/>
            </a:blip>
            <a:stretch>
              <a:fillRect b="0" l="0" r="0" t="0"/>
            </a:stretch>
          </a:blipFill>
          <a:ln>
            <a:noFill/>
          </a:ln>
        </p:spPr>
      </p:sp>
      <p:sp>
        <p:nvSpPr>
          <p:cNvPr id="89" name="Google Shape;89;p13"/>
          <p:cNvSpPr/>
          <p:nvPr/>
        </p:nvSpPr>
        <p:spPr>
          <a:xfrm rot="10800000">
            <a:off x="15366916" y="723199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6">
              <a:alphaModFix/>
            </a:blip>
            <a:stretch>
              <a:fillRect b="0" l="0" r="0" t="0"/>
            </a:stretch>
          </a:blipFill>
          <a:ln>
            <a:noFill/>
          </a:ln>
        </p:spPr>
      </p:sp>
      <p:sp>
        <p:nvSpPr>
          <p:cNvPr id="90" name="Google Shape;90;p13"/>
          <p:cNvSpPr/>
          <p:nvPr/>
        </p:nvSpPr>
        <p:spPr>
          <a:xfrm>
            <a:off x="441218" y="8965596"/>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7">
              <a:alphaModFix/>
            </a:blip>
            <a:stretch>
              <a:fillRect b="0" l="0" r="0" t="0"/>
            </a:stretch>
          </a:blipFill>
          <a:ln>
            <a:noFill/>
          </a:ln>
        </p:spPr>
      </p:sp>
      <p:sp>
        <p:nvSpPr>
          <p:cNvPr id="91" name="Google Shape;91;p13"/>
          <p:cNvSpPr/>
          <p:nvPr/>
        </p:nvSpPr>
        <p:spPr>
          <a:xfrm rot="10800000">
            <a:off x="14161143" y="-1503017"/>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7">
              <a:alphaModFix/>
            </a:blip>
            <a:stretch>
              <a:fillRect b="0" l="0" r="0" t="0"/>
            </a:stretch>
          </a:blipFill>
          <a:ln>
            <a:noFill/>
          </a:ln>
        </p:spPr>
      </p:sp>
      <p:sp>
        <p:nvSpPr>
          <p:cNvPr id="92" name="Google Shape;92;p13"/>
          <p:cNvSpPr/>
          <p:nvPr/>
        </p:nvSpPr>
        <p:spPr>
          <a:xfrm rot="-1001715">
            <a:off x="1788107" y="6666677"/>
            <a:ext cx="1450030" cy="1130633"/>
          </a:xfrm>
          <a:custGeom>
            <a:rect b="b" l="l" r="r" t="t"/>
            <a:pathLst>
              <a:path extrusionOk="0" h="1130633" w="1450030">
                <a:moveTo>
                  <a:pt x="0" y="0"/>
                </a:moveTo>
                <a:lnTo>
                  <a:pt x="1450029" y="0"/>
                </a:lnTo>
                <a:lnTo>
                  <a:pt x="1450029" y="1130633"/>
                </a:lnTo>
                <a:lnTo>
                  <a:pt x="0" y="1130633"/>
                </a:lnTo>
                <a:lnTo>
                  <a:pt x="0" y="0"/>
                </a:lnTo>
                <a:close/>
              </a:path>
            </a:pathLst>
          </a:custGeom>
          <a:blipFill rotWithShape="1">
            <a:blip r:embed="rId8">
              <a:alphaModFix/>
            </a:blip>
            <a:stretch>
              <a:fillRect b="0" l="0" r="0" t="0"/>
            </a:stretch>
          </a:blipFill>
          <a:ln>
            <a:noFill/>
          </a:ln>
        </p:spPr>
      </p:sp>
      <p:sp>
        <p:nvSpPr>
          <p:cNvPr id="93" name="Google Shape;93;p13"/>
          <p:cNvSpPr/>
          <p:nvPr/>
        </p:nvSpPr>
        <p:spPr>
          <a:xfrm rot="-649553">
            <a:off x="15474139" y="2470102"/>
            <a:ext cx="1562518" cy="1289788"/>
          </a:xfrm>
          <a:custGeom>
            <a:rect b="b" l="l" r="r" t="t"/>
            <a:pathLst>
              <a:path extrusionOk="0" h="1289788" w="1562518">
                <a:moveTo>
                  <a:pt x="0" y="0"/>
                </a:moveTo>
                <a:lnTo>
                  <a:pt x="1562518" y="0"/>
                </a:lnTo>
                <a:lnTo>
                  <a:pt x="1562518" y="1289788"/>
                </a:lnTo>
                <a:lnTo>
                  <a:pt x="0" y="1289788"/>
                </a:lnTo>
                <a:lnTo>
                  <a:pt x="0" y="0"/>
                </a:lnTo>
                <a:close/>
              </a:path>
            </a:pathLst>
          </a:custGeom>
          <a:blipFill rotWithShape="1">
            <a:blip r:embed="rId9">
              <a:alphaModFix/>
            </a:blip>
            <a:stretch>
              <a:fillRect b="0" l="0" r="0" t="0"/>
            </a:stretch>
          </a:blipFill>
          <a:ln>
            <a:noFill/>
          </a:ln>
        </p:spPr>
      </p:sp>
      <p:sp>
        <p:nvSpPr>
          <p:cNvPr id="94" name="Google Shape;94;p13"/>
          <p:cNvSpPr/>
          <p:nvPr/>
        </p:nvSpPr>
        <p:spPr>
          <a:xfrm rot="1841545">
            <a:off x="6681852" y="2198597"/>
            <a:ext cx="1120358" cy="997119"/>
          </a:xfrm>
          <a:custGeom>
            <a:rect b="b" l="l" r="r" t="t"/>
            <a:pathLst>
              <a:path extrusionOk="0" h="997119" w="1120358">
                <a:moveTo>
                  <a:pt x="0" y="0"/>
                </a:moveTo>
                <a:lnTo>
                  <a:pt x="1120359" y="0"/>
                </a:lnTo>
                <a:lnTo>
                  <a:pt x="1120359" y="997119"/>
                </a:lnTo>
                <a:lnTo>
                  <a:pt x="0" y="997119"/>
                </a:lnTo>
                <a:lnTo>
                  <a:pt x="0" y="0"/>
                </a:lnTo>
                <a:close/>
              </a:path>
            </a:pathLst>
          </a:custGeom>
          <a:blipFill rotWithShape="1">
            <a:blip r:embed="rId10">
              <a:alphaModFix/>
            </a:blip>
            <a:stretch>
              <a:fillRect b="0" l="0" r="0" t="0"/>
            </a:stretch>
          </a:blipFill>
          <a:ln>
            <a:noFill/>
          </a:ln>
        </p:spPr>
      </p:sp>
      <p:sp>
        <p:nvSpPr>
          <p:cNvPr id="95" name="Google Shape;95;p13"/>
          <p:cNvSpPr/>
          <p:nvPr/>
        </p:nvSpPr>
        <p:spPr>
          <a:xfrm rot="-1812159">
            <a:off x="10487037" y="1987305"/>
            <a:ext cx="1120358" cy="997119"/>
          </a:xfrm>
          <a:custGeom>
            <a:rect b="b" l="l" r="r" t="t"/>
            <a:pathLst>
              <a:path extrusionOk="0" h="997119" w="1120358">
                <a:moveTo>
                  <a:pt x="0" y="0"/>
                </a:moveTo>
                <a:lnTo>
                  <a:pt x="1120358" y="0"/>
                </a:lnTo>
                <a:lnTo>
                  <a:pt x="1120358" y="997119"/>
                </a:lnTo>
                <a:lnTo>
                  <a:pt x="0" y="997119"/>
                </a:lnTo>
                <a:lnTo>
                  <a:pt x="0" y="0"/>
                </a:lnTo>
                <a:close/>
              </a:path>
            </a:pathLst>
          </a:custGeom>
          <a:blipFill rotWithShape="1">
            <a:blip r:embed="rId10">
              <a:alphaModFix/>
            </a:blip>
            <a:stretch>
              <a:fillRect b="0" l="0" r="0" t="0"/>
            </a:stretch>
          </a:blipFill>
          <a:ln>
            <a:noFill/>
          </a:ln>
        </p:spPr>
      </p:sp>
      <p:sp>
        <p:nvSpPr>
          <p:cNvPr id="96" name="Google Shape;96;p13"/>
          <p:cNvSpPr/>
          <p:nvPr/>
        </p:nvSpPr>
        <p:spPr>
          <a:xfrm>
            <a:off x="14541947" y="7543951"/>
            <a:ext cx="462427" cy="439781"/>
          </a:xfrm>
          <a:custGeom>
            <a:rect b="b" l="l" r="r" t="t"/>
            <a:pathLst>
              <a:path extrusionOk="0" h="1701800" w="178943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ADD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2674824" y="5658117"/>
            <a:ext cx="263879" cy="250957"/>
          </a:xfrm>
          <a:custGeom>
            <a:rect b="b" l="l" r="r" t="t"/>
            <a:pathLst>
              <a:path extrusionOk="0" h="1701800" w="178943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745E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3662150" y="3236911"/>
            <a:ext cx="263879" cy="250957"/>
          </a:xfrm>
          <a:custGeom>
            <a:rect b="b" l="l" r="r" t="t"/>
            <a:pathLst>
              <a:path extrusionOk="0" h="1701800" w="178943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745E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5316257" y="6782905"/>
            <a:ext cx="263879" cy="250957"/>
          </a:xfrm>
          <a:custGeom>
            <a:rect b="b" l="l" r="r" t="t"/>
            <a:pathLst>
              <a:path extrusionOk="0" h="1701800" w="178943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3"/>
          <p:cNvGrpSpPr/>
          <p:nvPr/>
        </p:nvGrpSpPr>
        <p:grpSpPr>
          <a:xfrm>
            <a:off x="-533592" y="4726612"/>
            <a:ext cx="1067183" cy="1067183"/>
            <a:chOff x="0" y="0"/>
            <a:chExt cx="1422911" cy="1422911"/>
          </a:xfrm>
        </p:grpSpPr>
        <p:grpSp>
          <p:nvGrpSpPr>
            <p:cNvPr id="101" name="Google Shape;101;p13"/>
            <p:cNvGrpSpPr/>
            <p:nvPr/>
          </p:nvGrpSpPr>
          <p:grpSpPr>
            <a:xfrm>
              <a:off x="0" y="0"/>
              <a:ext cx="1422911" cy="1422911"/>
              <a:chOff x="0" y="0"/>
              <a:chExt cx="812800" cy="812800"/>
            </a:xfrm>
          </p:grpSpPr>
          <p:sp>
            <p:nvSpPr>
              <p:cNvPr id="102" name="Google Shape;10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60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 name="Google Shape;104;p13"/>
            <p:cNvGrpSpPr/>
            <p:nvPr/>
          </p:nvGrpSpPr>
          <p:grpSpPr>
            <a:xfrm>
              <a:off x="152274" y="152274"/>
              <a:ext cx="1118362" cy="1118362"/>
              <a:chOff x="0" y="0"/>
              <a:chExt cx="812800" cy="812800"/>
            </a:xfrm>
          </p:grpSpPr>
          <p:sp>
            <p:nvSpPr>
              <p:cNvPr id="105" name="Google Shape;10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60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7" name="Google Shape;107;p13"/>
          <p:cNvGrpSpPr/>
          <p:nvPr/>
        </p:nvGrpSpPr>
        <p:grpSpPr>
          <a:xfrm>
            <a:off x="10609179" y="9850018"/>
            <a:ext cx="1172978" cy="1172978"/>
            <a:chOff x="0" y="0"/>
            <a:chExt cx="1563971" cy="1563971"/>
          </a:xfrm>
        </p:grpSpPr>
        <p:grpSp>
          <p:nvGrpSpPr>
            <p:cNvPr id="108" name="Google Shape;108;p13"/>
            <p:cNvGrpSpPr/>
            <p:nvPr/>
          </p:nvGrpSpPr>
          <p:grpSpPr>
            <a:xfrm>
              <a:off x="0" y="0"/>
              <a:ext cx="1563971" cy="1563971"/>
              <a:chOff x="0" y="0"/>
              <a:chExt cx="812800" cy="812800"/>
            </a:xfrm>
          </p:grpSpPr>
          <p:sp>
            <p:nvSpPr>
              <p:cNvPr id="109" name="Google Shape;10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13"/>
            <p:cNvGrpSpPr/>
            <p:nvPr/>
          </p:nvGrpSpPr>
          <p:grpSpPr>
            <a:xfrm>
              <a:off x="167370" y="167370"/>
              <a:ext cx="1229231" cy="1229231"/>
              <a:chOff x="0" y="0"/>
              <a:chExt cx="812800" cy="812800"/>
            </a:xfrm>
          </p:grpSpPr>
          <p:sp>
            <p:nvSpPr>
              <p:cNvPr id="112" name="Google Shape;11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4" name="Google Shape;114;p13"/>
          <p:cNvGrpSpPr/>
          <p:nvPr/>
        </p:nvGrpSpPr>
        <p:grpSpPr>
          <a:xfrm>
            <a:off x="10038069" y="-528883"/>
            <a:ext cx="1142219" cy="1142219"/>
            <a:chOff x="0" y="0"/>
            <a:chExt cx="1522959" cy="1522959"/>
          </a:xfrm>
        </p:grpSpPr>
        <p:grpSp>
          <p:nvGrpSpPr>
            <p:cNvPr id="115" name="Google Shape;115;p13"/>
            <p:cNvGrpSpPr/>
            <p:nvPr/>
          </p:nvGrpSpPr>
          <p:grpSpPr>
            <a:xfrm>
              <a:off x="0" y="0"/>
              <a:ext cx="1522959" cy="1522959"/>
              <a:chOff x="0" y="0"/>
              <a:chExt cx="812800" cy="812800"/>
            </a:xfrm>
          </p:grpSpPr>
          <p:sp>
            <p:nvSpPr>
              <p:cNvPr id="116" name="Google Shape;11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13"/>
            <p:cNvGrpSpPr/>
            <p:nvPr/>
          </p:nvGrpSpPr>
          <p:grpSpPr>
            <a:xfrm>
              <a:off x="162981" y="162981"/>
              <a:ext cx="1196997" cy="1196997"/>
              <a:chOff x="0" y="0"/>
              <a:chExt cx="812800" cy="812800"/>
            </a:xfrm>
          </p:grpSpPr>
          <p:sp>
            <p:nvSpPr>
              <p:cNvPr id="119" name="Google Shape;11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1" name="Google Shape;121;p13"/>
          <p:cNvGrpSpPr/>
          <p:nvPr/>
        </p:nvGrpSpPr>
        <p:grpSpPr>
          <a:xfrm>
            <a:off x="5150404" y="1941313"/>
            <a:ext cx="595772" cy="595772"/>
            <a:chOff x="0" y="0"/>
            <a:chExt cx="794363" cy="794363"/>
          </a:xfrm>
        </p:grpSpPr>
        <p:grpSp>
          <p:nvGrpSpPr>
            <p:cNvPr id="122" name="Google Shape;122;p13"/>
            <p:cNvGrpSpPr/>
            <p:nvPr/>
          </p:nvGrpSpPr>
          <p:grpSpPr>
            <a:xfrm>
              <a:off x="0" y="0"/>
              <a:ext cx="794363" cy="794363"/>
              <a:chOff x="0" y="0"/>
              <a:chExt cx="812800" cy="812800"/>
            </a:xfrm>
          </p:grpSpPr>
          <p:sp>
            <p:nvSpPr>
              <p:cNvPr id="123" name="Google Shape;12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89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13"/>
            <p:cNvGrpSpPr/>
            <p:nvPr/>
          </p:nvGrpSpPr>
          <p:grpSpPr>
            <a:xfrm>
              <a:off x="85010" y="85010"/>
              <a:ext cx="624344" cy="624344"/>
              <a:chOff x="0" y="0"/>
              <a:chExt cx="812800" cy="812800"/>
            </a:xfrm>
          </p:grpSpPr>
          <p:sp>
            <p:nvSpPr>
              <p:cNvPr id="126" name="Google Shape;12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89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8" name="Google Shape;128;p13"/>
          <p:cNvSpPr txBox="1"/>
          <p:nvPr/>
        </p:nvSpPr>
        <p:spPr>
          <a:xfrm>
            <a:off x="6455517" y="8044437"/>
            <a:ext cx="5376966" cy="58039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433831"/>
                </a:solidFill>
                <a:latin typeface="Alegreya"/>
                <a:ea typeface="Alegreya"/>
                <a:cs typeface="Alegreya"/>
                <a:sym typeface="Alegreya"/>
              </a:rPr>
              <a:t>People who love their library</a:t>
            </a:r>
            <a:endParaRPr/>
          </a:p>
        </p:txBody>
      </p:sp>
      <p:sp>
        <p:nvSpPr>
          <p:cNvPr id="129" name="Google Shape;129;p13"/>
          <p:cNvSpPr txBox="1"/>
          <p:nvPr/>
        </p:nvSpPr>
        <p:spPr>
          <a:xfrm>
            <a:off x="5523322" y="6790249"/>
            <a:ext cx="7336395" cy="755016"/>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399" u="none" cap="none" strike="noStrike">
                <a:solidFill>
                  <a:srgbClr val="433831"/>
                </a:solidFill>
                <a:latin typeface="Alegreya"/>
                <a:ea typeface="Alegreya"/>
                <a:cs typeface="Alegreya"/>
                <a:sym typeface="Alegreya"/>
              </a:rPr>
              <a:t>Wednesday 14 February 2024</a:t>
            </a:r>
            <a:endParaRPr/>
          </a:p>
        </p:txBody>
      </p:sp>
      <p:sp>
        <p:nvSpPr>
          <p:cNvPr id="130" name="Google Shape;130;p13"/>
          <p:cNvSpPr txBox="1"/>
          <p:nvPr/>
        </p:nvSpPr>
        <p:spPr>
          <a:xfrm>
            <a:off x="4496088" y="334571"/>
            <a:ext cx="8787583" cy="1087757"/>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299" u="none" cap="none" strike="noStrike">
                <a:solidFill>
                  <a:srgbClr val="433831"/>
                </a:solidFill>
                <a:latin typeface="Alegreya"/>
                <a:ea typeface="Alegreya"/>
                <a:cs typeface="Alegreya"/>
                <a:sym typeface="Alegreya"/>
              </a:rPr>
              <a:t>ACEN eBook of  the Week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4"/>
        </a:solidFill>
      </p:bgPr>
    </p:bg>
    <p:spTree>
      <p:nvGrpSpPr>
        <p:cNvPr id="134" name="Shape 134"/>
        <p:cNvGrpSpPr/>
        <p:nvPr/>
      </p:nvGrpSpPr>
      <p:grpSpPr>
        <a:xfrm>
          <a:off x="0" y="0"/>
          <a:ext cx="0" cy="0"/>
          <a:chOff x="0" y="0"/>
          <a:chExt cx="0" cy="0"/>
        </a:xfrm>
      </p:grpSpPr>
      <p:sp>
        <p:nvSpPr>
          <p:cNvPr id="135" name="Google Shape;135;p14"/>
          <p:cNvSpPr/>
          <p:nvPr/>
        </p:nvSpPr>
        <p:spPr>
          <a:xfrm>
            <a:off x="857552" y="106298"/>
            <a:ext cx="10155748" cy="2366289"/>
          </a:xfrm>
          <a:custGeom>
            <a:rect b="b" l="l" r="r" t="t"/>
            <a:pathLst>
              <a:path extrusionOk="0" h="2366289" w="10155748">
                <a:moveTo>
                  <a:pt x="0" y="0"/>
                </a:moveTo>
                <a:lnTo>
                  <a:pt x="10155748" y="0"/>
                </a:lnTo>
                <a:lnTo>
                  <a:pt x="10155748" y="2366289"/>
                </a:lnTo>
                <a:lnTo>
                  <a:pt x="0" y="2366289"/>
                </a:lnTo>
                <a:lnTo>
                  <a:pt x="0" y="0"/>
                </a:lnTo>
                <a:close/>
              </a:path>
            </a:pathLst>
          </a:custGeom>
          <a:blipFill rotWithShape="1">
            <a:blip r:embed="rId3">
              <a:alphaModFix/>
            </a:blip>
            <a:stretch>
              <a:fillRect b="0" l="0" r="0" t="0"/>
            </a:stretch>
          </a:blipFill>
          <a:ln>
            <a:noFill/>
          </a:ln>
        </p:spPr>
      </p:sp>
      <p:grpSp>
        <p:nvGrpSpPr>
          <p:cNvPr id="136" name="Google Shape;136;p14"/>
          <p:cNvGrpSpPr/>
          <p:nvPr/>
        </p:nvGrpSpPr>
        <p:grpSpPr>
          <a:xfrm rot="454389">
            <a:off x="10813894" y="274948"/>
            <a:ext cx="5782388" cy="7020355"/>
            <a:chOff x="0" y="-38100"/>
            <a:chExt cx="2049261" cy="2487992"/>
          </a:xfrm>
        </p:grpSpPr>
        <p:sp>
          <p:nvSpPr>
            <p:cNvPr id="137" name="Google Shape;137;p14"/>
            <p:cNvSpPr/>
            <p:nvPr/>
          </p:nvSpPr>
          <p:spPr>
            <a:xfrm>
              <a:off x="0" y="0"/>
              <a:ext cx="2049261" cy="2449892"/>
            </a:xfrm>
            <a:custGeom>
              <a:rect b="b" l="l" r="r" t="t"/>
              <a:pathLst>
                <a:path extrusionOk="0" h="2449892" w="2049261">
                  <a:moveTo>
                    <a:pt x="0" y="0"/>
                  </a:moveTo>
                  <a:lnTo>
                    <a:pt x="2049261" y="0"/>
                  </a:lnTo>
                  <a:lnTo>
                    <a:pt x="2049261" y="2449892"/>
                  </a:lnTo>
                  <a:lnTo>
                    <a:pt x="0" y="2449892"/>
                  </a:lnTo>
                  <a:close/>
                </a:path>
              </a:pathLst>
            </a:custGeom>
            <a:solidFill>
              <a:srgbClr val="A17A60"/>
            </a:solidFill>
            <a:ln>
              <a:noFill/>
            </a:ln>
          </p:spPr>
        </p:sp>
        <p:sp>
          <p:nvSpPr>
            <p:cNvPr id="138" name="Google Shape;138;p14"/>
            <p:cNvSpPr txBox="1"/>
            <p:nvPr/>
          </p:nvSpPr>
          <p:spPr>
            <a:xfrm>
              <a:off x="0" y="-38100"/>
              <a:ext cx="2049261" cy="24879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4"/>
          <p:cNvSpPr txBox="1"/>
          <p:nvPr/>
        </p:nvSpPr>
        <p:spPr>
          <a:xfrm>
            <a:off x="3013286" y="547834"/>
            <a:ext cx="5844282" cy="1607041"/>
          </a:xfrm>
          <a:prstGeom prst="rect">
            <a:avLst/>
          </a:prstGeom>
          <a:noFill/>
          <a:ln>
            <a:noFill/>
          </a:ln>
        </p:spPr>
        <p:txBody>
          <a:bodyPr anchorCtr="0" anchor="t" bIns="0" lIns="0" spcFirstLastPara="1" rIns="0" wrap="square" tIns="0">
            <a:spAutoFit/>
          </a:bodyPr>
          <a:lstStyle/>
          <a:p>
            <a:pPr indent="0" lvl="0" marL="0" marR="0" rtl="0" algn="ctr">
              <a:lnSpc>
                <a:spcPct val="100999"/>
              </a:lnSpc>
              <a:spcBef>
                <a:spcPts val="0"/>
              </a:spcBef>
              <a:spcAft>
                <a:spcPts val="0"/>
              </a:spcAft>
              <a:buNone/>
            </a:pPr>
            <a:r>
              <a:rPr b="1" i="0" lang="en-US" sz="6204" u="none" cap="none" strike="noStrike">
                <a:solidFill>
                  <a:srgbClr val="5B4636"/>
                </a:solidFill>
                <a:latin typeface="Alegreya"/>
                <a:ea typeface="Alegreya"/>
                <a:cs typeface="Alegreya"/>
                <a:sym typeface="Alegreya"/>
              </a:rPr>
              <a:t>Library Mouse</a:t>
            </a:r>
            <a:endParaRPr/>
          </a:p>
          <a:p>
            <a:pPr indent="0" lvl="0" marL="0" marR="0" rtl="0" algn="ctr">
              <a:lnSpc>
                <a:spcPct val="100999"/>
              </a:lnSpc>
              <a:spcBef>
                <a:spcPts val="0"/>
              </a:spcBef>
              <a:spcAft>
                <a:spcPts val="0"/>
              </a:spcAft>
              <a:buNone/>
            </a:pPr>
            <a:r>
              <a:rPr b="1" i="0" lang="en-US" sz="6204" u="none" cap="none" strike="noStrike">
                <a:solidFill>
                  <a:srgbClr val="5B4636"/>
                </a:solidFill>
                <a:latin typeface="Alegreya"/>
                <a:ea typeface="Alegreya"/>
                <a:cs typeface="Alegreya"/>
                <a:sym typeface="Alegreya"/>
              </a:rPr>
              <a:t>by Daniel Kirk</a:t>
            </a:r>
            <a:endParaRPr/>
          </a:p>
        </p:txBody>
      </p:sp>
      <p:sp>
        <p:nvSpPr>
          <p:cNvPr id="140" name="Google Shape;140;p14"/>
          <p:cNvSpPr/>
          <p:nvPr/>
        </p:nvSpPr>
        <p:spPr>
          <a:xfrm>
            <a:off x="12317208" y="8440828"/>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4">
              <a:alphaModFix/>
            </a:blip>
            <a:stretch>
              <a:fillRect b="0" l="0" r="0" t="0"/>
            </a:stretch>
          </a:blipFill>
          <a:ln>
            <a:noFill/>
          </a:ln>
        </p:spPr>
      </p:sp>
      <p:sp>
        <p:nvSpPr>
          <p:cNvPr id="141" name="Google Shape;141;p14"/>
          <p:cNvSpPr/>
          <p:nvPr/>
        </p:nvSpPr>
        <p:spPr>
          <a:xfrm rot="-1001715">
            <a:off x="7275695" y="9295950"/>
            <a:ext cx="1450030" cy="1130633"/>
          </a:xfrm>
          <a:custGeom>
            <a:rect b="b" l="l" r="r" t="t"/>
            <a:pathLst>
              <a:path extrusionOk="0" h="1130633" w="1450030">
                <a:moveTo>
                  <a:pt x="0" y="0"/>
                </a:moveTo>
                <a:lnTo>
                  <a:pt x="1450029" y="0"/>
                </a:lnTo>
                <a:lnTo>
                  <a:pt x="1450029" y="1130633"/>
                </a:lnTo>
                <a:lnTo>
                  <a:pt x="0" y="1130633"/>
                </a:lnTo>
                <a:lnTo>
                  <a:pt x="0" y="0"/>
                </a:lnTo>
                <a:close/>
              </a:path>
            </a:pathLst>
          </a:custGeom>
          <a:blipFill rotWithShape="1">
            <a:blip r:embed="rId5">
              <a:alphaModFix/>
            </a:blip>
            <a:stretch>
              <a:fillRect b="0" l="0" r="0" t="0"/>
            </a:stretch>
          </a:blipFill>
          <a:ln>
            <a:noFill/>
          </a:ln>
        </p:spPr>
      </p:sp>
      <p:sp>
        <p:nvSpPr>
          <p:cNvPr id="142" name="Google Shape;142;p14"/>
          <p:cNvSpPr/>
          <p:nvPr/>
        </p:nvSpPr>
        <p:spPr>
          <a:xfrm rot="-649553">
            <a:off x="16915649" y="2458102"/>
            <a:ext cx="1562518" cy="1289788"/>
          </a:xfrm>
          <a:custGeom>
            <a:rect b="b" l="l" r="r" t="t"/>
            <a:pathLst>
              <a:path extrusionOk="0" h="1289788" w="1562518">
                <a:moveTo>
                  <a:pt x="0" y="0"/>
                </a:moveTo>
                <a:lnTo>
                  <a:pt x="1562518" y="0"/>
                </a:lnTo>
                <a:lnTo>
                  <a:pt x="1562518" y="1289788"/>
                </a:lnTo>
                <a:lnTo>
                  <a:pt x="0" y="1289788"/>
                </a:lnTo>
                <a:lnTo>
                  <a:pt x="0" y="0"/>
                </a:lnTo>
                <a:close/>
              </a:path>
            </a:pathLst>
          </a:custGeom>
          <a:blipFill rotWithShape="1">
            <a:blip r:embed="rId6">
              <a:alphaModFix/>
            </a:blip>
            <a:stretch>
              <a:fillRect b="0" l="0" r="0" t="0"/>
            </a:stretch>
          </a:blipFill>
          <a:ln>
            <a:noFill/>
          </a:ln>
        </p:spPr>
      </p:sp>
      <p:grpSp>
        <p:nvGrpSpPr>
          <p:cNvPr id="143" name="Google Shape;143;p14"/>
          <p:cNvGrpSpPr/>
          <p:nvPr/>
        </p:nvGrpSpPr>
        <p:grpSpPr>
          <a:xfrm>
            <a:off x="10609179" y="9850018"/>
            <a:ext cx="1172978" cy="1172978"/>
            <a:chOff x="0" y="0"/>
            <a:chExt cx="1563971" cy="1563971"/>
          </a:xfrm>
        </p:grpSpPr>
        <p:grpSp>
          <p:nvGrpSpPr>
            <p:cNvPr id="144" name="Google Shape;144;p14"/>
            <p:cNvGrpSpPr/>
            <p:nvPr/>
          </p:nvGrpSpPr>
          <p:grpSpPr>
            <a:xfrm>
              <a:off x="0" y="0"/>
              <a:ext cx="1563971" cy="1563971"/>
              <a:chOff x="0" y="0"/>
              <a:chExt cx="812800" cy="812800"/>
            </a:xfrm>
          </p:grpSpPr>
          <p:sp>
            <p:nvSpPr>
              <p:cNvPr id="145" name="Google Shape;14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14"/>
            <p:cNvGrpSpPr/>
            <p:nvPr/>
          </p:nvGrpSpPr>
          <p:grpSpPr>
            <a:xfrm>
              <a:off x="167370" y="167370"/>
              <a:ext cx="1229231" cy="1229231"/>
              <a:chOff x="0" y="0"/>
              <a:chExt cx="812800" cy="812800"/>
            </a:xfrm>
          </p:grpSpPr>
          <p:sp>
            <p:nvSpPr>
              <p:cNvPr id="148" name="Google Shape;14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50" name="Google Shape;150;p14"/>
          <p:cNvGrpSpPr/>
          <p:nvPr/>
        </p:nvGrpSpPr>
        <p:grpSpPr>
          <a:xfrm>
            <a:off x="6237930" y="-571110"/>
            <a:ext cx="1142219" cy="1142219"/>
            <a:chOff x="0" y="0"/>
            <a:chExt cx="1522959" cy="1522959"/>
          </a:xfrm>
        </p:grpSpPr>
        <p:grpSp>
          <p:nvGrpSpPr>
            <p:cNvPr id="151" name="Google Shape;151;p14"/>
            <p:cNvGrpSpPr/>
            <p:nvPr/>
          </p:nvGrpSpPr>
          <p:grpSpPr>
            <a:xfrm>
              <a:off x="0" y="0"/>
              <a:ext cx="1522959" cy="1522959"/>
              <a:chOff x="0" y="0"/>
              <a:chExt cx="812800" cy="812800"/>
            </a:xfrm>
          </p:grpSpPr>
          <p:sp>
            <p:nvSpPr>
              <p:cNvPr id="152" name="Google Shape;15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4"/>
            <p:cNvGrpSpPr/>
            <p:nvPr/>
          </p:nvGrpSpPr>
          <p:grpSpPr>
            <a:xfrm>
              <a:off x="162981" y="162981"/>
              <a:ext cx="1196997" cy="1196997"/>
              <a:chOff x="0" y="0"/>
              <a:chExt cx="812800" cy="812800"/>
            </a:xfrm>
          </p:grpSpPr>
          <p:sp>
            <p:nvSpPr>
              <p:cNvPr id="155" name="Google Shape;15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57" name="Google Shape;157;p14"/>
          <p:cNvSpPr/>
          <p:nvPr/>
        </p:nvSpPr>
        <p:spPr>
          <a:xfrm>
            <a:off x="-1118492" y="-99980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7">
              <a:alphaModFix/>
            </a:blip>
            <a:stretch>
              <a:fillRect b="0" l="0" r="0" t="0"/>
            </a:stretch>
          </a:blipFill>
          <a:ln>
            <a:noFill/>
          </a:ln>
        </p:spPr>
      </p:sp>
      <p:sp>
        <p:nvSpPr>
          <p:cNvPr id="158" name="Google Shape;158;p14"/>
          <p:cNvSpPr/>
          <p:nvPr/>
        </p:nvSpPr>
        <p:spPr>
          <a:xfrm rot="10800000">
            <a:off x="15366916" y="723199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7">
              <a:alphaModFix/>
            </a:blip>
            <a:stretch>
              <a:fillRect b="0" l="0" r="0" t="0"/>
            </a:stretch>
          </a:blipFill>
          <a:ln>
            <a:noFill/>
          </a:ln>
        </p:spPr>
      </p:sp>
      <p:sp>
        <p:nvSpPr>
          <p:cNvPr id="159" name="Google Shape;159;p14"/>
          <p:cNvSpPr/>
          <p:nvPr/>
        </p:nvSpPr>
        <p:spPr>
          <a:xfrm>
            <a:off x="10651504" y="7145942"/>
            <a:ext cx="2261306" cy="2261306"/>
          </a:xfrm>
          <a:custGeom>
            <a:rect b="b" l="l" r="r" t="t"/>
            <a:pathLst>
              <a:path extrusionOk="0" h="2261306" w="2261306">
                <a:moveTo>
                  <a:pt x="0" y="0"/>
                </a:moveTo>
                <a:lnTo>
                  <a:pt x="2261306" y="0"/>
                </a:lnTo>
                <a:lnTo>
                  <a:pt x="2261306" y="2261306"/>
                </a:lnTo>
                <a:lnTo>
                  <a:pt x="0" y="2261306"/>
                </a:lnTo>
                <a:lnTo>
                  <a:pt x="0" y="0"/>
                </a:lnTo>
                <a:close/>
              </a:path>
            </a:pathLst>
          </a:custGeom>
          <a:blipFill rotWithShape="1">
            <a:blip r:embed="rId8">
              <a:alphaModFix/>
            </a:blip>
            <a:stretch>
              <a:fillRect b="0" l="0" r="0" t="0"/>
            </a:stretch>
          </a:blipFill>
          <a:ln>
            <a:noFill/>
          </a:ln>
        </p:spPr>
      </p:sp>
      <p:grpSp>
        <p:nvGrpSpPr>
          <p:cNvPr id="160" name="Google Shape;160;p14"/>
          <p:cNvGrpSpPr/>
          <p:nvPr/>
        </p:nvGrpSpPr>
        <p:grpSpPr>
          <a:xfrm rot="472052">
            <a:off x="11747233" y="769015"/>
            <a:ext cx="3901543" cy="6138791"/>
            <a:chOff x="0" y="0"/>
            <a:chExt cx="2179320" cy="3429000"/>
          </a:xfrm>
        </p:grpSpPr>
        <p:sp>
          <p:nvSpPr>
            <p:cNvPr id="161" name="Google Shape;161;p14"/>
            <p:cNvSpPr/>
            <p:nvPr/>
          </p:nvSpPr>
          <p:spPr>
            <a:xfrm>
              <a:off x="130810" y="241300"/>
              <a:ext cx="1935480" cy="2580640"/>
            </a:xfrm>
            <a:custGeom>
              <a:rect b="b" l="l" r="r" t="t"/>
              <a:pathLst>
                <a:path extrusionOk="0" h="2580640" w="1935480">
                  <a:moveTo>
                    <a:pt x="1935480" y="2580640"/>
                  </a:moveTo>
                  <a:lnTo>
                    <a:pt x="0" y="2580640"/>
                  </a:lnTo>
                  <a:lnTo>
                    <a:pt x="0" y="0"/>
                  </a:lnTo>
                  <a:lnTo>
                    <a:pt x="1935480" y="0"/>
                  </a:lnTo>
                  <a:lnTo>
                    <a:pt x="1935480" y="2580640"/>
                  </a:lnTo>
                  <a:close/>
                </a:path>
              </a:pathLst>
            </a:custGeom>
            <a:blipFill rotWithShape="1">
              <a:blip r:embed="rId9">
                <a:alphaModFix/>
              </a:blip>
              <a:stretch>
                <a:fillRect b="0" l="-16664" r="-16663" t="0"/>
              </a:stretch>
            </a:blipFill>
            <a:ln>
              <a:noFill/>
            </a:ln>
          </p:spPr>
        </p:sp>
        <p:sp>
          <p:nvSpPr>
            <p:cNvPr id="162" name="Google Shape;162;p14"/>
            <p:cNvSpPr/>
            <p:nvPr/>
          </p:nvSpPr>
          <p:spPr>
            <a:xfrm>
              <a:off x="0" y="0"/>
              <a:ext cx="2179320" cy="3429000"/>
            </a:xfrm>
            <a:custGeom>
              <a:rect b="b" l="l" r="r" t="t"/>
              <a:pathLst>
                <a:path extrusionOk="0" h="3429000" w="2179320">
                  <a:moveTo>
                    <a:pt x="2179320" y="3429000"/>
                  </a:moveTo>
                  <a:lnTo>
                    <a:pt x="0" y="3429000"/>
                  </a:lnTo>
                  <a:lnTo>
                    <a:pt x="0" y="0"/>
                  </a:lnTo>
                  <a:lnTo>
                    <a:pt x="2179320" y="0"/>
                  </a:lnTo>
                  <a:lnTo>
                    <a:pt x="2179320" y="3429000"/>
                  </a:lnTo>
                  <a:close/>
                </a:path>
              </a:pathLst>
            </a:custGeom>
            <a:blipFill rotWithShape="1">
              <a:blip r:embed="rId10">
                <a:alphaModFix/>
              </a:blip>
              <a:stretch>
                <a:fillRect b="0" l="-53" r="-52" t="0"/>
              </a:stretch>
            </a:blipFill>
            <a:ln>
              <a:noFill/>
            </a:ln>
          </p:spPr>
        </p:sp>
      </p:grpSp>
      <p:sp>
        <p:nvSpPr>
          <p:cNvPr id="163" name="Google Shape;163;p14"/>
          <p:cNvSpPr txBox="1"/>
          <p:nvPr/>
        </p:nvSpPr>
        <p:spPr>
          <a:xfrm>
            <a:off x="220550" y="2622925"/>
            <a:ext cx="10155900" cy="798810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899" u="none" cap="none" strike="noStrike">
                <a:solidFill>
                  <a:srgbClr val="433831"/>
                </a:solidFill>
                <a:latin typeface="Alegreya Medium"/>
                <a:ea typeface="Alegreya Medium"/>
                <a:cs typeface="Alegreya Medium"/>
                <a:sym typeface="Alegreya Medium"/>
              </a:rPr>
              <a:t>A small creature offers his big voice for aspiring authors </a:t>
            </a:r>
            <a:r>
              <a:rPr lang="en-US" sz="2899">
                <a:solidFill>
                  <a:srgbClr val="433831"/>
                </a:solidFill>
                <a:latin typeface="Alegreya Medium"/>
                <a:ea typeface="Alegreya Medium"/>
                <a:cs typeface="Alegreya Medium"/>
                <a:sym typeface="Alegreya Medium"/>
              </a:rPr>
              <a:t>everywhere every</a:t>
            </a:r>
            <a:r>
              <a:rPr b="0" i="0" lang="en-US" sz="2899" u="none" cap="none" strike="noStrike">
                <a:solidFill>
                  <a:srgbClr val="433831"/>
                </a:solidFill>
                <a:latin typeface="Alegreya Medium"/>
                <a:ea typeface="Alegreya Medium"/>
                <a:cs typeface="Alegreya Medium"/>
                <a:sym typeface="Alegreya Medium"/>
              </a:rPr>
              <a:t> child can be a writer-and Library Mouse shows them how!Beloved children's books author and illustrator Daniel Kirk wonderfully brings to life the story of Sam, a library mouse. Sam's home was in a little hole in the wall in the children's reference books section, and he thought that life was very good indeed. For Sam loved to read. He read picture books and chapter books, biographies and poetry, and ghost stories and mysteries. Sam read so much that finally one day he decided to write books himself!Sam shared his books with other library visitors by placing them on a bookshelf at night. Until there came the time that people wanted to meet this talented author. Whatever was Sam to do? The joy of reading, writing, and sharing is brought to life in this warm hearted tale.</a:t>
            </a:r>
            <a:endParaRPr/>
          </a:p>
        </p:txBody>
      </p:sp>
      <p:grpSp>
        <p:nvGrpSpPr>
          <p:cNvPr id="164" name="Google Shape;164;p14"/>
          <p:cNvGrpSpPr/>
          <p:nvPr/>
        </p:nvGrpSpPr>
        <p:grpSpPr>
          <a:xfrm>
            <a:off x="14703510" y="6321707"/>
            <a:ext cx="3579876" cy="4114800"/>
            <a:chOff x="0" y="0"/>
            <a:chExt cx="4773168" cy="5486400"/>
          </a:xfrm>
        </p:grpSpPr>
        <p:sp>
          <p:nvSpPr>
            <p:cNvPr id="165" name="Google Shape;165;p14"/>
            <p:cNvSpPr/>
            <p:nvPr/>
          </p:nvSpPr>
          <p:spPr>
            <a:xfrm>
              <a:off x="0" y="0"/>
              <a:ext cx="4773168" cy="5486400"/>
            </a:xfrm>
            <a:custGeom>
              <a:rect b="b" l="l" r="r" t="t"/>
              <a:pathLst>
                <a:path extrusionOk="0" h="5486400" w="4773168">
                  <a:moveTo>
                    <a:pt x="0" y="0"/>
                  </a:moveTo>
                  <a:lnTo>
                    <a:pt x="4773168" y="0"/>
                  </a:lnTo>
                  <a:lnTo>
                    <a:pt x="4773168" y="5486400"/>
                  </a:lnTo>
                  <a:lnTo>
                    <a:pt x="0" y="5486400"/>
                  </a:lnTo>
                  <a:lnTo>
                    <a:pt x="0" y="0"/>
                  </a:lnTo>
                  <a:close/>
                </a:path>
              </a:pathLst>
            </a:custGeom>
            <a:blipFill rotWithShape="1">
              <a:blip r:embed="rId11">
                <a:alphaModFix/>
              </a:blip>
              <a:stretch>
                <a:fillRect b="0" l="0" r="0" t="0"/>
              </a:stretch>
            </a:blipFill>
            <a:ln>
              <a:noFill/>
            </a:ln>
          </p:spPr>
        </p:sp>
        <p:sp>
          <p:nvSpPr>
            <p:cNvPr id="166" name="Google Shape;166;p14"/>
            <p:cNvSpPr txBox="1"/>
            <p:nvPr/>
          </p:nvSpPr>
          <p:spPr>
            <a:xfrm rot="-221858">
              <a:off x="451506" y="283165"/>
              <a:ext cx="3865172" cy="219329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745E4D"/>
                  </a:solidFill>
                  <a:latin typeface="Arial"/>
                  <a:ea typeface="Arial"/>
                  <a:cs typeface="Arial"/>
                  <a:sym typeface="Arial"/>
                </a:rPr>
                <a:t>I’m a Series!</a:t>
              </a:r>
              <a:endParaRPr/>
            </a:p>
          </p:txBody>
        </p:sp>
      </p:grpSp>
      <p:sp>
        <p:nvSpPr>
          <p:cNvPr id="167" name="Google Shape;167;p14"/>
          <p:cNvSpPr/>
          <p:nvPr/>
        </p:nvSpPr>
        <p:spPr>
          <a:xfrm>
            <a:off x="-120288" y="-128799"/>
            <a:ext cx="2280819" cy="2283674"/>
          </a:xfrm>
          <a:custGeom>
            <a:rect b="b" l="l" r="r" t="t"/>
            <a:pathLst>
              <a:path extrusionOk="0" h="2283674" w="2280819">
                <a:moveTo>
                  <a:pt x="0" y="0"/>
                </a:moveTo>
                <a:lnTo>
                  <a:pt x="2280819" y="0"/>
                </a:lnTo>
                <a:lnTo>
                  <a:pt x="2280819" y="2283674"/>
                </a:lnTo>
                <a:lnTo>
                  <a:pt x="0" y="2283674"/>
                </a:lnTo>
                <a:lnTo>
                  <a:pt x="0" y="0"/>
                </a:lnTo>
                <a:close/>
              </a:path>
            </a:pathLst>
          </a:custGeom>
          <a:blipFill rotWithShape="1">
            <a:blip r:embed="rId12">
              <a:alphaModFix/>
            </a:blip>
            <a:stretch>
              <a:fillRect b="0" l="0" r="0" t="0"/>
            </a:stretch>
          </a:blipFill>
          <a:ln>
            <a:noFill/>
          </a:ln>
        </p:spPr>
      </p:sp>
      <p:sp>
        <p:nvSpPr>
          <p:cNvPr id="168" name="Google Shape;168;p14"/>
          <p:cNvSpPr/>
          <p:nvPr/>
        </p:nvSpPr>
        <p:spPr>
          <a:xfrm rot="318381">
            <a:off x="9714817" y="424009"/>
            <a:ext cx="2114933" cy="3561992"/>
          </a:xfrm>
          <a:custGeom>
            <a:rect b="b" l="l" r="r" t="t"/>
            <a:pathLst>
              <a:path extrusionOk="0" h="3561992" w="2114933">
                <a:moveTo>
                  <a:pt x="0" y="0"/>
                </a:moveTo>
                <a:lnTo>
                  <a:pt x="2114933" y="0"/>
                </a:lnTo>
                <a:lnTo>
                  <a:pt x="2114933" y="3561992"/>
                </a:lnTo>
                <a:lnTo>
                  <a:pt x="0" y="3561992"/>
                </a:lnTo>
                <a:lnTo>
                  <a:pt x="0" y="0"/>
                </a:lnTo>
                <a:close/>
              </a:path>
            </a:pathLst>
          </a:custGeom>
          <a:blipFill rotWithShape="1">
            <a:blip r:embed="rId13">
              <a:alphaModFix/>
            </a:blip>
            <a:stretch>
              <a:fillRect b="0" l="0" r="0" t="0"/>
            </a:stretch>
          </a:blipFill>
          <a:ln>
            <a:noFill/>
          </a:ln>
        </p:spPr>
      </p:sp>
      <p:sp>
        <p:nvSpPr>
          <p:cNvPr id="169" name="Google Shape;169;p14"/>
          <p:cNvSpPr txBox="1"/>
          <p:nvPr/>
        </p:nvSpPr>
        <p:spPr>
          <a:xfrm>
            <a:off x="28186" y="474319"/>
            <a:ext cx="1983900" cy="881400"/>
          </a:xfrm>
          <a:prstGeom prst="rect">
            <a:avLst/>
          </a:prstGeom>
          <a:noFill/>
          <a:ln>
            <a:noFill/>
          </a:ln>
        </p:spPr>
        <p:txBody>
          <a:bodyPr anchorCtr="0" anchor="t" bIns="0" lIns="0" spcFirstLastPara="1" rIns="0" wrap="square" tIns="0">
            <a:spAutoFit/>
          </a:bodyPr>
          <a:lstStyle/>
          <a:p>
            <a:pPr indent="0" lvl="0" marL="0" marR="0" rtl="0" algn="ctr">
              <a:lnSpc>
                <a:spcPct val="139983"/>
              </a:lnSpc>
              <a:spcBef>
                <a:spcPts val="0"/>
              </a:spcBef>
              <a:spcAft>
                <a:spcPts val="0"/>
              </a:spcAft>
              <a:buNone/>
            </a:pPr>
            <a:r>
              <a:rPr lang="en-US" sz="2386">
                <a:solidFill>
                  <a:srgbClr val="FADDC2"/>
                </a:solidFill>
              </a:rPr>
              <a:t>Juvenile</a:t>
            </a:r>
            <a:r>
              <a:rPr b="0" i="0" lang="en-US" sz="2386" u="none" cap="none" strike="noStrike">
                <a:solidFill>
                  <a:srgbClr val="FADDC2"/>
                </a:solidFill>
                <a:latin typeface="Arial"/>
                <a:ea typeface="Arial"/>
                <a:cs typeface="Arial"/>
                <a:sym typeface="Arial"/>
              </a:rPr>
              <a:t> Reader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C1A7"/>
        </a:solidFill>
      </p:bgPr>
    </p:bg>
    <p:spTree>
      <p:nvGrpSpPr>
        <p:cNvPr id="173" name="Shape 173"/>
        <p:cNvGrpSpPr/>
        <p:nvPr/>
      </p:nvGrpSpPr>
      <p:grpSpPr>
        <a:xfrm>
          <a:off x="0" y="0"/>
          <a:ext cx="0" cy="0"/>
          <a:chOff x="0" y="0"/>
          <a:chExt cx="0" cy="0"/>
        </a:xfrm>
      </p:grpSpPr>
      <p:sp>
        <p:nvSpPr>
          <p:cNvPr id="174" name="Google Shape;174;p15"/>
          <p:cNvSpPr/>
          <p:nvPr/>
        </p:nvSpPr>
        <p:spPr>
          <a:xfrm>
            <a:off x="6918706" y="342808"/>
            <a:ext cx="9601384" cy="9601384"/>
          </a:xfrm>
          <a:custGeom>
            <a:rect b="b" l="l" r="r" t="t"/>
            <a:pathLst>
              <a:path extrusionOk="0" h="9601384" w="9601384">
                <a:moveTo>
                  <a:pt x="0" y="0"/>
                </a:moveTo>
                <a:lnTo>
                  <a:pt x="9601384" y="0"/>
                </a:lnTo>
                <a:lnTo>
                  <a:pt x="9601384" y="9601384"/>
                </a:lnTo>
                <a:lnTo>
                  <a:pt x="0" y="9601384"/>
                </a:lnTo>
                <a:lnTo>
                  <a:pt x="0" y="0"/>
                </a:lnTo>
                <a:close/>
              </a:path>
            </a:pathLst>
          </a:custGeom>
          <a:blipFill rotWithShape="1">
            <a:blip r:embed="rId3">
              <a:alphaModFix/>
            </a:blip>
            <a:stretch>
              <a:fillRect b="0" l="0" r="0" t="0"/>
            </a:stretch>
          </a:blipFill>
          <a:ln>
            <a:noFill/>
          </a:ln>
        </p:spPr>
      </p:sp>
      <p:sp>
        <p:nvSpPr>
          <p:cNvPr id="175" name="Google Shape;175;p15"/>
          <p:cNvSpPr/>
          <p:nvPr/>
        </p:nvSpPr>
        <p:spPr>
          <a:xfrm rot="10800000">
            <a:off x="14705440" y="-1389339"/>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4">
              <a:alphaModFix/>
            </a:blip>
            <a:stretch>
              <a:fillRect b="0" l="0" r="0" t="0"/>
            </a:stretch>
          </a:blipFill>
          <a:ln>
            <a:noFill/>
          </a:ln>
        </p:spPr>
      </p:sp>
      <p:sp>
        <p:nvSpPr>
          <p:cNvPr id="176" name="Google Shape;176;p15"/>
          <p:cNvSpPr/>
          <p:nvPr/>
        </p:nvSpPr>
        <p:spPr>
          <a:xfrm>
            <a:off x="310496" y="8842342"/>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5">
              <a:alphaModFix/>
            </a:blip>
            <a:stretch>
              <a:fillRect b="0" l="0" r="0" t="0"/>
            </a:stretch>
          </a:blipFill>
          <a:ln>
            <a:noFill/>
          </a:ln>
        </p:spPr>
      </p:sp>
      <p:sp>
        <p:nvSpPr>
          <p:cNvPr id="177" name="Google Shape;177;p15"/>
          <p:cNvSpPr/>
          <p:nvPr/>
        </p:nvSpPr>
        <p:spPr>
          <a:xfrm rot="-1001715">
            <a:off x="6369773" y="1471475"/>
            <a:ext cx="1450030" cy="1130633"/>
          </a:xfrm>
          <a:custGeom>
            <a:rect b="b" l="l" r="r" t="t"/>
            <a:pathLst>
              <a:path extrusionOk="0" h="1130633" w="1450030">
                <a:moveTo>
                  <a:pt x="0" y="0"/>
                </a:moveTo>
                <a:lnTo>
                  <a:pt x="1450029" y="0"/>
                </a:lnTo>
                <a:lnTo>
                  <a:pt x="1450029" y="1130633"/>
                </a:lnTo>
                <a:lnTo>
                  <a:pt x="0" y="1130633"/>
                </a:lnTo>
                <a:lnTo>
                  <a:pt x="0" y="0"/>
                </a:lnTo>
                <a:close/>
              </a:path>
            </a:pathLst>
          </a:custGeom>
          <a:blipFill rotWithShape="1">
            <a:blip r:embed="rId6">
              <a:alphaModFix/>
            </a:blip>
            <a:stretch>
              <a:fillRect b="0" l="0" r="0" t="0"/>
            </a:stretch>
          </a:blipFill>
          <a:ln>
            <a:noFill/>
          </a:ln>
        </p:spPr>
      </p:sp>
      <p:sp>
        <p:nvSpPr>
          <p:cNvPr id="178" name="Google Shape;178;p15"/>
          <p:cNvSpPr/>
          <p:nvPr/>
        </p:nvSpPr>
        <p:spPr>
          <a:xfrm rot="-649553">
            <a:off x="16915649" y="4829477"/>
            <a:ext cx="1562518" cy="1289788"/>
          </a:xfrm>
          <a:custGeom>
            <a:rect b="b" l="l" r="r" t="t"/>
            <a:pathLst>
              <a:path extrusionOk="0" h="1289788" w="1562518">
                <a:moveTo>
                  <a:pt x="0" y="0"/>
                </a:moveTo>
                <a:lnTo>
                  <a:pt x="1562518" y="0"/>
                </a:lnTo>
                <a:lnTo>
                  <a:pt x="1562518" y="1289788"/>
                </a:lnTo>
                <a:lnTo>
                  <a:pt x="0" y="1289788"/>
                </a:lnTo>
                <a:lnTo>
                  <a:pt x="0" y="0"/>
                </a:lnTo>
                <a:close/>
              </a:path>
            </a:pathLst>
          </a:custGeom>
          <a:blipFill rotWithShape="1">
            <a:blip r:embed="rId7">
              <a:alphaModFix/>
            </a:blip>
            <a:stretch>
              <a:fillRect b="0" l="0" r="0" t="0"/>
            </a:stretch>
          </a:blipFill>
          <a:ln>
            <a:noFill/>
          </a:ln>
        </p:spPr>
      </p:sp>
      <p:grpSp>
        <p:nvGrpSpPr>
          <p:cNvPr id="179" name="Google Shape;179;p15"/>
          <p:cNvGrpSpPr/>
          <p:nvPr/>
        </p:nvGrpSpPr>
        <p:grpSpPr>
          <a:xfrm>
            <a:off x="10609179" y="9850018"/>
            <a:ext cx="1172978" cy="1172978"/>
            <a:chOff x="0" y="0"/>
            <a:chExt cx="1563971" cy="1563971"/>
          </a:xfrm>
        </p:grpSpPr>
        <p:grpSp>
          <p:nvGrpSpPr>
            <p:cNvPr id="180" name="Google Shape;180;p15"/>
            <p:cNvGrpSpPr/>
            <p:nvPr/>
          </p:nvGrpSpPr>
          <p:grpSpPr>
            <a:xfrm>
              <a:off x="0" y="0"/>
              <a:ext cx="1563971" cy="1563971"/>
              <a:chOff x="0" y="0"/>
              <a:chExt cx="812800" cy="812800"/>
            </a:xfrm>
          </p:grpSpPr>
          <p:sp>
            <p:nvSpPr>
              <p:cNvPr id="181" name="Google Shape;18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3" name="Google Shape;183;p15"/>
            <p:cNvGrpSpPr/>
            <p:nvPr/>
          </p:nvGrpSpPr>
          <p:grpSpPr>
            <a:xfrm>
              <a:off x="167370" y="167370"/>
              <a:ext cx="1229231" cy="1229231"/>
              <a:chOff x="0" y="0"/>
              <a:chExt cx="812800" cy="812800"/>
            </a:xfrm>
          </p:grpSpPr>
          <p:sp>
            <p:nvSpPr>
              <p:cNvPr id="184" name="Google Shape;18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86" name="Google Shape;186;p15"/>
          <p:cNvGrpSpPr/>
          <p:nvPr/>
        </p:nvGrpSpPr>
        <p:grpSpPr>
          <a:xfrm>
            <a:off x="6237930" y="-571110"/>
            <a:ext cx="1142219" cy="1142219"/>
            <a:chOff x="0" y="0"/>
            <a:chExt cx="1522959" cy="1522959"/>
          </a:xfrm>
        </p:grpSpPr>
        <p:grpSp>
          <p:nvGrpSpPr>
            <p:cNvPr id="187" name="Google Shape;187;p15"/>
            <p:cNvGrpSpPr/>
            <p:nvPr/>
          </p:nvGrpSpPr>
          <p:grpSpPr>
            <a:xfrm>
              <a:off x="0" y="0"/>
              <a:ext cx="1522959" cy="1522959"/>
              <a:chOff x="0" y="0"/>
              <a:chExt cx="812800" cy="812800"/>
            </a:xfrm>
          </p:grpSpPr>
          <p:sp>
            <p:nvSpPr>
              <p:cNvPr id="188" name="Google Shape;18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7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5"/>
            <p:cNvGrpSpPr/>
            <p:nvPr/>
          </p:nvGrpSpPr>
          <p:grpSpPr>
            <a:xfrm>
              <a:off x="162981" y="162981"/>
              <a:ext cx="1196997" cy="1196997"/>
              <a:chOff x="0" y="0"/>
              <a:chExt cx="812800" cy="812800"/>
            </a:xfrm>
          </p:grpSpPr>
          <p:sp>
            <p:nvSpPr>
              <p:cNvPr id="191" name="Google Shape;19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93" name="Google Shape;193;p15"/>
          <p:cNvSpPr/>
          <p:nvPr/>
        </p:nvSpPr>
        <p:spPr>
          <a:xfrm>
            <a:off x="-1118492" y="-99980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8">
              <a:alphaModFix/>
            </a:blip>
            <a:stretch>
              <a:fillRect b="0" l="0" r="0" t="0"/>
            </a:stretch>
          </a:blipFill>
          <a:ln>
            <a:noFill/>
          </a:ln>
        </p:spPr>
      </p:sp>
      <p:sp>
        <p:nvSpPr>
          <p:cNvPr id="194" name="Google Shape;194;p15"/>
          <p:cNvSpPr/>
          <p:nvPr/>
        </p:nvSpPr>
        <p:spPr>
          <a:xfrm rot="10800000">
            <a:off x="15366916" y="723199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8">
              <a:alphaModFix/>
            </a:blip>
            <a:stretch>
              <a:fillRect b="0" l="0" r="0" t="0"/>
            </a:stretch>
          </a:blipFill>
          <a:ln>
            <a:noFill/>
          </a:ln>
        </p:spPr>
      </p:sp>
      <p:sp>
        <p:nvSpPr>
          <p:cNvPr id="195" name="Google Shape;195;p15"/>
          <p:cNvSpPr txBox="1"/>
          <p:nvPr/>
        </p:nvSpPr>
        <p:spPr>
          <a:xfrm>
            <a:off x="7266625" y="2786925"/>
            <a:ext cx="9253500" cy="6584400"/>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i="0" lang="en-US" sz="2781" u="none" cap="none" strike="noStrike">
                <a:solidFill>
                  <a:srgbClr val="000000"/>
                </a:solidFill>
                <a:latin typeface="Bree Serif"/>
                <a:ea typeface="Bree Serif"/>
                <a:cs typeface="Bree Serif"/>
                <a:sym typeface="Bree Serif"/>
              </a:rPr>
              <a:t>L</a:t>
            </a:r>
            <a:r>
              <a:rPr i="0" lang="en-US" sz="2581" u="none" cap="none" strike="noStrike">
                <a:solidFill>
                  <a:srgbClr val="000000"/>
                </a:solidFill>
                <a:latin typeface="Bree Serif"/>
                <a:ea typeface="Bree Serif"/>
                <a:cs typeface="Bree Serif"/>
                <a:sym typeface="Bree Serif"/>
              </a:rPr>
              <a:t>ate one night Alice Creighton hears her father having an argument with a fairy – a snarling, bald beast with warts and needle-like teeth.</a:t>
            </a:r>
            <a:endParaRPr sz="1200">
              <a:latin typeface="Bree Serif"/>
              <a:ea typeface="Bree Serif"/>
              <a:cs typeface="Bree Serif"/>
              <a:sym typeface="Bree Serif"/>
            </a:endParaRPr>
          </a:p>
          <a:p>
            <a:pPr indent="0" lvl="0" marL="0" marR="0" rtl="0" algn="ctr">
              <a:lnSpc>
                <a:spcPct val="139985"/>
              </a:lnSpc>
              <a:spcBef>
                <a:spcPts val="0"/>
              </a:spcBef>
              <a:spcAft>
                <a:spcPts val="0"/>
              </a:spcAft>
              <a:buNone/>
            </a:pPr>
            <a:r>
              <a:t/>
            </a:r>
            <a:endParaRPr i="0" sz="1181" u="none" cap="none" strike="noStrike">
              <a:solidFill>
                <a:srgbClr val="000000"/>
              </a:solidFill>
              <a:latin typeface="Bree Serif"/>
              <a:ea typeface="Bree Serif"/>
              <a:cs typeface="Bree Serif"/>
              <a:sym typeface="Bree Serif"/>
            </a:endParaRPr>
          </a:p>
          <a:p>
            <a:pPr indent="0" lvl="0" marL="0" marR="0" rtl="0" algn="ctr">
              <a:lnSpc>
                <a:spcPct val="139985"/>
              </a:lnSpc>
              <a:spcBef>
                <a:spcPts val="0"/>
              </a:spcBef>
              <a:spcAft>
                <a:spcPts val="0"/>
              </a:spcAft>
              <a:buNone/>
            </a:pPr>
            <a:r>
              <a:rPr i="0" lang="en-US" sz="2581" u="none" cap="none" strike="noStrike">
                <a:solidFill>
                  <a:srgbClr val="000000"/>
                </a:solidFill>
                <a:latin typeface="Bree Serif"/>
                <a:ea typeface="Bree Serif"/>
                <a:cs typeface="Bree Serif"/>
                <a:sym typeface="Bree Serif"/>
              </a:rPr>
              <a:t>The next day her father disappears, never to return. And Alice is sent to live with Master Geryon, an uncle she never even knew existed.</a:t>
            </a:r>
            <a:endParaRPr sz="1200">
              <a:latin typeface="Bree Serif"/>
              <a:ea typeface="Bree Serif"/>
              <a:cs typeface="Bree Serif"/>
              <a:sym typeface="Bree Serif"/>
            </a:endParaRPr>
          </a:p>
          <a:p>
            <a:pPr indent="0" lvl="0" marL="0" marR="0" rtl="0" algn="ctr">
              <a:lnSpc>
                <a:spcPct val="139985"/>
              </a:lnSpc>
              <a:spcBef>
                <a:spcPts val="0"/>
              </a:spcBef>
              <a:spcAft>
                <a:spcPts val="0"/>
              </a:spcAft>
              <a:buNone/>
            </a:pPr>
            <a:r>
              <a:t/>
            </a:r>
            <a:endParaRPr i="0" sz="1181" u="none" cap="none" strike="noStrike">
              <a:solidFill>
                <a:srgbClr val="000000"/>
              </a:solidFill>
              <a:latin typeface="Bree Serif"/>
              <a:ea typeface="Bree Serif"/>
              <a:cs typeface="Bree Serif"/>
              <a:sym typeface="Bree Serif"/>
            </a:endParaRPr>
          </a:p>
          <a:p>
            <a:pPr indent="0" lvl="0" marL="0" marR="0" rtl="0" algn="ctr">
              <a:lnSpc>
                <a:spcPct val="139985"/>
              </a:lnSpc>
              <a:spcBef>
                <a:spcPts val="0"/>
              </a:spcBef>
              <a:spcAft>
                <a:spcPts val="0"/>
              </a:spcAft>
              <a:buNone/>
            </a:pPr>
            <a:r>
              <a:rPr i="0" lang="en-US" sz="2581" u="none" cap="none" strike="noStrike">
                <a:solidFill>
                  <a:srgbClr val="000000"/>
                </a:solidFill>
                <a:latin typeface="Bree Serif"/>
                <a:ea typeface="Bree Serif"/>
                <a:cs typeface="Bree Serif"/>
                <a:sym typeface="Bree Serif"/>
              </a:rPr>
              <a:t>Geryon has a dark, mysterious library which is strictly off-limits to Alice. But after meeting a talking cat who is willing to sneak her in, Alice opens a book and suddenly finds herself inside it – and the only way ou</a:t>
            </a:r>
            <a:r>
              <a:rPr i="0" lang="en-US" sz="2781" u="none" cap="none" strike="noStrike">
                <a:solidFill>
                  <a:srgbClr val="000000"/>
                </a:solidFill>
                <a:latin typeface="Bree Serif"/>
                <a:ea typeface="Bree Serif"/>
                <a:cs typeface="Bree Serif"/>
                <a:sym typeface="Bree Serif"/>
              </a:rPr>
              <a:t>t is by conquering the dangerous creatures within . . .</a:t>
            </a:r>
            <a:endParaRPr>
              <a:latin typeface="Bree Serif"/>
              <a:ea typeface="Bree Serif"/>
              <a:cs typeface="Bree Serif"/>
              <a:sym typeface="Bree Serif"/>
            </a:endParaRPr>
          </a:p>
        </p:txBody>
      </p:sp>
      <p:grpSp>
        <p:nvGrpSpPr>
          <p:cNvPr id="196" name="Google Shape;196;p15"/>
          <p:cNvGrpSpPr/>
          <p:nvPr/>
        </p:nvGrpSpPr>
        <p:grpSpPr>
          <a:xfrm rot="-1430103">
            <a:off x="1404937" y="605710"/>
            <a:ext cx="4821305" cy="7585969"/>
            <a:chOff x="0" y="0"/>
            <a:chExt cx="2179320" cy="3429000"/>
          </a:xfrm>
        </p:grpSpPr>
        <p:sp>
          <p:nvSpPr>
            <p:cNvPr id="197" name="Google Shape;197;p15"/>
            <p:cNvSpPr/>
            <p:nvPr/>
          </p:nvSpPr>
          <p:spPr>
            <a:xfrm>
              <a:off x="130810" y="241300"/>
              <a:ext cx="1935480" cy="2580640"/>
            </a:xfrm>
            <a:custGeom>
              <a:rect b="b" l="l" r="r" t="t"/>
              <a:pathLst>
                <a:path extrusionOk="0" h="2580640" w="1935480">
                  <a:moveTo>
                    <a:pt x="1935480" y="2580640"/>
                  </a:moveTo>
                  <a:lnTo>
                    <a:pt x="0" y="2580640"/>
                  </a:lnTo>
                  <a:lnTo>
                    <a:pt x="0" y="0"/>
                  </a:lnTo>
                  <a:lnTo>
                    <a:pt x="1935480" y="0"/>
                  </a:lnTo>
                  <a:lnTo>
                    <a:pt x="1935480" y="2580640"/>
                  </a:lnTo>
                  <a:close/>
                </a:path>
              </a:pathLst>
            </a:custGeom>
            <a:blipFill rotWithShape="1">
              <a:blip r:embed="rId9">
                <a:alphaModFix/>
              </a:blip>
              <a:stretch>
                <a:fillRect b="-6249" l="0" r="0" t="-6248"/>
              </a:stretch>
            </a:blipFill>
            <a:ln>
              <a:noFill/>
            </a:ln>
          </p:spPr>
        </p:sp>
        <p:sp>
          <p:nvSpPr>
            <p:cNvPr id="198" name="Google Shape;198;p15"/>
            <p:cNvSpPr/>
            <p:nvPr/>
          </p:nvSpPr>
          <p:spPr>
            <a:xfrm>
              <a:off x="0" y="0"/>
              <a:ext cx="2179320" cy="3429000"/>
            </a:xfrm>
            <a:custGeom>
              <a:rect b="b" l="l" r="r" t="t"/>
              <a:pathLst>
                <a:path extrusionOk="0" h="3429000" w="2179320">
                  <a:moveTo>
                    <a:pt x="2179320" y="3429000"/>
                  </a:moveTo>
                  <a:lnTo>
                    <a:pt x="0" y="3429000"/>
                  </a:lnTo>
                  <a:lnTo>
                    <a:pt x="0" y="0"/>
                  </a:lnTo>
                  <a:lnTo>
                    <a:pt x="2179320" y="0"/>
                  </a:lnTo>
                  <a:lnTo>
                    <a:pt x="2179320" y="3429000"/>
                  </a:lnTo>
                  <a:close/>
                </a:path>
              </a:pathLst>
            </a:custGeom>
            <a:blipFill rotWithShape="1">
              <a:blip r:embed="rId10">
                <a:alphaModFix/>
              </a:blip>
              <a:stretch>
                <a:fillRect b="0" l="-53" r="-52" t="0"/>
              </a:stretch>
            </a:blipFill>
            <a:ln>
              <a:noFill/>
            </a:ln>
          </p:spPr>
        </p:sp>
      </p:grpSp>
      <p:sp>
        <p:nvSpPr>
          <p:cNvPr id="199" name="Google Shape;199;p15"/>
          <p:cNvSpPr txBox="1"/>
          <p:nvPr/>
        </p:nvSpPr>
        <p:spPr>
          <a:xfrm>
            <a:off x="7509204" y="1028012"/>
            <a:ext cx="8420400" cy="1485000"/>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US" sz="4800" u="sng" cap="none" strike="noStrike">
                <a:solidFill>
                  <a:srgbClr val="5B4F47"/>
                </a:solidFill>
                <a:latin typeface="Alegreya Black"/>
                <a:ea typeface="Alegreya Black"/>
                <a:cs typeface="Alegreya Black"/>
                <a:sym typeface="Alegreya Black"/>
                <a:hlinkClick r:id="rId11">
                  <a:extLst>
                    <a:ext uri="{A12FA001-AC4F-418D-AE19-62706E023703}">
                      <ahyp:hlinkClr val="tx"/>
                    </a:ext>
                  </a:extLst>
                </a:hlinkClick>
              </a:rPr>
              <a:t>The Forbidden Library</a:t>
            </a:r>
            <a:endParaRPr>
              <a:solidFill>
                <a:srgbClr val="5B4F47"/>
              </a:solidFill>
            </a:endParaRPr>
          </a:p>
          <a:p>
            <a:pPr indent="0" lvl="0" marL="0" marR="0" rtl="0" algn="ctr">
              <a:lnSpc>
                <a:spcPct val="101000"/>
              </a:lnSpc>
              <a:spcBef>
                <a:spcPts val="0"/>
              </a:spcBef>
              <a:spcAft>
                <a:spcPts val="0"/>
              </a:spcAft>
              <a:buNone/>
            </a:pPr>
            <a:r>
              <a:rPr b="1" i="0" lang="en-US" sz="4800" u="sng" cap="none" strike="noStrike">
                <a:solidFill>
                  <a:srgbClr val="5B4F47"/>
                </a:solidFill>
                <a:latin typeface="Alegreya Black"/>
                <a:ea typeface="Alegreya Black"/>
                <a:cs typeface="Alegreya Black"/>
                <a:sym typeface="Alegreya Black"/>
                <a:hlinkClick r:id="rId12">
                  <a:extLst>
                    <a:ext uri="{A12FA001-AC4F-418D-AE19-62706E023703}">
                      <ahyp:hlinkClr val="tx"/>
                    </a:ext>
                  </a:extLst>
                </a:hlinkClick>
              </a:rPr>
              <a:t>by Django Wexler</a:t>
            </a:r>
            <a:endParaRPr>
              <a:solidFill>
                <a:srgbClr val="5B4F47"/>
              </a:solidFill>
            </a:endParaRPr>
          </a:p>
        </p:txBody>
      </p:sp>
      <p:grpSp>
        <p:nvGrpSpPr>
          <p:cNvPr id="200" name="Google Shape;200;p15"/>
          <p:cNvGrpSpPr/>
          <p:nvPr/>
        </p:nvGrpSpPr>
        <p:grpSpPr>
          <a:xfrm>
            <a:off x="83585" y="6664671"/>
            <a:ext cx="3223051" cy="3704657"/>
            <a:chOff x="0" y="0"/>
            <a:chExt cx="4297402" cy="4939542"/>
          </a:xfrm>
        </p:grpSpPr>
        <p:sp>
          <p:nvSpPr>
            <p:cNvPr id="201" name="Google Shape;201;p15"/>
            <p:cNvSpPr/>
            <p:nvPr/>
          </p:nvSpPr>
          <p:spPr>
            <a:xfrm>
              <a:off x="0" y="0"/>
              <a:ext cx="4297402" cy="4939542"/>
            </a:xfrm>
            <a:custGeom>
              <a:rect b="b" l="l" r="r" t="t"/>
              <a:pathLst>
                <a:path extrusionOk="0" h="4939542" w="4297402">
                  <a:moveTo>
                    <a:pt x="0" y="0"/>
                  </a:moveTo>
                  <a:lnTo>
                    <a:pt x="4297402" y="0"/>
                  </a:lnTo>
                  <a:lnTo>
                    <a:pt x="4297402" y="4939542"/>
                  </a:lnTo>
                  <a:lnTo>
                    <a:pt x="0" y="4939542"/>
                  </a:lnTo>
                  <a:lnTo>
                    <a:pt x="0" y="0"/>
                  </a:lnTo>
                  <a:close/>
                </a:path>
              </a:pathLst>
            </a:custGeom>
            <a:blipFill rotWithShape="1">
              <a:blip r:embed="rId13">
                <a:alphaModFix/>
              </a:blip>
              <a:stretch>
                <a:fillRect b="0" l="0" r="0" t="0"/>
              </a:stretch>
            </a:blipFill>
            <a:ln>
              <a:noFill/>
            </a:ln>
          </p:spPr>
        </p:sp>
        <p:sp>
          <p:nvSpPr>
            <p:cNvPr id="202" name="Google Shape;202;p15"/>
            <p:cNvSpPr txBox="1"/>
            <p:nvPr/>
          </p:nvSpPr>
          <p:spPr>
            <a:xfrm rot="-221858">
              <a:off x="406503" y="254972"/>
              <a:ext cx="3479910" cy="1974642"/>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4321" u="none" cap="none" strike="noStrike">
                  <a:solidFill>
                    <a:srgbClr val="745E4D"/>
                  </a:solidFill>
                  <a:latin typeface="Arial"/>
                  <a:ea typeface="Arial"/>
                  <a:cs typeface="Arial"/>
                  <a:sym typeface="Arial"/>
                </a:rPr>
                <a:t>I’m a Series!</a:t>
              </a:r>
              <a:endParaRPr/>
            </a:p>
          </p:txBody>
        </p:sp>
      </p:grpSp>
      <p:sp>
        <p:nvSpPr>
          <p:cNvPr id="203" name="Google Shape;203;p15"/>
          <p:cNvSpPr/>
          <p:nvPr/>
        </p:nvSpPr>
        <p:spPr>
          <a:xfrm rot="318381">
            <a:off x="16012891" y="6569158"/>
            <a:ext cx="2114933" cy="3561992"/>
          </a:xfrm>
          <a:custGeom>
            <a:rect b="b" l="l" r="r" t="t"/>
            <a:pathLst>
              <a:path extrusionOk="0" h="3561992" w="2114933">
                <a:moveTo>
                  <a:pt x="0" y="0"/>
                </a:moveTo>
                <a:lnTo>
                  <a:pt x="2114933" y="0"/>
                </a:lnTo>
                <a:lnTo>
                  <a:pt x="2114933" y="3561992"/>
                </a:lnTo>
                <a:lnTo>
                  <a:pt x="0" y="3561992"/>
                </a:lnTo>
                <a:lnTo>
                  <a:pt x="0" y="0"/>
                </a:lnTo>
                <a:close/>
              </a:path>
            </a:pathLst>
          </a:custGeom>
          <a:blipFill rotWithShape="1">
            <a:blip r:embed="rId14">
              <a:alphaModFix/>
            </a:blip>
            <a:stretch>
              <a:fillRect b="0" l="0" r="0" t="0"/>
            </a:stretch>
          </a:blipFill>
          <a:ln>
            <a:noFill/>
          </a:ln>
        </p:spPr>
      </p:sp>
      <p:sp>
        <p:nvSpPr>
          <p:cNvPr id="204" name="Google Shape;204;p15"/>
          <p:cNvSpPr/>
          <p:nvPr/>
        </p:nvSpPr>
        <p:spPr>
          <a:xfrm>
            <a:off x="5209230" y="7813642"/>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15">
              <a:alphaModFix/>
            </a:blip>
            <a:stretch>
              <a:fillRect b="0" l="0" r="0" t="0"/>
            </a:stretch>
          </a:blipFill>
          <a:ln>
            <a:noFill/>
          </a:ln>
        </p:spPr>
      </p:sp>
      <p:grpSp>
        <p:nvGrpSpPr>
          <p:cNvPr id="205" name="Google Shape;205;p15"/>
          <p:cNvGrpSpPr/>
          <p:nvPr/>
        </p:nvGrpSpPr>
        <p:grpSpPr>
          <a:xfrm>
            <a:off x="15517698" y="571110"/>
            <a:ext cx="2540706" cy="2543886"/>
            <a:chOff x="0" y="0"/>
            <a:chExt cx="3387608" cy="3391848"/>
          </a:xfrm>
        </p:grpSpPr>
        <p:sp>
          <p:nvSpPr>
            <p:cNvPr id="206" name="Google Shape;206;p15"/>
            <p:cNvSpPr/>
            <p:nvPr/>
          </p:nvSpPr>
          <p:spPr>
            <a:xfrm>
              <a:off x="0" y="0"/>
              <a:ext cx="3387608" cy="3391848"/>
            </a:xfrm>
            <a:custGeom>
              <a:rect b="b" l="l" r="r" t="t"/>
              <a:pathLst>
                <a:path extrusionOk="0" h="3391848" w="3387608">
                  <a:moveTo>
                    <a:pt x="0" y="0"/>
                  </a:moveTo>
                  <a:lnTo>
                    <a:pt x="3387608" y="0"/>
                  </a:lnTo>
                  <a:lnTo>
                    <a:pt x="3387608" y="3391848"/>
                  </a:lnTo>
                  <a:lnTo>
                    <a:pt x="0" y="3391848"/>
                  </a:lnTo>
                  <a:lnTo>
                    <a:pt x="0" y="0"/>
                  </a:lnTo>
                  <a:close/>
                </a:path>
              </a:pathLst>
            </a:custGeom>
            <a:blipFill rotWithShape="1">
              <a:blip r:embed="rId16">
                <a:alphaModFix/>
              </a:blip>
              <a:stretch>
                <a:fillRect b="0" l="0" r="0" t="0"/>
              </a:stretch>
            </a:blipFill>
            <a:ln>
              <a:noFill/>
            </a:ln>
          </p:spPr>
        </p:sp>
        <p:sp>
          <p:nvSpPr>
            <p:cNvPr id="207" name="Google Shape;207;p15"/>
            <p:cNvSpPr txBox="1"/>
            <p:nvPr/>
          </p:nvSpPr>
          <p:spPr>
            <a:xfrm>
              <a:off x="371223" y="1082284"/>
              <a:ext cx="2645162" cy="1132030"/>
            </a:xfrm>
            <a:prstGeom prst="rect">
              <a:avLst/>
            </a:prstGeom>
            <a:noFill/>
            <a:ln>
              <a:noFill/>
            </a:ln>
          </p:spPr>
          <p:txBody>
            <a:bodyPr anchorCtr="0" anchor="t" bIns="0" lIns="0" spcFirstLastPara="1" rIns="0" wrap="square" tIns="0">
              <a:spAutoFit/>
            </a:bodyPr>
            <a:lstStyle/>
            <a:p>
              <a:pPr indent="0" lvl="0" marL="0" marR="0" rtl="0" algn="ctr">
                <a:lnSpc>
                  <a:spcPct val="139983"/>
                </a:lnSpc>
                <a:spcBef>
                  <a:spcPts val="0"/>
                </a:spcBef>
                <a:spcAft>
                  <a:spcPts val="0"/>
                </a:spcAft>
                <a:buNone/>
              </a:pPr>
              <a:r>
                <a:rPr b="0" i="0" lang="en-US" sz="2386" u="none" cap="none" strike="noStrike">
                  <a:solidFill>
                    <a:srgbClr val="5B4636"/>
                  </a:solidFill>
                  <a:latin typeface="Arial"/>
                  <a:ea typeface="Arial"/>
                  <a:cs typeface="Arial"/>
                  <a:sym typeface="Arial"/>
                </a:rPr>
                <a:t>Young Adult Reader</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p:nvPr/>
        </p:nvSpPr>
        <p:spPr>
          <a:xfrm>
            <a:off x="6918706" y="342808"/>
            <a:ext cx="9601384" cy="9601384"/>
          </a:xfrm>
          <a:custGeom>
            <a:rect b="b" l="l" r="r" t="t"/>
            <a:pathLst>
              <a:path extrusionOk="0" h="9601384" w="9601384">
                <a:moveTo>
                  <a:pt x="0" y="0"/>
                </a:moveTo>
                <a:lnTo>
                  <a:pt x="9601384" y="0"/>
                </a:lnTo>
                <a:lnTo>
                  <a:pt x="9601384" y="9601384"/>
                </a:lnTo>
                <a:lnTo>
                  <a:pt x="0" y="9601384"/>
                </a:lnTo>
                <a:lnTo>
                  <a:pt x="0" y="0"/>
                </a:lnTo>
                <a:close/>
              </a:path>
            </a:pathLst>
          </a:custGeom>
          <a:blipFill rotWithShape="1">
            <a:blip r:embed="rId3">
              <a:alphaModFix/>
            </a:blip>
            <a:stretch>
              <a:fillRect b="0" l="0" r="0" t="0"/>
            </a:stretch>
          </a:blipFill>
          <a:ln>
            <a:noFill/>
          </a:ln>
        </p:spPr>
      </p:sp>
      <p:sp>
        <p:nvSpPr>
          <p:cNvPr id="213" name="Google Shape;213;p16"/>
          <p:cNvSpPr/>
          <p:nvPr/>
        </p:nvSpPr>
        <p:spPr>
          <a:xfrm>
            <a:off x="9183495" y="3738580"/>
            <a:ext cx="3621218" cy="678978"/>
          </a:xfrm>
          <a:custGeom>
            <a:rect b="b" l="l" r="r" t="t"/>
            <a:pathLst>
              <a:path extrusionOk="0" h="678978" w="3621218">
                <a:moveTo>
                  <a:pt x="0" y="0"/>
                </a:moveTo>
                <a:lnTo>
                  <a:pt x="3621218" y="0"/>
                </a:lnTo>
                <a:lnTo>
                  <a:pt x="3621218" y="678978"/>
                </a:lnTo>
                <a:lnTo>
                  <a:pt x="0" y="678978"/>
                </a:lnTo>
                <a:lnTo>
                  <a:pt x="0" y="0"/>
                </a:lnTo>
                <a:close/>
              </a:path>
            </a:pathLst>
          </a:custGeom>
          <a:blipFill rotWithShape="1">
            <a:blip r:embed="rId4">
              <a:alphaModFix/>
            </a:blip>
            <a:stretch>
              <a:fillRect b="0" l="0" r="0" t="0"/>
            </a:stretch>
          </a:blipFill>
          <a:ln>
            <a:noFill/>
          </a:ln>
        </p:spPr>
      </p:sp>
      <p:sp>
        <p:nvSpPr>
          <p:cNvPr id="214" name="Google Shape;214;p16"/>
          <p:cNvSpPr/>
          <p:nvPr/>
        </p:nvSpPr>
        <p:spPr>
          <a:xfrm rot="10800000">
            <a:off x="14705440" y="-1389339"/>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5">
              <a:alphaModFix/>
            </a:blip>
            <a:stretch>
              <a:fillRect b="0" l="0" r="0" t="0"/>
            </a:stretch>
          </a:blipFill>
          <a:ln>
            <a:noFill/>
          </a:ln>
        </p:spPr>
      </p:sp>
      <p:sp>
        <p:nvSpPr>
          <p:cNvPr id="215" name="Google Shape;215;p16"/>
          <p:cNvSpPr/>
          <p:nvPr/>
        </p:nvSpPr>
        <p:spPr>
          <a:xfrm>
            <a:off x="310496" y="8842342"/>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5">
              <a:alphaModFix/>
            </a:blip>
            <a:stretch>
              <a:fillRect b="0" l="0" r="0" t="0"/>
            </a:stretch>
          </a:blipFill>
          <a:ln>
            <a:noFill/>
          </a:ln>
        </p:spPr>
      </p:sp>
      <p:sp>
        <p:nvSpPr>
          <p:cNvPr id="216" name="Google Shape;216;p16"/>
          <p:cNvSpPr/>
          <p:nvPr/>
        </p:nvSpPr>
        <p:spPr>
          <a:xfrm rot="-1001715">
            <a:off x="6290593" y="8534931"/>
            <a:ext cx="1450030" cy="1130633"/>
          </a:xfrm>
          <a:custGeom>
            <a:rect b="b" l="l" r="r" t="t"/>
            <a:pathLst>
              <a:path extrusionOk="0" h="1130633" w="1450030">
                <a:moveTo>
                  <a:pt x="0" y="0"/>
                </a:moveTo>
                <a:lnTo>
                  <a:pt x="1450030" y="0"/>
                </a:lnTo>
                <a:lnTo>
                  <a:pt x="1450030" y="1130634"/>
                </a:lnTo>
                <a:lnTo>
                  <a:pt x="0" y="1130634"/>
                </a:lnTo>
                <a:lnTo>
                  <a:pt x="0" y="0"/>
                </a:lnTo>
                <a:close/>
              </a:path>
            </a:pathLst>
          </a:custGeom>
          <a:blipFill rotWithShape="1">
            <a:blip r:embed="rId6">
              <a:alphaModFix/>
            </a:blip>
            <a:stretch>
              <a:fillRect b="0" l="0" r="0" t="0"/>
            </a:stretch>
          </a:blipFill>
          <a:ln>
            <a:noFill/>
          </a:ln>
        </p:spPr>
      </p:sp>
      <p:sp>
        <p:nvSpPr>
          <p:cNvPr id="217" name="Google Shape;217;p16"/>
          <p:cNvSpPr/>
          <p:nvPr/>
        </p:nvSpPr>
        <p:spPr>
          <a:xfrm rot="-649553">
            <a:off x="16915649" y="4829477"/>
            <a:ext cx="1562518" cy="1289788"/>
          </a:xfrm>
          <a:custGeom>
            <a:rect b="b" l="l" r="r" t="t"/>
            <a:pathLst>
              <a:path extrusionOk="0" h="1289788" w="1562518">
                <a:moveTo>
                  <a:pt x="0" y="0"/>
                </a:moveTo>
                <a:lnTo>
                  <a:pt x="1562518" y="0"/>
                </a:lnTo>
                <a:lnTo>
                  <a:pt x="1562518" y="1289788"/>
                </a:lnTo>
                <a:lnTo>
                  <a:pt x="0" y="1289788"/>
                </a:lnTo>
                <a:lnTo>
                  <a:pt x="0" y="0"/>
                </a:lnTo>
                <a:close/>
              </a:path>
            </a:pathLst>
          </a:custGeom>
          <a:blipFill rotWithShape="1">
            <a:blip r:embed="rId7">
              <a:alphaModFix/>
            </a:blip>
            <a:stretch>
              <a:fillRect b="0" l="0" r="0" t="0"/>
            </a:stretch>
          </a:blipFill>
          <a:ln>
            <a:noFill/>
          </a:ln>
        </p:spPr>
      </p:sp>
      <p:grpSp>
        <p:nvGrpSpPr>
          <p:cNvPr id="218" name="Google Shape;218;p16"/>
          <p:cNvGrpSpPr/>
          <p:nvPr/>
        </p:nvGrpSpPr>
        <p:grpSpPr>
          <a:xfrm>
            <a:off x="10609179" y="9850018"/>
            <a:ext cx="1172978" cy="1172978"/>
            <a:chOff x="0" y="0"/>
            <a:chExt cx="1563971" cy="1563971"/>
          </a:xfrm>
        </p:grpSpPr>
        <p:grpSp>
          <p:nvGrpSpPr>
            <p:cNvPr id="219" name="Google Shape;219;p16"/>
            <p:cNvGrpSpPr/>
            <p:nvPr/>
          </p:nvGrpSpPr>
          <p:grpSpPr>
            <a:xfrm>
              <a:off x="0" y="0"/>
              <a:ext cx="1563971" cy="1563971"/>
              <a:chOff x="0" y="0"/>
              <a:chExt cx="812800" cy="812800"/>
            </a:xfrm>
          </p:grpSpPr>
          <p:sp>
            <p:nvSpPr>
              <p:cNvPr id="220" name="Google Shape;22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4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16"/>
            <p:cNvGrpSpPr/>
            <p:nvPr/>
          </p:nvGrpSpPr>
          <p:grpSpPr>
            <a:xfrm>
              <a:off x="167370" y="167370"/>
              <a:ext cx="1229231" cy="1229231"/>
              <a:chOff x="0" y="0"/>
              <a:chExt cx="812800" cy="812800"/>
            </a:xfrm>
          </p:grpSpPr>
          <p:sp>
            <p:nvSpPr>
              <p:cNvPr id="223" name="Google Shape;22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25" name="Google Shape;225;p16"/>
          <p:cNvGrpSpPr/>
          <p:nvPr/>
        </p:nvGrpSpPr>
        <p:grpSpPr>
          <a:xfrm>
            <a:off x="6237930" y="-571110"/>
            <a:ext cx="1142219" cy="1142219"/>
            <a:chOff x="0" y="0"/>
            <a:chExt cx="1522959" cy="1522959"/>
          </a:xfrm>
        </p:grpSpPr>
        <p:grpSp>
          <p:nvGrpSpPr>
            <p:cNvPr id="226" name="Google Shape;226;p16"/>
            <p:cNvGrpSpPr/>
            <p:nvPr/>
          </p:nvGrpSpPr>
          <p:grpSpPr>
            <a:xfrm>
              <a:off x="0" y="0"/>
              <a:ext cx="1522959" cy="1522959"/>
              <a:chOff x="0" y="0"/>
              <a:chExt cx="812800" cy="812800"/>
            </a:xfrm>
          </p:grpSpPr>
          <p:sp>
            <p:nvSpPr>
              <p:cNvPr id="227" name="Google Shape;22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4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6"/>
            <p:cNvGrpSpPr/>
            <p:nvPr/>
          </p:nvGrpSpPr>
          <p:grpSpPr>
            <a:xfrm>
              <a:off x="162981" y="162981"/>
              <a:ext cx="1196997" cy="1196997"/>
              <a:chOff x="0" y="0"/>
              <a:chExt cx="812800" cy="812800"/>
            </a:xfrm>
          </p:grpSpPr>
          <p:sp>
            <p:nvSpPr>
              <p:cNvPr id="230" name="Google Shape;23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32" name="Google Shape;232;p16"/>
          <p:cNvSpPr/>
          <p:nvPr/>
        </p:nvSpPr>
        <p:spPr>
          <a:xfrm>
            <a:off x="-1118492" y="-99980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8">
              <a:alphaModFix/>
            </a:blip>
            <a:stretch>
              <a:fillRect b="0" l="0" r="0" t="0"/>
            </a:stretch>
          </a:blipFill>
          <a:ln>
            <a:noFill/>
          </a:ln>
        </p:spPr>
      </p:sp>
      <p:sp>
        <p:nvSpPr>
          <p:cNvPr id="233" name="Google Shape;233;p16"/>
          <p:cNvSpPr/>
          <p:nvPr/>
        </p:nvSpPr>
        <p:spPr>
          <a:xfrm rot="10800000">
            <a:off x="15366916" y="723199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8">
              <a:alphaModFix/>
            </a:blip>
            <a:stretch>
              <a:fillRect b="0" l="0" r="0" t="0"/>
            </a:stretch>
          </a:blipFill>
          <a:ln>
            <a:noFill/>
          </a:ln>
        </p:spPr>
      </p:sp>
      <p:sp>
        <p:nvSpPr>
          <p:cNvPr id="234" name="Google Shape;234;p16"/>
          <p:cNvSpPr txBox="1"/>
          <p:nvPr/>
        </p:nvSpPr>
        <p:spPr>
          <a:xfrm>
            <a:off x="7398067" y="1256436"/>
            <a:ext cx="8420400" cy="1485000"/>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US" sz="4800" u="sng" cap="none" strike="noStrike">
                <a:solidFill>
                  <a:srgbClr val="5B4F47"/>
                </a:solidFill>
                <a:latin typeface="Alegreya Black"/>
                <a:ea typeface="Alegreya Black"/>
                <a:cs typeface="Alegreya Black"/>
                <a:sym typeface="Alegreya Black"/>
                <a:hlinkClick r:id="rId9">
                  <a:extLst>
                    <a:ext uri="{A12FA001-AC4F-418D-AE19-62706E023703}">
                      <ahyp:hlinkClr val="tx"/>
                    </a:ext>
                  </a:extLst>
                </a:hlinkClick>
              </a:rPr>
              <a:t>The Midnight Library</a:t>
            </a:r>
            <a:endParaRPr>
              <a:solidFill>
                <a:srgbClr val="5B4F47"/>
              </a:solidFill>
            </a:endParaRPr>
          </a:p>
          <a:p>
            <a:pPr indent="0" lvl="0" marL="0" marR="0" rtl="0" algn="ctr">
              <a:lnSpc>
                <a:spcPct val="101000"/>
              </a:lnSpc>
              <a:spcBef>
                <a:spcPts val="0"/>
              </a:spcBef>
              <a:spcAft>
                <a:spcPts val="0"/>
              </a:spcAft>
              <a:buNone/>
            </a:pPr>
            <a:r>
              <a:rPr b="1" i="0" lang="en-US" sz="4800" u="sng" cap="none" strike="noStrike">
                <a:solidFill>
                  <a:srgbClr val="5B4F47"/>
                </a:solidFill>
                <a:latin typeface="Alegreya Black"/>
                <a:ea typeface="Alegreya Black"/>
                <a:cs typeface="Alegreya Black"/>
                <a:sym typeface="Alegreya Black"/>
                <a:hlinkClick r:id="rId10">
                  <a:extLst>
                    <a:ext uri="{A12FA001-AC4F-418D-AE19-62706E023703}">
                      <ahyp:hlinkClr val="tx"/>
                    </a:ext>
                  </a:extLst>
                </a:hlinkClick>
              </a:rPr>
              <a:t>by Michael Haig</a:t>
            </a:r>
            <a:endParaRPr>
              <a:solidFill>
                <a:srgbClr val="5B4F47"/>
              </a:solidFill>
            </a:endParaRPr>
          </a:p>
        </p:txBody>
      </p:sp>
      <p:sp>
        <p:nvSpPr>
          <p:cNvPr id="235" name="Google Shape;235;p16"/>
          <p:cNvSpPr txBox="1"/>
          <p:nvPr/>
        </p:nvSpPr>
        <p:spPr>
          <a:xfrm>
            <a:off x="7105223" y="2923711"/>
            <a:ext cx="8895250" cy="4722669"/>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3882" u="none" cap="none" strike="noStrike">
                <a:solidFill>
                  <a:srgbClr val="433831"/>
                </a:solidFill>
                <a:latin typeface="Alegreya Medium"/>
                <a:ea typeface="Alegreya Medium"/>
                <a:cs typeface="Alegreya Medium"/>
                <a:sym typeface="Alegreya Medium"/>
              </a:rPr>
              <a:t>Nora's life has been going from bad to worse. Then at the stroke of midnight on her last day on earth she finds herself transported to a library. There she is given the chance to undo her regrets and try out each of the other lives she might have lived. Which raises the ultimate question: with infinite choices, what is the best way to live?</a:t>
            </a:r>
            <a:endParaRPr/>
          </a:p>
        </p:txBody>
      </p:sp>
      <p:grpSp>
        <p:nvGrpSpPr>
          <p:cNvPr id="236" name="Google Shape;236;p16"/>
          <p:cNvGrpSpPr/>
          <p:nvPr/>
        </p:nvGrpSpPr>
        <p:grpSpPr>
          <a:xfrm rot="374897">
            <a:off x="1213911" y="985328"/>
            <a:ext cx="4840531" cy="7616221"/>
            <a:chOff x="0" y="0"/>
            <a:chExt cx="2179320" cy="3429000"/>
          </a:xfrm>
        </p:grpSpPr>
        <p:sp>
          <p:nvSpPr>
            <p:cNvPr id="237" name="Google Shape;237;p16"/>
            <p:cNvSpPr/>
            <p:nvPr/>
          </p:nvSpPr>
          <p:spPr>
            <a:xfrm>
              <a:off x="130810" y="241300"/>
              <a:ext cx="1935480" cy="2580640"/>
            </a:xfrm>
            <a:custGeom>
              <a:rect b="b" l="l" r="r" t="t"/>
              <a:pathLst>
                <a:path extrusionOk="0" h="2580640" w="1935480">
                  <a:moveTo>
                    <a:pt x="1935480" y="2580640"/>
                  </a:moveTo>
                  <a:lnTo>
                    <a:pt x="0" y="2580640"/>
                  </a:lnTo>
                  <a:lnTo>
                    <a:pt x="0" y="0"/>
                  </a:lnTo>
                  <a:lnTo>
                    <a:pt x="1935480" y="0"/>
                  </a:lnTo>
                  <a:lnTo>
                    <a:pt x="1935480" y="2580640"/>
                  </a:lnTo>
                  <a:close/>
                </a:path>
              </a:pathLst>
            </a:custGeom>
            <a:blipFill rotWithShape="1">
              <a:blip r:embed="rId11">
                <a:alphaModFix/>
              </a:blip>
              <a:stretch>
                <a:fillRect b="0" l="-16664" r="-16663" t="0"/>
              </a:stretch>
            </a:blipFill>
            <a:ln>
              <a:noFill/>
            </a:ln>
          </p:spPr>
        </p:sp>
        <p:sp>
          <p:nvSpPr>
            <p:cNvPr id="238" name="Google Shape;238;p16"/>
            <p:cNvSpPr/>
            <p:nvPr/>
          </p:nvSpPr>
          <p:spPr>
            <a:xfrm>
              <a:off x="0" y="0"/>
              <a:ext cx="2179320" cy="3429000"/>
            </a:xfrm>
            <a:custGeom>
              <a:rect b="b" l="l" r="r" t="t"/>
              <a:pathLst>
                <a:path extrusionOk="0" h="3429000" w="2179320">
                  <a:moveTo>
                    <a:pt x="2179320" y="3429000"/>
                  </a:moveTo>
                  <a:lnTo>
                    <a:pt x="0" y="3429000"/>
                  </a:lnTo>
                  <a:lnTo>
                    <a:pt x="0" y="0"/>
                  </a:lnTo>
                  <a:lnTo>
                    <a:pt x="2179320" y="0"/>
                  </a:lnTo>
                  <a:lnTo>
                    <a:pt x="2179320" y="3429000"/>
                  </a:lnTo>
                  <a:close/>
                </a:path>
              </a:pathLst>
            </a:custGeom>
            <a:blipFill rotWithShape="1">
              <a:blip r:embed="rId12">
                <a:alphaModFix/>
              </a:blip>
              <a:stretch>
                <a:fillRect b="0" l="-53" r="-52" t="0"/>
              </a:stretch>
            </a:blipFill>
            <a:ln>
              <a:noFill/>
            </a:ln>
          </p:spPr>
        </p:sp>
      </p:grpSp>
      <p:sp>
        <p:nvSpPr>
          <p:cNvPr id="239" name="Google Shape;239;p16"/>
          <p:cNvSpPr/>
          <p:nvPr/>
        </p:nvSpPr>
        <p:spPr>
          <a:xfrm rot="318381">
            <a:off x="15783296" y="1052028"/>
            <a:ext cx="2114933" cy="3561992"/>
          </a:xfrm>
          <a:custGeom>
            <a:rect b="b" l="l" r="r" t="t"/>
            <a:pathLst>
              <a:path extrusionOk="0" h="3561992" w="2114933">
                <a:moveTo>
                  <a:pt x="0" y="0"/>
                </a:moveTo>
                <a:lnTo>
                  <a:pt x="2114932" y="0"/>
                </a:lnTo>
                <a:lnTo>
                  <a:pt x="2114932" y="3561992"/>
                </a:lnTo>
                <a:lnTo>
                  <a:pt x="0" y="3561992"/>
                </a:lnTo>
                <a:lnTo>
                  <a:pt x="0" y="0"/>
                </a:lnTo>
                <a:close/>
              </a:path>
            </a:pathLst>
          </a:custGeom>
          <a:blipFill rotWithShape="1">
            <a:blip r:embed="rId13">
              <a:alphaModFix/>
            </a:blip>
            <a:stretch>
              <a:fillRect b="0" l="0" r="0" t="0"/>
            </a:stretch>
          </a:blipFill>
          <a:ln>
            <a:noFill/>
          </a:ln>
        </p:spPr>
      </p:sp>
      <p:sp>
        <p:nvSpPr>
          <p:cNvPr id="240" name="Google Shape;240;p16"/>
          <p:cNvSpPr/>
          <p:nvPr/>
        </p:nvSpPr>
        <p:spPr>
          <a:xfrm rot="318381">
            <a:off x="15935696" y="1204428"/>
            <a:ext cx="2114933" cy="3561992"/>
          </a:xfrm>
          <a:custGeom>
            <a:rect b="b" l="l" r="r" t="t"/>
            <a:pathLst>
              <a:path extrusionOk="0" h="3561992" w="2114933">
                <a:moveTo>
                  <a:pt x="0" y="0"/>
                </a:moveTo>
                <a:lnTo>
                  <a:pt x="2114932" y="0"/>
                </a:lnTo>
                <a:lnTo>
                  <a:pt x="2114932" y="3561992"/>
                </a:lnTo>
                <a:lnTo>
                  <a:pt x="0" y="3561992"/>
                </a:lnTo>
                <a:lnTo>
                  <a:pt x="0" y="0"/>
                </a:lnTo>
                <a:close/>
              </a:path>
            </a:pathLst>
          </a:custGeom>
          <a:blipFill rotWithShape="1">
            <a:blip r:embed="rId13">
              <a:alphaModFix/>
            </a:blip>
            <a:stretch>
              <a:fillRect b="0" l="0" r="0" t="0"/>
            </a:stretch>
          </a:blipFill>
          <a:ln>
            <a:noFill/>
          </a:ln>
        </p:spPr>
      </p:sp>
      <p:sp>
        <p:nvSpPr>
          <p:cNvPr id="241" name="Google Shape;241;p16"/>
          <p:cNvSpPr/>
          <p:nvPr/>
        </p:nvSpPr>
        <p:spPr>
          <a:xfrm>
            <a:off x="16000463" y="7930894"/>
            <a:ext cx="2177098" cy="2177098"/>
          </a:xfrm>
          <a:custGeom>
            <a:rect b="b" l="l" r="r" t="t"/>
            <a:pathLst>
              <a:path extrusionOk="0" h="2177098" w="2177098">
                <a:moveTo>
                  <a:pt x="0" y="0"/>
                </a:moveTo>
                <a:lnTo>
                  <a:pt x="2177098" y="0"/>
                </a:lnTo>
                <a:lnTo>
                  <a:pt x="2177098" y="2177098"/>
                </a:lnTo>
                <a:lnTo>
                  <a:pt x="0" y="2177098"/>
                </a:lnTo>
                <a:lnTo>
                  <a:pt x="0" y="0"/>
                </a:lnTo>
                <a:close/>
              </a:path>
            </a:pathLst>
          </a:custGeom>
          <a:blipFill rotWithShape="1">
            <a:blip r:embed="rId14">
              <a:alphaModFix/>
            </a:blip>
            <a:stretch>
              <a:fillRect b="0" l="0" r="0" t="0"/>
            </a:stretch>
          </a:blipFill>
          <a:ln>
            <a:noFill/>
          </a:ln>
        </p:spPr>
      </p:sp>
      <p:grpSp>
        <p:nvGrpSpPr>
          <p:cNvPr id="242" name="Google Shape;242;p16"/>
          <p:cNvGrpSpPr/>
          <p:nvPr/>
        </p:nvGrpSpPr>
        <p:grpSpPr>
          <a:xfrm>
            <a:off x="3242272" y="7792753"/>
            <a:ext cx="2540706" cy="2615006"/>
            <a:chOff x="0" y="0"/>
            <a:chExt cx="3387608" cy="3486675"/>
          </a:xfrm>
        </p:grpSpPr>
        <p:sp>
          <p:nvSpPr>
            <p:cNvPr id="243" name="Google Shape;243;p16"/>
            <p:cNvSpPr/>
            <p:nvPr/>
          </p:nvSpPr>
          <p:spPr>
            <a:xfrm>
              <a:off x="0" y="0"/>
              <a:ext cx="3387608" cy="3486675"/>
            </a:xfrm>
            <a:custGeom>
              <a:rect b="b" l="l" r="r" t="t"/>
              <a:pathLst>
                <a:path extrusionOk="0" h="3486675" w="3387608">
                  <a:moveTo>
                    <a:pt x="0" y="0"/>
                  </a:moveTo>
                  <a:lnTo>
                    <a:pt x="3387608" y="0"/>
                  </a:lnTo>
                  <a:lnTo>
                    <a:pt x="3387608" y="3486675"/>
                  </a:lnTo>
                  <a:lnTo>
                    <a:pt x="0" y="3486675"/>
                  </a:lnTo>
                  <a:lnTo>
                    <a:pt x="0" y="0"/>
                  </a:lnTo>
                  <a:close/>
                </a:path>
              </a:pathLst>
            </a:custGeom>
            <a:blipFill rotWithShape="1">
              <a:blip r:embed="rId15">
                <a:alphaModFix/>
              </a:blip>
              <a:stretch>
                <a:fillRect b="0" l="-1396" r="-1395" t="0"/>
              </a:stretch>
            </a:blipFill>
            <a:ln>
              <a:noFill/>
            </a:ln>
          </p:spPr>
        </p:sp>
        <p:sp>
          <p:nvSpPr>
            <p:cNvPr id="244" name="Google Shape;244;p16"/>
            <p:cNvSpPr txBox="1"/>
            <p:nvPr/>
          </p:nvSpPr>
          <p:spPr>
            <a:xfrm>
              <a:off x="371237" y="1072765"/>
              <a:ext cx="2645100" cy="12738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US" sz="2586" u="none" cap="none" strike="noStrike">
                  <a:solidFill>
                    <a:srgbClr val="5B4636"/>
                  </a:solidFill>
                  <a:latin typeface="Arial"/>
                  <a:ea typeface="Arial"/>
                  <a:cs typeface="Arial"/>
                  <a:sym typeface="Arial"/>
                </a:rPr>
                <a:t> </a:t>
              </a:r>
              <a:r>
                <a:rPr lang="en-US" sz="2586">
                  <a:solidFill>
                    <a:srgbClr val="5B4636"/>
                  </a:solidFill>
                </a:rPr>
                <a:t>Adult</a:t>
              </a:r>
              <a:r>
                <a:rPr b="0" i="0" lang="en-US" sz="2586" u="none" cap="none" strike="noStrike">
                  <a:solidFill>
                    <a:srgbClr val="5B4636"/>
                  </a:solidFill>
                  <a:latin typeface="Arial"/>
                  <a:ea typeface="Arial"/>
                  <a:cs typeface="Arial"/>
                  <a:sym typeface="Arial"/>
                </a:rPr>
                <a:t> Reader</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4"/>
        </a:solidFill>
      </p:bgPr>
    </p:bg>
    <p:spTree>
      <p:nvGrpSpPr>
        <p:cNvPr id="248" name="Shape 248"/>
        <p:cNvGrpSpPr/>
        <p:nvPr/>
      </p:nvGrpSpPr>
      <p:grpSpPr>
        <a:xfrm>
          <a:off x="0" y="0"/>
          <a:ext cx="0" cy="0"/>
          <a:chOff x="0" y="0"/>
          <a:chExt cx="0" cy="0"/>
        </a:xfrm>
      </p:grpSpPr>
      <p:cxnSp>
        <p:nvCxnSpPr>
          <p:cNvPr id="249" name="Google Shape;249;p17"/>
          <p:cNvCxnSpPr/>
          <p:nvPr/>
        </p:nvCxnSpPr>
        <p:spPr>
          <a:xfrm>
            <a:off x="2970570" y="4703526"/>
            <a:ext cx="11639620" cy="0"/>
          </a:xfrm>
          <a:prstGeom prst="straightConnector1">
            <a:avLst/>
          </a:prstGeom>
          <a:noFill/>
          <a:ln cap="flat" cmpd="sng" w="95250">
            <a:solidFill>
              <a:srgbClr val="DDC1A7"/>
            </a:solidFill>
            <a:prstDash val="solid"/>
            <a:round/>
            <a:headEnd len="sm" w="sm" type="none"/>
            <a:tailEnd len="sm" w="sm" type="none"/>
          </a:ln>
        </p:spPr>
      </p:cxnSp>
      <p:sp>
        <p:nvSpPr>
          <p:cNvPr id="250" name="Google Shape;250;p17"/>
          <p:cNvSpPr txBox="1"/>
          <p:nvPr/>
        </p:nvSpPr>
        <p:spPr>
          <a:xfrm>
            <a:off x="5631157" y="2050140"/>
            <a:ext cx="7025686" cy="816466"/>
          </a:xfrm>
          <a:prstGeom prst="rect">
            <a:avLst/>
          </a:prstGeom>
          <a:noFill/>
          <a:ln>
            <a:noFill/>
          </a:ln>
        </p:spPr>
        <p:txBody>
          <a:bodyPr anchorCtr="0" anchor="t" bIns="0" lIns="0" spcFirstLastPara="1" rIns="0" wrap="square" tIns="0">
            <a:spAutoFit/>
          </a:bodyPr>
          <a:lstStyle/>
          <a:p>
            <a:pPr indent="0" lvl="0" marL="0" marR="0" rtl="0" algn="ctr">
              <a:lnSpc>
                <a:spcPct val="100999"/>
              </a:lnSpc>
              <a:spcBef>
                <a:spcPts val="0"/>
              </a:spcBef>
              <a:spcAft>
                <a:spcPts val="0"/>
              </a:spcAft>
              <a:buNone/>
            </a:pPr>
            <a:r>
              <a:rPr b="1" i="0" lang="en-US" sz="6204" u="none" cap="none" strike="noStrike">
                <a:solidFill>
                  <a:srgbClr val="5B4F47"/>
                </a:solidFill>
                <a:latin typeface="Alegreya Black"/>
                <a:ea typeface="Alegreya Black"/>
                <a:cs typeface="Alegreya Black"/>
                <a:sym typeface="Alegreya Black"/>
              </a:rPr>
              <a:t>Magazines</a:t>
            </a:r>
            <a:endParaRPr/>
          </a:p>
        </p:txBody>
      </p:sp>
      <p:grpSp>
        <p:nvGrpSpPr>
          <p:cNvPr id="251" name="Google Shape;251;p17"/>
          <p:cNvGrpSpPr/>
          <p:nvPr/>
        </p:nvGrpSpPr>
        <p:grpSpPr>
          <a:xfrm>
            <a:off x="1215523" y="4984835"/>
            <a:ext cx="3405609" cy="4304559"/>
            <a:chOff x="0" y="-38100"/>
            <a:chExt cx="817783" cy="1033647"/>
          </a:xfrm>
        </p:grpSpPr>
        <p:sp>
          <p:nvSpPr>
            <p:cNvPr id="252" name="Google Shape;252;p17"/>
            <p:cNvSpPr/>
            <p:nvPr/>
          </p:nvSpPr>
          <p:spPr>
            <a:xfrm>
              <a:off x="0" y="0"/>
              <a:ext cx="817783" cy="995547"/>
            </a:xfrm>
            <a:custGeom>
              <a:rect b="b" l="l" r="r" t="t"/>
              <a:pathLst>
                <a:path extrusionOk="0" h="995547" w="817783">
                  <a:moveTo>
                    <a:pt x="45466" y="0"/>
                  </a:moveTo>
                  <a:lnTo>
                    <a:pt x="772318" y="0"/>
                  </a:lnTo>
                  <a:cubicBezTo>
                    <a:pt x="784376" y="0"/>
                    <a:pt x="795940" y="4790"/>
                    <a:pt x="804467" y="13317"/>
                  </a:cubicBezTo>
                  <a:cubicBezTo>
                    <a:pt x="812993" y="21843"/>
                    <a:pt x="817783" y="33407"/>
                    <a:pt x="817783" y="45466"/>
                  </a:cubicBezTo>
                  <a:lnTo>
                    <a:pt x="817783" y="950081"/>
                  </a:lnTo>
                  <a:cubicBezTo>
                    <a:pt x="817783" y="962139"/>
                    <a:pt x="812993" y="973704"/>
                    <a:pt x="804467" y="982230"/>
                  </a:cubicBezTo>
                  <a:cubicBezTo>
                    <a:pt x="795940" y="990756"/>
                    <a:pt x="784376" y="995547"/>
                    <a:pt x="772318" y="995547"/>
                  </a:cubicBezTo>
                  <a:lnTo>
                    <a:pt x="45466" y="995547"/>
                  </a:lnTo>
                  <a:cubicBezTo>
                    <a:pt x="33407" y="995547"/>
                    <a:pt x="21843" y="990756"/>
                    <a:pt x="13317" y="982230"/>
                  </a:cubicBezTo>
                  <a:cubicBezTo>
                    <a:pt x="4790" y="973704"/>
                    <a:pt x="0" y="962139"/>
                    <a:pt x="0" y="950081"/>
                  </a:cubicBezTo>
                  <a:lnTo>
                    <a:pt x="0" y="45466"/>
                  </a:lnTo>
                  <a:cubicBezTo>
                    <a:pt x="0" y="33407"/>
                    <a:pt x="4790" y="21843"/>
                    <a:pt x="13317" y="13317"/>
                  </a:cubicBezTo>
                  <a:cubicBezTo>
                    <a:pt x="21843" y="4790"/>
                    <a:pt x="33407" y="0"/>
                    <a:pt x="45466" y="0"/>
                  </a:cubicBezTo>
                  <a:close/>
                </a:path>
              </a:pathLst>
            </a:custGeom>
            <a:solidFill>
              <a:srgbClr val="000000">
                <a:alpha val="0"/>
              </a:srgbClr>
            </a:solidFill>
            <a:ln cap="sq" cmpd="sng" w="19050">
              <a:solidFill>
                <a:srgbClr val="CE7D5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7"/>
            <p:cNvSpPr txBox="1"/>
            <p:nvPr/>
          </p:nvSpPr>
          <p:spPr>
            <a:xfrm>
              <a:off x="0" y="-38100"/>
              <a:ext cx="817783" cy="103364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p17"/>
          <p:cNvGrpSpPr/>
          <p:nvPr/>
        </p:nvGrpSpPr>
        <p:grpSpPr>
          <a:xfrm>
            <a:off x="12880253" y="5232850"/>
            <a:ext cx="3280980" cy="4229154"/>
            <a:chOff x="0" y="-38100"/>
            <a:chExt cx="787856" cy="1015540"/>
          </a:xfrm>
        </p:grpSpPr>
        <p:sp>
          <p:nvSpPr>
            <p:cNvPr id="255" name="Google Shape;255;p17"/>
            <p:cNvSpPr/>
            <p:nvPr/>
          </p:nvSpPr>
          <p:spPr>
            <a:xfrm>
              <a:off x="0" y="0"/>
              <a:ext cx="787856" cy="977440"/>
            </a:xfrm>
            <a:custGeom>
              <a:rect b="b" l="l" r="r" t="t"/>
              <a:pathLst>
                <a:path extrusionOk="0" h="977440" w="787856">
                  <a:moveTo>
                    <a:pt x="47193" y="0"/>
                  </a:moveTo>
                  <a:lnTo>
                    <a:pt x="740664" y="0"/>
                  </a:lnTo>
                  <a:cubicBezTo>
                    <a:pt x="766728" y="0"/>
                    <a:pt x="787856" y="21129"/>
                    <a:pt x="787856" y="47193"/>
                  </a:cubicBezTo>
                  <a:lnTo>
                    <a:pt x="787856" y="930247"/>
                  </a:lnTo>
                  <a:cubicBezTo>
                    <a:pt x="787856" y="942763"/>
                    <a:pt x="782884" y="954767"/>
                    <a:pt x="774034" y="963617"/>
                  </a:cubicBezTo>
                  <a:cubicBezTo>
                    <a:pt x="765184" y="972468"/>
                    <a:pt x="753180" y="977440"/>
                    <a:pt x="740664" y="977440"/>
                  </a:cubicBezTo>
                  <a:lnTo>
                    <a:pt x="47193" y="977440"/>
                  </a:lnTo>
                  <a:cubicBezTo>
                    <a:pt x="21129" y="977440"/>
                    <a:pt x="0" y="956311"/>
                    <a:pt x="0" y="930247"/>
                  </a:cubicBezTo>
                  <a:lnTo>
                    <a:pt x="0" y="47193"/>
                  </a:lnTo>
                  <a:cubicBezTo>
                    <a:pt x="0" y="34676"/>
                    <a:pt x="4972" y="22673"/>
                    <a:pt x="13822" y="13822"/>
                  </a:cubicBezTo>
                  <a:cubicBezTo>
                    <a:pt x="22673" y="4972"/>
                    <a:pt x="34676" y="0"/>
                    <a:pt x="47193" y="0"/>
                  </a:cubicBezTo>
                  <a:close/>
                </a:path>
              </a:pathLst>
            </a:custGeom>
            <a:solidFill>
              <a:srgbClr val="000000">
                <a:alpha val="0"/>
              </a:srgbClr>
            </a:solidFill>
            <a:ln cap="sq" cmpd="sng" w="19050">
              <a:solidFill>
                <a:srgbClr val="CE7D5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7"/>
            <p:cNvSpPr txBox="1"/>
            <p:nvPr/>
          </p:nvSpPr>
          <p:spPr>
            <a:xfrm>
              <a:off x="0" y="-38100"/>
              <a:ext cx="787856" cy="101554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7" name="Google Shape;257;p17"/>
          <p:cNvCxnSpPr/>
          <p:nvPr/>
        </p:nvCxnSpPr>
        <p:spPr>
          <a:xfrm rot="5400000">
            <a:off x="2426475" y="5247620"/>
            <a:ext cx="1183439" cy="0"/>
          </a:xfrm>
          <a:prstGeom prst="straightConnector1">
            <a:avLst/>
          </a:prstGeom>
          <a:noFill/>
          <a:ln cap="flat" cmpd="sng" w="95250">
            <a:solidFill>
              <a:srgbClr val="DDC1A7"/>
            </a:solidFill>
            <a:prstDash val="solid"/>
            <a:round/>
            <a:headEnd len="sm" w="sm" type="none"/>
            <a:tailEnd len="med" w="med" type="triangle"/>
          </a:ln>
        </p:spPr>
      </p:cxnSp>
      <p:cxnSp>
        <p:nvCxnSpPr>
          <p:cNvPr id="258" name="Google Shape;258;p17"/>
          <p:cNvCxnSpPr/>
          <p:nvPr/>
        </p:nvCxnSpPr>
        <p:spPr>
          <a:xfrm rot="5400000">
            <a:off x="8556432" y="5013820"/>
            <a:ext cx="715839" cy="0"/>
          </a:xfrm>
          <a:prstGeom prst="straightConnector1">
            <a:avLst/>
          </a:prstGeom>
          <a:noFill/>
          <a:ln cap="flat" cmpd="sng" w="95250">
            <a:solidFill>
              <a:srgbClr val="DDC1A7"/>
            </a:solidFill>
            <a:prstDash val="solid"/>
            <a:round/>
            <a:headEnd len="sm" w="sm" type="none"/>
            <a:tailEnd len="med" w="med" type="triangle"/>
          </a:ln>
        </p:spPr>
      </p:cxnSp>
      <p:cxnSp>
        <p:nvCxnSpPr>
          <p:cNvPr id="259" name="Google Shape;259;p17"/>
          <p:cNvCxnSpPr/>
          <p:nvPr/>
        </p:nvCxnSpPr>
        <p:spPr>
          <a:xfrm rot="5400000">
            <a:off x="13975608" y="5242858"/>
            <a:ext cx="1173914" cy="0"/>
          </a:xfrm>
          <a:prstGeom prst="straightConnector1">
            <a:avLst/>
          </a:prstGeom>
          <a:noFill/>
          <a:ln cap="flat" cmpd="sng" w="95250">
            <a:solidFill>
              <a:srgbClr val="DDC1A7"/>
            </a:solidFill>
            <a:prstDash val="solid"/>
            <a:round/>
            <a:headEnd len="sm" w="sm" type="none"/>
            <a:tailEnd len="med" w="med" type="triangle"/>
          </a:ln>
        </p:spPr>
      </p:cxnSp>
      <p:sp>
        <p:nvSpPr>
          <p:cNvPr id="260" name="Google Shape;260;p17"/>
          <p:cNvSpPr/>
          <p:nvPr/>
        </p:nvSpPr>
        <p:spPr>
          <a:xfrm rot="10800000">
            <a:off x="14705440" y="-1389339"/>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3">
              <a:alphaModFix/>
            </a:blip>
            <a:stretch>
              <a:fillRect b="0" l="0" r="0" t="0"/>
            </a:stretch>
          </a:blipFill>
          <a:ln>
            <a:noFill/>
          </a:ln>
        </p:spPr>
      </p:sp>
      <p:sp>
        <p:nvSpPr>
          <p:cNvPr id="261" name="Google Shape;261;p17"/>
          <p:cNvSpPr/>
          <p:nvPr/>
        </p:nvSpPr>
        <p:spPr>
          <a:xfrm>
            <a:off x="310496" y="8842342"/>
            <a:ext cx="3352965" cy="2840876"/>
          </a:xfrm>
          <a:custGeom>
            <a:rect b="b" l="l" r="r" t="t"/>
            <a:pathLst>
              <a:path extrusionOk="0" h="2840876" w="3352965">
                <a:moveTo>
                  <a:pt x="0" y="0"/>
                </a:moveTo>
                <a:lnTo>
                  <a:pt x="3352965" y="0"/>
                </a:lnTo>
                <a:lnTo>
                  <a:pt x="3352965" y="2840876"/>
                </a:lnTo>
                <a:lnTo>
                  <a:pt x="0" y="2840876"/>
                </a:lnTo>
                <a:lnTo>
                  <a:pt x="0" y="0"/>
                </a:lnTo>
                <a:close/>
              </a:path>
            </a:pathLst>
          </a:custGeom>
          <a:blipFill rotWithShape="1">
            <a:blip r:embed="rId3">
              <a:alphaModFix/>
            </a:blip>
            <a:stretch>
              <a:fillRect b="0" l="0" r="0" t="0"/>
            </a:stretch>
          </a:blipFill>
          <a:ln>
            <a:noFill/>
          </a:ln>
        </p:spPr>
      </p:sp>
      <p:sp>
        <p:nvSpPr>
          <p:cNvPr id="262" name="Google Shape;262;p17"/>
          <p:cNvSpPr/>
          <p:nvPr/>
        </p:nvSpPr>
        <p:spPr>
          <a:xfrm rot="-1001715">
            <a:off x="6290593" y="8534931"/>
            <a:ext cx="1450030" cy="1130633"/>
          </a:xfrm>
          <a:custGeom>
            <a:rect b="b" l="l" r="r" t="t"/>
            <a:pathLst>
              <a:path extrusionOk="0" h="1130633" w="1450030">
                <a:moveTo>
                  <a:pt x="0" y="0"/>
                </a:moveTo>
                <a:lnTo>
                  <a:pt x="1450030" y="0"/>
                </a:lnTo>
                <a:lnTo>
                  <a:pt x="1450030" y="1130634"/>
                </a:lnTo>
                <a:lnTo>
                  <a:pt x="0" y="1130634"/>
                </a:lnTo>
                <a:lnTo>
                  <a:pt x="0" y="0"/>
                </a:lnTo>
                <a:close/>
              </a:path>
            </a:pathLst>
          </a:custGeom>
          <a:blipFill rotWithShape="1">
            <a:blip r:embed="rId4">
              <a:alphaModFix/>
            </a:blip>
            <a:stretch>
              <a:fillRect b="0" l="0" r="0" t="0"/>
            </a:stretch>
          </a:blipFill>
          <a:ln>
            <a:noFill/>
          </a:ln>
        </p:spPr>
      </p:sp>
      <p:sp>
        <p:nvSpPr>
          <p:cNvPr id="263" name="Google Shape;263;p17"/>
          <p:cNvSpPr/>
          <p:nvPr/>
        </p:nvSpPr>
        <p:spPr>
          <a:xfrm rot="-649553">
            <a:off x="16924670" y="4247488"/>
            <a:ext cx="1562518" cy="1289788"/>
          </a:xfrm>
          <a:custGeom>
            <a:rect b="b" l="l" r="r" t="t"/>
            <a:pathLst>
              <a:path extrusionOk="0" h="1289788" w="1562518">
                <a:moveTo>
                  <a:pt x="0" y="0"/>
                </a:moveTo>
                <a:lnTo>
                  <a:pt x="1562518" y="0"/>
                </a:lnTo>
                <a:lnTo>
                  <a:pt x="1562518" y="1289787"/>
                </a:lnTo>
                <a:lnTo>
                  <a:pt x="0" y="1289787"/>
                </a:lnTo>
                <a:lnTo>
                  <a:pt x="0" y="0"/>
                </a:lnTo>
                <a:close/>
              </a:path>
            </a:pathLst>
          </a:custGeom>
          <a:blipFill rotWithShape="1">
            <a:blip r:embed="rId5">
              <a:alphaModFix/>
            </a:blip>
            <a:stretch>
              <a:fillRect b="0" l="0" r="0" t="0"/>
            </a:stretch>
          </a:blipFill>
          <a:ln>
            <a:noFill/>
          </a:ln>
        </p:spPr>
      </p:sp>
      <p:grpSp>
        <p:nvGrpSpPr>
          <p:cNvPr id="264" name="Google Shape;264;p17"/>
          <p:cNvGrpSpPr/>
          <p:nvPr/>
        </p:nvGrpSpPr>
        <p:grpSpPr>
          <a:xfrm>
            <a:off x="10609179" y="9850018"/>
            <a:ext cx="1172978" cy="1172978"/>
            <a:chOff x="0" y="0"/>
            <a:chExt cx="1563971" cy="1563971"/>
          </a:xfrm>
        </p:grpSpPr>
        <p:grpSp>
          <p:nvGrpSpPr>
            <p:cNvPr id="265" name="Google Shape;265;p17"/>
            <p:cNvGrpSpPr/>
            <p:nvPr/>
          </p:nvGrpSpPr>
          <p:grpSpPr>
            <a:xfrm>
              <a:off x="0" y="0"/>
              <a:ext cx="1563971" cy="1563971"/>
              <a:chOff x="0" y="0"/>
              <a:chExt cx="812800" cy="812800"/>
            </a:xfrm>
          </p:grpSpPr>
          <p:sp>
            <p:nvSpPr>
              <p:cNvPr id="266" name="Google Shape;26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1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17"/>
            <p:cNvGrpSpPr/>
            <p:nvPr/>
          </p:nvGrpSpPr>
          <p:grpSpPr>
            <a:xfrm>
              <a:off x="167370" y="167370"/>
              <a:ext cx="1229231" cy="1229231"/>
              <a:chOff x="0" y="0"/>
              <a:chExt cx="812800" cy="812800"/>
            </a:xfrm>
          </p:grpSpPr>
          <p:sp>
            <p:nvSpPr>
              <p:cNvPr id="269" name="Google Shape;26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6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71" name="Google Shape;271;p17"/>
          <p:cNvGrpSpPr/>
          <p:nvPr/>
        </p:nvGrpSpPr>
        <p:grpSpPr>
          <a:xfrm>
            <a:off x="6237930" y="-571110"/>
            <a:ext cx="1142219" cy="1142219"/>
            <a:chOff x="0" y="0"/>
            <a:chExt cx="1522959" cy="1522959"/>
          </a:xfrm>
        </p:grpSpPr>
        <p:grpSp>
          <p:nvGrpSpPr>
            <p:cNvPr id="272" name="Google Shape;272;p17"/>
            <p:cNvGrpSpPr/>
            <p:nvPr/>
          </p:nvGrpSpPr>
          <p:grpSpPr>
            <a:xfrm>
              <a:off x="0" y="0"/>
              <a:ext cx="1522959" cy="1522959"/>
              <a:chOff x="0" y="0"/>
              <a:chExt cx="812800" cy="812800"/>
            </a:xfrm>
          </p:grpSpPr>
          <p:sp>
            <p:nvSpPr>
              <p:cNvPr id="273" name="Google Shape;27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1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17"/>
            <p:cNvGrpSpPr/>
            <p:nvPr/>
          </p:nvGrpSpPr>
          <p:grpSpPr>
            <a:xfrm>
              <a:off x="162981" y="162981"/>
              <a:ext cx="1196997" cy="1196997"/>
              <a:chOff x="0" y="0"/>
              <a:chExt cx="812800" cy="812800"/>
            </a:xfrm>
          </p:grpSpPr>
          <p:sp>
            <p:nvSpPr>
              <p:cNvPr id="276" name="Google Shape;27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7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8" name="Google Shape;278;p17"/>
          <p:cNvSpPr/>
          <p:nvPr/>
        </p:nvSpPr>
        <p:spPr>
          <a:xfrm>
            <a:off x="-1118492" y="-99980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6">
              <a:alphaModFix/>
            </a:blip>
            <a:stretch>
              <a:fillRect b="0" l="0" r="0" t="0"/>
            </a:stretch>
          </a:blipFill>
          <a:ln>
            <a:noFill/>
          </a:ln>
        </p:spPr>
      </p:sp>
      <p:sp>
        <p:nvSpPr>
          <p:cNvPr id="279" name="Google Shape;279;p17"/>
          <p:cNvSpPr/>
          <p:nvPr/>
        </p:nvSpPr>
        <p:spPr>
          <a:xfrm rot="10800000">
            <a:off x="15366916" y="7231994"/>
            <a:ext cx="4294383" cy="4114800"/>
          </a:xfrm>
          <a:custGeom>
            <a:rect b="b" l="l" r="r" t="t"/>
            <a:pathLst>
              <a:path extrusionOk="0" h="4114800" w="4294383">
                <a:moveTo>
                  <a:pt x="0" y="0"/>
                </a:moveTo>
                <a:lnTo>
                  <a:pt x="4294384" y="0"/>
                </a:lnTo>
                <a:lnTo>
                  <a:pt x="4294384" y="4114800"/>
                </a:lnTo>
                <a:lnTo>
                  <a:pt x="0" y="4114800"/>
                </a:lnTo>
                <a:lnTo>
                  <a:pt x="0" y="0"/>
                </a:lnTo>
                <a:close/>
              </a:path>
            </a:pathLst>
          </a:custGeom>
          <a:blipFill rotWithShape="1">
            <a:blip r:embed="rId6">
              <a:alphaModFix/>
            </a:blip>
            <a:stretch>
              <a:fillRect b="0" l="0" r="0" t="0"/>
            </a:stretch>
          </a:blipFill>
          <a:ln>
            <a:noFill/>
          </a:ln>
        </p:spPr>
      </p:sp>
      <p:grpSp>
        <p:nvGrpSpPr>
          <p:cNvPr id="280" name="Google Shape;280;p17"/>
          <p:cNvGrpSpPr/>
          <p:nvPr/>
        </p:nvGrpSpPr>
        <p:grpSpPr>
          <a:xfrm>
            <a:off x="7380149" y="4838053"/>
            <a:ext cx="3164896" cy="4298212"/>
            <a:chOff x="0" y="-38100"/>
            <a:chExt cx="759981" cy="1032123"/>
          </a:xfrm>
        </p:grpSpPr>
        <p:sp>
          <p:nvSpPr>
            <p:cNvPr id="281" name="Google Shape;281;p17"/>
            <p:cNvSpPr/>
            <p:nvPr/>
          </p:nvSpPr>
          <p:spPr>
            <a:xfrm>
              <a:off x="0" y="0"/>
              <a:ext cx="759981" cy="994023"/>
            </a:xfrm>
            <a:custGeom>
              <a:rect b="b" l="l" r="r" t="t"/>
              <a:pathLst>
                <a:path extrusionOk="0" h="994023" w="759981">
                  <a:moveTo>
                    <a:pt x="48924" y="0"/>
                  </a:moveTo>
                  <a:lnTo>
                    <a:pt x="711058" y="0"/>
                  </a:lnTo>
                  <a:cubicBezTo>
                    <a:pt x="738077" y="0"/>
                    <a:pt x="759981" y="21904"/>
                    <a:pt x="759981" y="48924"/>
                  </a:cubicBezTo>
                  <a:lnTo>
                    <a:pt x="759981" y="945099"/>
                  </a:lnTo>
                  <a:cubicBezTo>
                    <a:pt x="759981" y="972119"/>
                    <a:pt x="738077" y="994023"/>
                    <a:pt x="711058" y="994023"/>
                  </a:cubicBezTo>
                  <a:lnTo>
                    <a:pt x="48924" y="994023"/>
                  </a:lnTo>
                  <a:cubicBezTo>
                    <a:pt x="35948" y="994023"/>
                    <a:pt x="23504" y="988868"/>
                    <a:pt x="14329" y="979693"/>
                  </a:cubicBezTo>
                  <a:cubicBezTo>
                    <a:pt x="5154" y="970518"/>
                    <a:pt x="0" y="958074"/>
                    <a:pt x="0" y="945099"/>
                  </a:cubicBezTo>
                  <a:lnTo>
                    <a:pt x="0" y="48924"/>
                  </a:lnTo>
                  <a:cubicBezTo>
                    <a:pt x="0" y="21904"/>
                    <a:pt x="21904" y="0"/>
                    <a:pt x="48924" y="0"/>
                  </a:cubicBezTo>
                  <a:close/>
                </a:path>
              </a:pathLst>
            </a:custGeom>
            <a:solidFill>
              <a:srgbClr val="000000">
                <a:alpha val="0"/>
              </a:srgbClr>
            </a:solidFill>
            <a:ln cap="sq" cmpd="sng" w="19050">
              <a:solidFill>
                <a:srgbClr val="CE7D5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txBox="1"/>
            <p:nvPr/>
          </p:nvSpPr>
          <p:spPr>
            <a:xfrm>
              <a:off x="0" y="-38100"/>
              <a:ext cx="759981" cy="10321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17"/>
          <p:cNvSpPr txBox="1"/>
          <p:nvPr/>
        </p:nvSpPr>
        <p:spPr>
          <a:xfrm>
            <a:off x="12533778" y="3556314"/>
            <a:ext cx="4776000" cy="639900"/>
          </a:xfrm>
          <a:prstGeom prst="rect">
            <a:avLst/>
          </a:prstGeom>
          <a:noFill/>
          <a:ln>
            <a:noFill/>
          </a:ln>
        </p:spPr>
        <p:txBody>
          <a:bodyPr anchorCtr="0" anchor="t" bIns="0" lIns="0" spcFirstLastPara="1" rIns="0" wrap="square" tIns="0">
            <a:spAutoFit/>
          </a:bodyPr>
          <a:lstStyle/>
          <a:p>
            <a:pPr indent="0" lvl="0" marL="0" marR="0" rtl="0" algn="ctr">
              <a:lnSpc>
                <a:spcPct val="101010"/>
              </a:lnSpc>
              <a:spcBef>
                <a:spcPts val="0"/>
              </a:spcBef>
              <a:spcAft>
                <a:spcPts val="0"/>
              </a:spcAft>
              <a:buNone/>
            </a:pPr>
            <a:r>
              <a:rPr lang="en-US" sz="4157">
                <a:solidFill>
                  <a:srgbClr val="5B4F47"/>
                </a:solidFill>
                <a:latin typeface="Alegreya Sans SC Black"/>
                <a:ea typeface="Alegreya Sans SC Black"/>
                <a:cs typeface="Alegreya Sans SC Black"/>
                <a:sym typeface="Alegreya Sans SC Black"/>
              </a:rPr>
              <a:t>Adult </a:t>
            </a:r>
            <a:r>
              <a:rPr b="0" i="0" lang="en-US" sz="4157" u="none" cap="none" strike="noStrike">
                <a:solidFill>
                  <a:srgbClr val="5B4F47"/>
                </a:solidFill>
                <a:latin typeface="Alegreya Sans SC Black"/>
                <a:ea typeface="Alegreya Sans SC Black"/>
                <a:cs typeface="Alegreya Sans SC Black"/>
                <a:sym typeface="Alegreya Sans SC Black"/>
              </a:rPr>
              <a:t>Reader</a:t>
            </a:r>
            <a:endParaRPr/>
          </a:p>
        </p:txBody>
      </p:sp>
      <p:sp>
        <p:nvSpPr>
          <p:cNvPr id="284" name="Google Shape;284;p17"/>
          <p:cNvSpPr txBox="1"/>
          <p:nvPr/>
        </p:nvSpPr>
        <p:spPr>
          <a:xfrm>
            <a:off x="6756009" y="3556314"/>
            <a:ext cx="4775982" cy="624202"/>
          </a:xfrm>
          <a:prstGeom prst="rect">
            <a:avLst/>
          </a:prstGeom>
          <a:noFill/>
          <a:ln>
            <a:noFill/>
          </a:ln>
        </p:spPr>
        <p:txBody>
          <a:bodyPr anchorCtr="0" anchor="t" bIns="0" lIns="0" spcFirstLastPara="1" rIns="0" wrap="square" tIns="0">
            <a:spAutoFit/>
          </a:bodyPr>
          <a:lstStyle/>
          <a:p>
            <a:pPr indent="0" lvl="0" marL="0" marR="0" rtl="0" algn="ctr">
              <a:lnSpc>
                <a:spcPct val="101010"/>
              </a:lnSpc>
              <a:spcBef>
                <a:spcPts val="0"/>
              </a:spcBef>
              <a:spcAft>
                <a:spcPts val="0"/>
              </a:spcAft>
              <a:buNone/>
            </a:pPr>
            <a:r>
              <a:rPr b="0" i="0" lang="en-US" sz="4157" u="none" cap="none" strike="noStrike">
                <a:solidFill>
                  <a:srgbClr val="5B4F47"/>
                </a:solidFill>
                <a:latin typeface="Alegreya Sans SC Black"/>
                <a:ea typeface="Alegreya Sans SC Black"/>
                <a:cs typeface="Alegreya Sans SC Black"/>
                <a:sym typeface="Alegreya Sans SC Black"/>
              </a:rPr>
              <a:t>Young Adult Reader</a:t>
            </a:r>
            <a:endParaRPr/>
          </a:p>
        </p:txBody>
      </p:sp>
      <p:sp>
        <p:nvSpPr>
          <p:cNvPr id="285" name="Google Shape;285;p17"/>
          <p:cNvSpPr txBox="1"/>
          <p:nvPr/>
        </p:nvSpPr>
        <p:spPr>
          <a:xfrm>
            <a:off x="978240" y="3556314"/>
            <a:ext cx="4776000" cy="639900"/>
          </a:xfrm>
          <a:prstGeom prst="rect">
            <a:avLst/>
          </a:prstGeom>
          <a:noFill/>
          <a:ln>
            <a:noFill/>
          </a:ln>
        </p:spPr>
        <p:txBody>
          <a:bodyPr anchorCtr="0" anchor="t" bIns="0" lIns="0" spcFirstLastPara="1" rIns="0" wrap="square" tIns="0">
            <a:spAutoFit/>
          </a:bodyPr>
          <a:lstStyle/>
          <a:p>
            <a:pPr indent="0" lvl="0" marL="0" marR="0" rtl="0" algn="ctr">
              <a:lnSpc>
                <a:spcPct val="101010"/>
              </a:lnSpc>
              <a:spcBef>
                <a:spcPts val="0"/>
              </a:spcBef>
              <a:spcAft>
                <a:spcPts val="0"/>
              </a:spcAft>
              <a:buNone/>
            </a:pPr>
            <a:r>
              <a:rPr lang="en-US" sz="4157">
                <a:solidFill>
                  <a:srgbClr val="5B4F47"/>
                </a:solidFill>
                <a:latin typeface="Alegreya Sans SC Black"/>
                <a:ea typeface="Alegreya Sans SC Black"/>
                <a:cs typeface="Alegreya Sans SC Black"/>
                <a:sym typeface="Alegreya Sans SC Black"/>
              </a:rPr>
              <a:t>Juvenile</a:t>
            </a:r>
            <a:r>
              <a:rPr b="0" i="0" lang="en-US" sz="4157" u="none" cap="none" strike="noStrike">
                <a:solidFill>
                  <a:srgbClr val="5B4F47"/>
                </a:solidFill>
                <a:latin typeface="Alegreya Sans SC Black"/>
                <a:ea typeface="Alegreya Sans SC Black"/>
                <a:cs typeface="Alegreya Sans SC Black"/>
                <a:sym typeface="Alegreya Sans SC Black"/>
              </a:rPr>
              <a:t> Reader</a:t>
            </a:r>
            <a:endParaRPr/>
          </a:p>
        </p:txBody>
      </p:sp>
      <p:sp>
        <p:nvSpPr>
          <p:cNvPr id="286" name="Google Shape;286;p17"/>
          <p:cNvSpPr/>
          <p:nvPr/>
        </p:nvSpPr>
        <p:spPr>
          <a:xfrm rot="318381">
            <a:off x="12061249" y="661273"/>
            <a:ext cx="2114933" cy="3561992"/>
          </a:xfrm>
          <a:custGeom>
            <a:rect b="b" l="l" r="r" t="t"/>
            <a:pathLst>
              <a:path extrusionOk="0" h="3561992" w="2114933">
                <a:moveTo>
                  <a:pt x="0" y="0"/>
                </a:moveTo>
                <a:lnTo>
                  <a:pt x="2114933" y="0"/>
                </a:lnTo>
                <a:lnTo>
                  <a:pt x="2114933" y="3561991"/>
                </a:lnTo>
                <a:lnTo>
                  <a:pt x="0" y="3561991"/>
                </a:lnTo>
                <a:lnTo>
                  <a:pt x="0" y="0"/>
                </a:lnTo>
                <a:close/>
              </a:path>
            </a:pathLst>
          </a:custGeom>
          <a:blipFill rotWithShape="1">
            <a:blip r:embed="rId7">
              <a:alphaModFix/>
            </a:blip>
            <a:stretch>
              <a:fillRect b="0" l="0" r="0" t="0"/>
            </a:stretch>
          </a:blipFill>
          <a:ln>
            <a:noFill/>
          </a:ln>
        </p:spPr>
      </p:sp>
      <p:sp>
        <p:nvSpPr>
          <p:cNvPr id="287" name="Google Shape;287;p17"/>
          <p:cNvSpPr/>
          <p:nvPr/>
        </p:nvSpPr>
        <p:spPr>
          <a:xfrm flipH="1" rot="-837541">
            <a:off x="4502278" y="773605"/>
            <a:ext cx="2114933" cy="3561992"/>
          </a:xfrm>
          <a:custGeom>
            <a:rect b="b" l="l" r="r" t="t"/>
            <a:pathLst>
              <a:path extrusionOk="0" h="3561992" w="2114933">
                <a:moveTo>
                  <a:pt x="2114932" y="0"/>
                </a:moveTo>
                <a:lnTo>
                  <a:pt x="0" y="0"/>
                </a:lnTo>
                <a:lnTo>
                  <a:pt x="0" y="3561991"/>
                </a:lnTo>
                <a:lnTo>
                  <a:pt x="2114932" y="3561991"/>
                </a:lnTo>
                <a:lnTo>
                  <a:pt x="2114932" y="0"/>
                </a:lnTo>
                <a:close/>
              </a:path>
            </a:pathLst>
          </a:custGeom>
          <a:blipFill rotWithShape="1">
            <a:blip r:embed="rId7">
              <a:alphaModFix/>
            </a:blip>
            <a:stretch>
              <a:fillRect b="0" l="0" r="0" t="0"/>
            </a:stretch>
          </a:blipFill>
          <a:ln>
            <a:noFill/>
          </a:ln>
        </p:spPr>
      </p:sp>
      <p:sp>
        <p:nvSpPr>
          <p:cNvPr id="288" name="Google Shape;288;p17"/>
          <p:cNvSpPr/>
          <p:nvPr/>
        </p:nvSpPr>
        <p:spPr>
          <a:xfrm>
            <a:off x="1498519" y="5322651"/>
            <a:ext cx="2884488" cy="3845984"/>
          </a:xfrm>
          <a:custGeom>
            <a:rect b="b" l="l" r="r" t="t"/>
            <a:pathLst>
              <a:path extrusionOk="0" h="3845984" w="2884488">
                <a:moveTo>
                  <a:pt x="0" y="0"/>
                </a:moveTo>
                <a:lnTo>
                  <a:pt x="2884488" y="0"/>
                </a:lnTo>
                <a:lnTo>
                  <a:pt x="2884488" y="3845983"/>
                </a:lnTo>
                <a:lnTo>
                  <a:pt x="0" y="3845983"/>
                </a:lnTo>
                <a:lnTo>
                  <a:pt x="0" y="0"/>
                </a:lnTo>
                <a:close/>
              </a:path>
            </a:pathLst>
          </a:custGeom>
          <a:blipFill rotWithShape="1">
            <a:blip r:embed="rId8">
              <a:alphaModFix/>
            </a:blip>
            <a:stretch>
              <a:fillRect b="0" l="0" r="0" t="0"/>
            </a:stretch>
          </a:blipFill>
          <a:ln>
            <a:noFill/>
          </a:ln>
        </p:spPr>
      </p:sp>
      <p:sp>
        <p:nvSpPr>
          <p:cNvPr id="289" name="Google Shape;289;p17"/>
          <p:cNvSpPr/>
          <p:nvPr/>
        </p:nvSpPr>
        <p:spPr>
          <a:xfrm>
            <a:off x="7551264" y="5143500"/>
            <a:ext cx="2805332" cy="3845984"/>
          </a:xfrm>
          <a:custGeom>
            <a:rect b="b" l="l" r="r" t="t"/>
            <a:pathLst>
              <a:path extrusionOk="0" h="3845984" w="2805332">
                <a:moveTo>
                  <a:pt x="0" y="0"/>
                </a:moveTo>
                <a:lnTo>
                  <a:pt x="2805332" y="0"/>
                </a:lnTo>
                <a:lnTo>
                  <a:pt x="2805332" y="3845984"/>
                </a:lnTo>
                <a:lnTo>
                  <a:pt x="0" y="3845984"/>
                </a:lnTo>
                <a:lnTo>
                  <a:pt x="0" y="0"/>
                </a:lnTo>
                <a:close/>
              </a:path>
            </a:pathLst>
          </a:custGeom>
          <a:blipFill rotWithShape="1">
            <a:blip r:embed="rId9">
              <a:alphaModFix/>
            </a:blip>
            <a:stretch>
              <a:fillRect b="0" l="-2820" r="0" t="0"/>
            </a:stretch>
          </a:blipFill>
          <a:ln>
            <a:noFill/>
          </a:ln>
        </p:spPr>
      </p:sp>
      <p:sp>
        <p:nvSpPr>
          <p:cNvPr id="290" name="Google Shape;290;p17"/>
          <p:cNvSpPr/>
          <p:nvPr/>
        </p:nvSpPr>
        <p:spPr>
          <a:xfrm>
            <a:off x="13118715" y="5489211"/>
            <a:ext cx="2850137" cy="3800183"/>
          </a:xfrm>
          <a:custGeom>
            <a:rect b="b" l="l" r="r" t="t"/>
            <a:pathLst>
              <a:path extrusionOk="0" h="3800183" w="2850137">
                <a:moveTo>
                  <a:pt x="0" y="0"/>
                </a:moveTo>
                <a:lnTo>
                  <a:pt x="2850137" y="0"/>
                </a:lnTo>
                <a:lnTo>
                  <a:pt x="2850137" y="3800183"/>
                </a:lnTo>
                <a:lnTo>
                  <a:pt x="0" y="3800183"/>
                </a:lnTo>
                <a:lnTo>
                  <a:pt x="0" y="0"/>
                </a:lnTo>
                <a:close/>
              </a:path>
            </a:pathLst>
          </a:custGeom>
          <a:blipFill rotWithShape="1">
            <a:blip r:embed="rId10">
              <a:alphaModFix/>
            </a:blip>
            <a:stretch>
              <a:fillRect b="0" l="0" r="0" t="0"/>
            </a:stretch>
          </a:blipFill>
          <a:ln>
            <a:noFill/>
          </a:ln>
        </p:spPr>
      </p:sp>
      <p:sp>
        <p:nvSpPr>
          <p:cNvPr id="291" name="Google Shape;291;p17"/>
          <p:cNvSpPr/>
          <p:nvPr/>
        </p:nvSpPr>
        <p:spPr>
          <a:xfrm>
            <a:off x="10468437" y="8256723"/>
            <a:ext cx="2065341" cy="2065341"/>
          </a:xfrm>
          <a:custGeom>
            <a:rect b="b" l="l" r="r" t="t"/>
            <a:pathLst>
              <a:path extrusionOk="0" h="2065341" w="2065341">
                <a:moveTo>
                  <a:pt x="0" y="0"/>
                </a:moveTo>
                <a:lnTo>
                  <a:pt x="2065341" y="0"/>
                </a:lnTo>
                <a:lnTo>
                  <a:pt x="2065341" y="2065341"/>
                </a:lnTo>
                <a:lnTo>
                  <a:pt x="0" y="2065341"/>
                </a:lnTo>
                <a:lnTo>
                  <a:pt x="0" y="0"/>
                </a:lnTo>
                <a:close/>
              </a:path>
            </a:pathLst>
          </a:custGeom>
          <a:blipFill rotWithShape="1">
            <a:blip r:embed="rId11">
              <a:alphaModFix/>
            </a:blip>
            <a:stretch>
              <a:fillRect b="0" l="0" r="0" t="0"/>
            </a:stretch>
          </a:blipFill>
          <a:ln>
            <a:noFill/>
          </a:ln>
        </p:spPr>
      </p:sp>
      <p:sp>
        <p:nvSpPr>
          <p:cNvPr id="292" name="Google Shape;292;p17"/>
          <p:cNvSpPr/>
          <p:nvPr/>
        </p:nvSpPr>
        <p:spPr>
          <a:xfrm>
            <a:off x="16035527" y="8256723"/>
            <a:ext cx="2006057" cy="2006057"/>
          </a:xfrm>
          <a:custGeom>
            <a:rect b="b" l="l" r="r" t="t"/>
            <a:pathLst>
              <a:path extrusionOk="0" h="2006057" w="2006057">
                <a:moveTo>
                  <a:pt x="0" y="0"/>
                </a:moveTo>
                <a:lnTo>
                  <a:pt x="2006057" y="0"/>
                </a:lnTo>
                <a:lnTo>
                  <a:pt x="2006057" y="2006057"/>
                </a:lnTo>
                <a:lnTo>
                  <a:pt x="0" y="2006057"/>
                </a:lnTo>
                <a:lnTo>
                  <a:pt x="0" y="0"/>
                </a:lnTo>
                <a:close/>
              </a:path>
            </a:pathLst>
          </a:custGeom>
          <a:blipFill rotWithShape="1">
            <a:blip r:embed="rId12">
              <a:alphaModFix/>
            </a:blip>
            <a:stretch>
              <a:fillRect b="0" l="0" r="0" t="0"/>
            </a:stretch>
          </a:blipFill>
          <a:ln>
            <a:noFill/>
          </a:ln>
        </p:spPr>
      </p:sp>
      <p:sp>
        <p:nvSpPr>
          <p:cNvPr id="293" name="Google Shape;293;p17"/>
          <p:cNvSpPr/>
          <p:nvPr/>
        </p:nvSpPr>
        <p:spPr>
          <a:xfrm>
            <a:off x="4383007" y="8299532"/>
            <a:ext cx="1987468" cy="1987468"/>
          </a:xfrm>
          <a:custGeom>
            <a:rect b="b" l="l" r="r" t="t"/>
            <a:pathLst>
              <a:path extrusionOk="0" h="1987468" w="1987468">
                <a:moveTo>
                  <a:pt x="0" y="0"/>
                </a:moveTo>
                <a:lnTo>
                  <a:pt x="1987468" y="0"/>
                </a:lnTo>
                <a:lnTo>
                  <a:pt x="1987468" y="1987468"/>
                </a:lnTo>
                <a:lnTo>
                  <a:pt x="0" y="1987468"/>
                </a:lnTo>
                <a:lnTo>
                  <a:pt x="0" y="0"/>
                </a:lnTo>
                <a:close/>
              </a:path>
            </a:pathLst>
          </a:custGeom>
          <a:blipFill rotWithShape="1">
            <a:blip r:embed="rId1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