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80" r:id="rId4"/>
    <p:sldId id="279" r:id="rId5"/>
    <p:sldId id="271" r:id="rId6"/>
    <p:sldId id="273" r:id="rId7"/>
    <p:sldId id="274" r:id="rId8"/>
    <p:sldId id="275" r:id="rId9"/>
    <p:sldId id="267" r:id="rId10"/>
    <p:sldId id="268" r:id="rId11"/>
    <p:sldId id="269" r:id="rId12"/>
    <p:sldId id="270" r:id="rId13"/>
    <p:sldId id="264" r:id="rId14"/>
    <p:sldId id="265" r:id="rId15"/>
    <p:sldId id="277" r:id="rId16"/>
    <p:sldId id="259" r:id="rId17"/>
    <p:sldId id="260" r:id="rId18"/>
    <p:sldId id="261" r:id="rId19"/>
    <p:sldId id="262" r:id="rId20"/>
    <p:sldId id="263" r:id="rId21"/>
    <p:sldId id="272" r:id="rId22"/>
    <p:sldId id="258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DFDE"/>
    <a:srgbClr val="9E4939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92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c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937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c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EF237A4E-A8BD-41C2-842E-C5589B06FC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1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pad Sc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105C5401-CD97-6B68-1DB1-BD84256D80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35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uccess Sc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273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253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EE2B8-C69B-C747-B387-A75D390F7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84111-7F80-1E4E-89EA-62693E7F6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0F6E0-CB6C-42AB-9439-E99B5D08EC5A}" type="datetimeFigureOut">
              <a:rPr lang="en-AU" smtClean="0"/>
              <a:t>11/11/2022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354D2-B860-B54B-857F-922D74567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489658-916A-334D-BF78-C75A63FCB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5C015-3299-4B31-A73D-49FB30A1C24C}" type="slidenum">
              <a:rPr lang="en-AU" smtClean="0"/>
              <a:t>‹#›</a:t>
            </a:fld>
            <a:endParaRPr lang="en-AU"/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9489F273-95F3-B943-8DC0-19899B5734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63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7A4767-E3B0-403F-BA92-41D179E14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45AA13-B0E5-430D-8E47-B42DE9C1B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62920-69F8-4D4D-891A-BDCFB861B8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0F6E0-CB6C-42AB-9439-E99B5D08EC5A}" type="datetimeFigureOut">
              <a:rPr lang="en-AU" smtClean="0"/>
              <a:t>11/11/2022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49FEE-E442-4DC6-A09B-8A40256FD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FF096-4D0E-4F52-B4EB-6AB8F48F83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5C015-3299-4B31-A73D-49FB30A1C24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4258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8" r:id="rId2"/>
    <p:sldLayoutId id="2147483649" r:id="rId3"/>
    <p:sldLayoutId id="2147483655" r:id="rId4"/>
    <p:sldLayoutId id="2147483657" r:id="rId5"/>
    <p:sldLayoutId id="214748365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22.xml"/><Relationship Id="rId1" Type="http://schemas.openxmlformats.org/officeDocument/2006/relationships/slideLayout" Target="../slideLayouts/slideLayout1.xml"/><Relationship Id="rId5" Type="http://schemas.openxmlformats.org/officeDocument/2006/relationships/slide" Target="slide2.xml"/><Relationship Id="rId4" Type="http://schemas.openxmlformats.org/officeDocument/2006/relationships/slide" Target="slide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7.xml"/><Relationship Id="rId5" Type="http://schemas.openxmlformats.org/officeDocument/2006/relationships/audio" Target="../media/audio3.wav"/><Relationship Id="rId4" Type="http://schemas.openxmlformats.org/officeDocument/2006/relationships/slide" Target="slide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8.xml"/><Relationship Id="rId5" Type="http://schemas.openxmlformats.org/officeDocument/2006/relationships/audio" Target="../media/audio3.wav"/><Relationship Id="rId4" Type="http://schemas.openxmlformats.org/officeDocument/2006/relationships/slide" Target="slide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" Target="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audio" Target="../media/audio4.wav"/><Relationship Id="rId4" Type="http://schemas.openxmlformats.org/officeDocument/2006/relationships/slide" Target="slide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5" Type="http://schemas.openxmlformats.org/officeDocument/2006/relationships/audio" Target="../media/audio3.wav"/><Relationship Id="rId4" Type="http://schemas.openxmlformats.org/officeDocument/2006/relationships/slide" Target="slide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7.xml"/><Relationship Id="rId5" Type="http://schemas.openxmlformats.org/officeDocument/2006/relationships/audio" Target="../media/audio3.wav"/><Relationship Id="rId4" Type="http://schemas.openxmlformats.org/officeDocument/2006/relationships/slide" Target="slide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4.wav"/><Relationship Id="rId2" Type="http://schemas.openxmlformats.org/officeDocument/2006/relationships/slide" Target="slide2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0.xml"/><Relationship Id="rId5" Type="http://schemas.openxmlformats.org/officeDocument/2006/relationships/image" Target="../media/image27.png"/><Relationship Id="rId4" Type="http://schemas.openxmlformats.org/officeDocument/2006/relationships/slide" Target="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5" Type="http://schemas.openxmlformats.org/officeDocument/2006/relationships/audio" Target="../media/audio3.wav"/><Relationship Id="rId4" Type="http://schemas.openxmlformats.org/officeDocument/2006/relationships/slide" Target="slide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7.xml"/><Relationship Id="rId5" Type="http://schemas.openxmlformats.org/officeDocument/2006/relationships/audio" Target="../media/audio3.wav"/><Relationship Id="rId4" Type="http://schemas.openxmlformats.org/officeDocument/2006/relationships/slide" Target="slide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8.xml"/><Relationship Id="rId5" Type="http://schemas.openxmlformats.org/officeDocument/2006/relationships/audio" Target="../media/audio3.wav"/><Relationship Id="rId4" Type="http://schemas.openxmlformats.org/officeDocument/2006/relationships/slide" Target="slide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" Target="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audio" Target="../media/audio4.wav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9.xml"/><Relationship Id="rId2" Type="http://schemas.openxmlformats.org/officeDocument/2006/relationships/slide" Target="slide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3.xml"/><Relationship Id="rId5" Type="http://schemas.openxmlformats.org/officeDocument/2006/relationships/slide" Target="slide16.xml"/><Relationship Id="rId4" Type="http://schemas.openxmlformats.org/officeDocument/2006/relationships/slide" Target="slid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5.xml"/><Relationship Id="rId21" Type="http://schemas.openxmlformats.org/officeDocument/2006/relationships/slide" Target="slide1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microsoft.com/office/2007/relationships/media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slide" Target="slide22.xml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slide" Target="slide22.xml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slide" Target="slide22.xml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3.wav"/><Relationship Id="rId5" Type="http://schemas.openxmlformats.org/officeDocument/2006/relationships/slide" Target="slide22.xml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22.xml"/><Relationship Id="rId5" Type="http://schemas.openxmlformats.org/officeDocument/2006/relationships/audio" Target="../media/audio3.wav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ction Button: Blank 1">
            <a:hlinkClick r:id="rId2" action="ppaction://hlinksldjump" highlightClick="1">
              <a:snd r:embed="rId3" name="JingleBellsSound.wav"/>
            </a:hlinkClick>
            <a:extLst>
              <a:ext uri="{FF2B5EF4-FFF2-40B4-BE49-F238E27FC236}">
                <a16:creationId xmlns:a16="http://schemas.microsoft.com/office/drawing/2014/main" id="{3819D2FF-8987-477E-AD2D-D59AA519B229}"/>
              </a:ext>
            </a:extLst>
          </p:cNvPr>
          <p:cNvSpPr/>
          <p:nvPr/>
        </p:nvSpPr>
        <p:spPr>
          <a:xfrm>
            <a:off x="7675927" y="4379052"/>
            <a:ext cx="2080469" cy="1098959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" name="Action Button: Blank 2">
            <a:hlinkClick r:id="rId4" action="ppaction://hlinksldjump" highlightClick="1">
              <a:snd r:embed="rId3" name="JingleBellsSound.wav"/>
            </a:hlinkClick>
            <a:extLst>
              <a:ext uri="{FF2B5EF4-FFF2-40B4-BE49-F238E27FC236}">
                <a16:creationId xmlns:a16="http://schemas.microsoft.com/office/drawing/2014/main" id="{E14382B2-B467-1179-3E58-852D5D08C78D}"/>
              </a:ext>
            </a:extLst>
          </p:cNvPr>
          <p:cNvSpPr/>
          <p:nvPr/>
        </p:nvSpPr>
        <p:spPr>
          <a:xfrm>
            <a:off x="5055765" y="4379052"/>
            <a:ext cx="2080469" cy="1098959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" name="Action Button: Blank 3">
            <a:hlinkClick r:id="rId5" action="ppaction://hlinksldjump" highlightClick="1">
              <a:snd r:embed="rId3" name="JingleBellsSound.wav"/>
            </a:hlinkClick>
            <a:extLst>
              <a:ext uri="{FF2B5EF4-FFF2-40B4-BE49-F238E27FC236}">
                <a16:creationId xmlns:a16="http://schemas.microsoft.com/office/drawing/2014/main" id="{C6A0850D-267E-C45F-7E2E-435AA4D9898D}"/>
              </a:ext>
            </a:extLst>
          </p:cNvPr>
          <p:cNvSpPr/>
          <p:nvPr/>
        </p:nvSpPr>
        <p:spPr>
          <a:xfrm>
            <a:off x="2435604" y="4379052"/>
            <a:ext cx="2080469" cy="1098959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6665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ction Button: Blank 17">
            <a:hlinkClick r:id="rId2" action="ppaction://hlinksldjump" highlightClick="1">
              <a:snd r:embed="rId3" name="Error Tone.wav"/>
            </a:hlinkClick>
            <a:extLst>
              <a:ext uri="{FF2B5EF4-FFF2-40B4-BE49-F238E27FC236}">
                <a16:creationId xmlns:a16="http://schemas.microsoft.com/office/drawing/2014/main" id="{6F90DCDC-0B92-43BF-B91E-65F8C62C8793}"/>
              </a:ext>
            </a:extLst>
          </p:cNvPr>
          <p:cNvSpPr/>
          <p:nvPr/>
        </p:nvSpPr>
        <p:spPr>
          <a:xfrm>
            <a:off x="6607257" y="4973438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Action Button: Blank 18">
            <a:hlinkClick r:id="rId4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81820ED1-5870-444E-8A5B-AEB71505261A}"/>
              </a:ext>
            </a:extLst>
          </p:cNvPr>
          <p:cNvSpPr/>
          <p:nvPr/>
        </p:nvSpPr>
        <p:spPr>
          <a:xfrm>
            <a:off x="4923201" y="4973438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Action Button: Blank 19">
            <a:hlinkClick r:id="" action="ppaction://hlinkshowjump?jump=nextslide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AF0A0FEC-52EC-4A4C-976E-06A90DCAAB4B}"/>
              </a:ext>
            </a:extLst>
          </p:cNvPr>
          <p:cNvSpPr/>
          <p:nvPr/>
        </p:nvSpPr>
        <p:spPr>
          <a:xfrm>
            <a:off x="5784020" y="2730314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Action Button: Blank 20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11F3557F-3609-4714-9C3A-66F7C8C9FF22}"/>
              </a:ext>
            </a:extLst>
          </p:cNvPr>
          <p:cNvSpPr/>
          <p:nvPr/>
        </p:nvSpPr>
        <p:spPr>
          <a:xfrm>
            <a:off x="4922153" y="2730314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Action Button: Blank 21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47DB780A-931D-4FB0-808A-BF01BE801397}"/>
              </a:ext>
            </a:extLst>
          </p:cNvPr>
          <p:cNvSpPr/>
          <p:nvPr/>
        </p:nvSpPr>
        <p:spPr>
          <a:xfrm>
            <a:off x="4922153" y="3484411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Action Button: Blank 22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FC50204B-7859-4DAF-A974-B5E16289D7C8}"/>
              </a:ext>
            </a:extLst>
          </p:cNvPr>
          <p:cNvSpPr/>
          <p:nvPr/>
        </p:nvSpPr>
        <p:spPr>
          <a:xfrm>
            <a:off x="6607257" y="2730314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Action Button: Blank 23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58685818-7040-4C14-81FD-A5A7D5BC4F47}"/>
              </a:ext>
            </a:extLst>
          </p:cNvPr>
          <p:cNvSpPr/>
          <p:nvPr/>
        </p:nvSpPr>
        <p:spPr>
          <a:xfrm>
            <a:off x="5789447" y="3477525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Action Button: Blank 24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3D0F1092-50E0-455F-A39F-B2C5B4E056DC}"/>
              </a:ext>
            </a:extLst>
          </p:cNvPr>
          <p:cNvSpPr/>
          <p:nvPr/>
        </p:nvSpPr>
        <p:spPr>
          <a:xfrm>
            <a:off x="6607257" y="3477525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Action Button: Blank 25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FEA36704-6CE8-40F0-BC25-AE646155F9AA}"/>
              </a:ext>
            </a:extLst>
          </p:cNvPr>
          <p:cNvSpPr/>
          <p:nvPr/>
        </p:nvSpPr>
        <p:spPr>
          <a:xfrm>
            <a:off x="4922153" y="4224736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Action Button: Blank 26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B012D6AD-1887-499D-9D6D-AAE44D8EF18A}"/>
              </a:ext>
            </a:extLst>
          </p:cNvPr>
          <p:cNvSpPr/>
          <p:nvPr/>
        </p:nvSpPr>
        <p:spPr>
          <a:xfrm>
            <a:off x="5789447" y="4224736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Action Button: Blank 27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28235E04-C0A5-4C03-996A-AB2507DC4E19}"/>
              </a:ext>
            </a:extLst>
          </p:cNvPr>
          <p:cNvSpPr/>
          <p:nvPr/>
        </p:nvSpPr>
        <p:spPr>
          <a:xfrm>
            <a:off x="6607257" y="4224736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Action Button: Blank 28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6457407C-B95E-4510-A0C6-8A21174CEB71}"/>
              </a:ext>
            </a:extLst>
          </p:cNvPr>
          <p:cNvSpPr/>
          <p:nvPr/>
        </p:nvSpPr>
        <p:spPr>
          <a:xfrm>
            <a:off x="5789447" y="4971947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7EB4ACF4-538D-9828-0A5A-A7EF639B4322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615" y="1915603"/>
            <a:ext cx="259413" cy="259413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902183F4-CCCF-6C91-672F-35D472323585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003" y="1915603"/>
            <a:ext cx="259413" cy="25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4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ction Button: Blank 19">
            <a:hlinkClick r:id="rId2" action="ppaction://hlinksldjump" highlightClick="1">
              <a:snd r:embed="rId3" name="Error Tone.wav"/>
            </a:hlinkClick>
            <a:extLst>
              <a:ext uri="{FF2B5EF4-FFF2-40B4-BE49-F238E27FC236}">
                <a16:creationId xmlns:a16="http://schemas.microsoft.com/office/drawing/2014/main" id="{A96EBB53-A7F5-45AB-9426-1C172A6E4B5B}"/>
              </a:ext>
            </a:extLst>
          </p:cNvPr>
          <p:cNvSpPr/>
          <p:nvPr/>
        </p:nvSpPr>
        <p:spPr>
          <a:xfrm>
            <a:off x="6626307" y="4982963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Action Button: Blank 20">
            <a:hlinkClick r:id="rId4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5A270570-1F04-4FED-9920-8C45D92CA5DC}"/>
              </a:ext>
            </a:extLst>
          </p:cNvPr>
          <p:cNvSpPr/>
          <p:nvPr/>
        </p:nvSpPr>
        <p:spPr>
          <a:xfrm>
            <a:off x="4942251" y="4982963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Action Button: Blank 21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42608D84-BDD3-431C-99A7-D5197EEA9DCB}"/>
              </a:ext>
            </a:extLst>
          </p:cNvPr>
          <p:cNvSpPr/>
          <p:nvPr/>
        </p:nvSpPr>
        <p:spPr>
          <a:xfrm>
            <a:off x="4941203" y="2739839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Action Button: Blank 22">
            <a:hlinkClick r:id="" action="ppaction://hlinkshowjump?jump=nextslide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1628FAD7-1D25-4602-89EF-45DFCB8261D4}"/>
              </a:ext>
            </a:extLst>
          </p:cNvPr>
          <p:cNvSpPr/>
          <p:nvPr/>
        </p:nvSpPr>
        <p:spPr>
          <a:xfrm>
            <a:off x="5779560" y="4198674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Action Button: Blank 23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A5976EEF-F850-44B6-9DCD-4B60C436DB3A}"/>
              </a:ext>
            </a:extLst>
          </p:cNvPr>
          <p:cNvSpPr/>
          <p:nvPr/>
        </p:nvSpPr>
        <p:spPr>
          <a:xfrm>
            <a:off x="5795059" y="2739839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Action Button: Blank 24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B14E0A8E-DAC4-4F44-9E56-223FCC51D9A5}"/>
              </a:ext>
            </a:extLst>
          </p:cNvPr>
          <p:cNvSpPr/>
          <p:nvPr/>
        </p:nvSpPr>
        <p:spPr>
          <a:xfrm>
            <a:off x="4941203" y="3481652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Action Button: Blank 25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1B8B143D-D1E7-4297-8ACC-544745FACFBD}"/>
              </a:ext>
            </a:extLst>
          </p:cNvPr>
          <p:cNvSpPr/>
          <p:nvPr/>
        </p:nvSpPr>
        <p:spPr>
          <a:xfrm>
            <a:off x="5795059" y="3481652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Action Button: Blank 26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5DC7E24A-1859-4E5C-9746-5169317F1A0A}"/>
              </a:ext>
            </a:extLst>
          </p:cNvPr>
          <p:cNvSpPr/>
          <p:nvPr/>
        </p:nvSpPr>
        <p:spPr>
          <a:xfrm>
            <a:off x="6609529" y="2745473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Action Button: Blank 27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9DB25B66-2B24-4E68-AE0F-3B6F1D689FDB}"/>
              </a:ext>
            </a:extLst>
          </p:cNvPr>
          <p:cNvSpPr/>
          <p:nvPr/>
        </p:nvSpPr>
        <p:spPr>
          <a:xfrm>
            <a:off x="4941203" y="4239557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Action Button: Blank 28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1B711DD0-ED7D-4127-BA09-71239ECB1E0D}"/>
              </a:ext>
            </a:extLst>
          </p:cNvPr>
          <p:cNvSpPr/>
          <p:nvPr/>
        </p:nvSpPr>
        <p:spPr>
          <a:xfrm>
            <a:off x="6609529" y="3496151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Action Button: Blank 29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9DDB6E56-9418-4AA5-848D-C21B6EE26285}"/>
              </a:ext>
            </a:extLst>
          </p:cNvPr>
          <p:cNvSpPr/>
          <p:nvPr/>
        </p:nvSpPr>
        <p:spPr>
          <a:xfrm>
            <a:off x="6617918" y="4239557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Action Button: Blank 30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3DC7ECCD-6573-4A69-A676-1A8C6B1CA291}"/>
              </a:ext>
            </a:extLst>
          </p:cNvPr>
          <p:cNvSpPr/>
          <p:nvPr/>
        </p:nvSpPr>
        <p:spPr>
          <a:xfrm>
            <a:off x="5795059" y="4982963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698A4FC2-FC9C-3C36-042C-29677426AC03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615" y="1915603"/>
            <a:ext cx="259413" cy="259413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004B7511-5BBC-DA05-76EE-36677B28F409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003" y="1915603"/>
            <a:ext cx="259413" cy="259413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A477B336-18DB-B111-8E47-92BAE9736229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391" y="1915603"/>
            <a:ext cx="259413" cy="25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19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ction Button: Blank 12">
            <a:hlinkClick r:id="rId2" action="ppaction://hlinksldjump" highlightClick="1">
              <a:snd r:embed="rId3" name="Keyboard Press.wav"/>
            </a:hlinkClick>
            <a:extLst>
              <a:ext uri="{FF2B5EF4-FFF2-40B4-BE49-F238E27FC236}">
                <a16:creationId xmlns:a16="http://schemas.microsoft.com/office/drawing/2014/main" id="{32C7CA15-C683-44FA-AB48-FF54F748A1ED}"/>
              </a:ext>
            </a:extLst>
          </p:cNvPr>
          <p:cNvSpPr/>
          <p:nvPr/>
        </p:nvSpPr>
        <p:spPr>
          <a:xfrm>
            <a:off x="4932726" y="4973438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Action Button: Blank 14">
            <a:hlinkClick r:id="rId4" action="ppaction://hlinksldjump" highlightClick="1">
              <a:snd r:embed="rId5" name="Elf Investigation Success.wav"/>
            </a:hlinkClick>
            <a:extLst>
              <a:ext uri="{FF2B5EF4-FFF2-40B4-BE49-F238E27FC236}">
                <a16:creationId xmlns:a16="http://schemas.microsoft.com/office/drawing/2014/main" id="{A554E45F-51C6-4ECE-9AA7-1F726133DE37}"/>
              </a:ext>
            </a:extLst>
          </p:cNvPr>
          <p:cNvSpPr/>
          <p:nvPr/>
        </p:nvSpPr>
        <p:spPr>
          <a:xfrm>
            <a:off x="6616782" y="4973438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34C630E3-BE1F-2FCB-2E57-D64FD13A901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615" y="1915603"/>
            <a:ext cx="259413" cy="259413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018C8D80-1C0F-ACBC-0358-650F545C7CA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003" y="1915603"/>
            <a:ext cx="259413" cy="259413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7937B661-BCEA-1261-D0C7-F31DD04547A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391" y="1915603"/>
            <a:ext cx="259413" cy="259413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A386247C-13F9-D7E3-4A24-D6021BC5ABF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778" y="1915603"/>
            <a:ext cx="259413" cy="25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11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ction Button: Blank 15">
            <a:hlinkClick r:id="rId2" action="ppaction://hlinksldjump" highlightClick="1">
              <a:snd r:embed="rId3" name="Error Tone.wav"/>
            </a:hlinkClick>
            <a:extLst>
              <a:ext uri="{FF2B5EF4-FFF2-40B4-BE49-F238E27FC236}">
                <a16:creationId xmlns:a16="http://schemas.microsoft.com/office/drawing/2014/main" id="{609DD081-1698-4B59-BD12-FB74E27617D5}"/>
              </a:ext>
            </a:extLst>
          </p:cNvPr>
          <p:cNvSpPr/>
          <p:nvPr/>
        </p:nvSpPr>
        <p:spPr>
          <a:xfrm>
            <a:off x="6626307" y="4992488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Action Button: Blank 16">
            <a:hlinkClick r:id="rId4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9A1643DF-0FD9-4DBE-B5B9-5A7044C27605}"/>
              </a:ext>
            </a:extLst>
          </p:cNvPr>
          <p:cNvSpPr/>
          <p:nvPr/>
        </p:nvSpPr>
        <p:spPr>
          <a:xfrm>
            <a:off x="4942251" y="4992488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Action Button: Blank 17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3CD42509-E46C-42BB-B2D7-0B044415D9F5}"/>
              </a:ext>
            </a:extLst>
          </p:cNvPr>
          <p:cNvSpPr/>
          <p:nvPr/>
        </p:nvSpPr>
        <p:spPr>
          <a:xfrm>
            <a:off x="4941203" y="2749364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Action Button: Blank 18">
            <a:hlinkClick r:id="" action="ppaction://hlinkshowjump?jump=nextslide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3F635170-8C29-4FD8-B555-6FB570D58D74}"/>
              </a:ext>
            </a:extLst>
          </p:cNvPr>
          <p:cNvSpPr/>
          <p:nvPr/>
        </p:nvSpPr>
        <p:spPr>
          <a:xfrm>
            <a:off x="5784020" y="4231952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Action Button: Blank 19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4E1B37CB-DE89-467A-8D47-2DA0FD8F8618}"/>
              </a:ext>
            </a:extLst>
          </p:cNvPr>
          <p:cNvSpPr/>
          <p:nvPr/>
        </p:nvSpPr>
        <p:spPr>
          <a:xfrm>
            <a:off x="5806134" y="2749364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Action Button: Blank 20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241C7C18-9F1B-4632-8A72-CEB16ADA8A4C}"/>
              </a:ext>
            </a:extLst>
          </p:cNvPr>
          <p:cNvSpPr/>
          <p:nvPr/>
        </p:nvSpPr>
        <p:spPr>
          <a:xfrm>
            <a:off x="5806134" y="3490658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Action Button: Blank 21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6E91E6F4-0454-4DD8-A7FF-B85537266055}"/>
              </a:ext>
            </a:extLst>
          </p:cNvPr>
          <p:cNvSpPr/>
          <p:nvPr/>
        </p:nvSpPr>
        <p:spPr>
          <a:xfrm>
            <a:off x="4941203" y="3490658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Action Button: Blank 22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60085228-3201-4907-8206-7B9FD1334CFB}"/>
              </a:ext>
            </a:extLst>
          </p:cNvPr>
          <p:cNvSpPr/>
          <p:nvPr/>
        </p:nvSpPr>
        <p:spPr>
          <a:xfrm>
            <a:off x="6626307" y="2750518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Action Button: Blank 23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0DEE8C86-BA76-43D4-BA81-ECAEA7137347}"/>
              </a:ext>
            </a:extLst>
          </p:cNvPr>
          <p:cNvSpPr/>
          <p:nvPr/>
        </p:nvSpPr>
        <p:spPr>
          <a:xfrm>
            <a:off x="4941203" y="4241573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Action Button: Blank 24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0F043CB8-7777-4A0B-B54C-FF79E7EEDC8F}"/>
              </a:ext>
            </a:extLst>
          </p:cNvPr>
          <p:cNvSpPr/>
          <p:nvPr/>
        </p:nvSpPr>
        <p:spPr>
          <a:xfrm>
            <a:off x="6626307" y="3496045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Action Button: Blank 25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0E54ECF7-DE33-4A8C-81B8-9240BE96E9EC}"/>
              </a:ext>
            </a:extLst>
          </p:cNvPr>
          <p:cNvSpPr/>
          <p:nvPr/>
        </p:nvSpPr>
        <p:spPr>
          <a:xfrm>
            <a:off x="6626307" y="4241573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Action Button: Blank 26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F7E98053-9DE8-45D1-BAE1-7A434FE5B2D0}"/>
              </a:ext>
            </a:extLst>
          </p:cNvPr>
          <p:cNvSpPr/>
          <p:nvPr/>
        </p:nvSpPr>
        <p:spPr>
          <a:xfrm>
            <a:off x="5806134" y="4984186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AE307F9C-1B6E-C726-0A90-10504EE5067C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615" y="1915603"/>
            <a:ext cx="259413" cy="25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103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ction Button: Blank 17">
            <a:hlinkClick r:id="rId2" action="ppaction://hlinksldjump" highlightClick="1">
              <a:snd r:embed="rId3" name="Error Tone.wav"/>
            </a:hlinkClick>
            <a:extLst>
              <a:ext uri="{FF2B5EF4-FFF2-40B4-BE49-F238E27FC236}">
                <a16:creationId xmlns:a16="http://schemas.microsoft.com/office/drawing/2014/main" id="{13FC30F5-D482-4DCB-91A5-02B1C0675DE8}"/>
              </a:ext>
            </a:extLst>
          </p:cNvPr>
          <p:cNvSpPr/>
          <p:nvPr/>
        </p:nvSpPr>
        <p:spPr>
          <a:xfrm>
            <a:off x="6616782" y="4973438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Action Button: Blank 18">
            <a:hlinkClick r:id="rId4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A529138F-39B9-40E9-B36A-0A5E227A33FF}"/>
              </a:ext>
            </a:extLst>
          </p:cNvPr>
          <p:cNvSpPr/>
          <p:nvPr/>
        </p:nvSpPr>
        <p:spPr>
          <a:xfrm>
            <a:off x="4932726" y="4973438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Action Button: Blank 19">
            <a:hlinkClick r:id="" action="ppaction://hlinkshowjump?jump=nextslide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AE271854-66AE-499C-A945-5047E5CCAF67}"/>
              </a:ext>
            </a:extLst>
          </p:cNvPr>
          <p:cNvSpPr/>
          <p:nvPr/>
        </p:nvSpPr>
        <p:spPr>
          <a:xfrm>
            <a:off x="6616782" y="4224736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Action Button: Blank 20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F6480DF9-36AD-4BDB-9BBF-466B12248755}"/>
              </a:ext>
            </a:extLst>
          </p:cNvPr>
          <p:cNvSpPr/>
          <p:nvPr/>
        </p:nvSpPr>
        <p:spPr>
          <a:xfrm>
            <a:off x="4931678" y="2730314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Action Button: Blank 21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1573228F-2D3C-4440-A301-EEABF34CA2EE}"/>
              </a:ext>
            </a:extLst>
          </p:cNvPr>
          <p:cNvSpPr/>
          <p:nvPr/>
        </p:nvSpPr>
        <p:spPr>
          <a:xfrm>
            <a:off x="5798972" y="2730314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Action Button: Blank 22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727AC299-8AAD-4DBB-AC89-4D8C215FC868}"/>
              </a:ext>
            </a:extLst>
          </p:cNvPr>
          <p:cNvSpPr/>
          <p:nvPr/>
        </p:nvSpPr>
        <p:spPr>
          <a:xfrm>
            <a:off x="6616782" y="2730314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Action Button: Blank 23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8529207A-C490-40C4-9272-2A49ABA6E1DD}"/>
              </a:ext>
            </a:extLst>
          </p:cNvPr>
          <p:cNvSpPr/>
          <p:nvPr/>
        </p:nvSpPr>
        <p:spPr>
          <a:xfrm>
            <a:off x="5798972" y="3477525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Action Button: Blank 24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1B344AE8-D79B-4E88-81A6-C9A449196623}"/>
              </a:ext>
            </a:extLst>
          </p:cNvPr>
          <p:cNvSpPr/>
          <p:nvPr/>
        </p:nvSpPr>
        <p:spPr>
          <a:xfrm>
            <a:off x="6616782" y="3476034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Action Button: Blank 25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75FFBA65-F32F-4AF1-9303-D92E9A996235}"/>
              </a:ext>
            </a:extLst>
          </p:cNvPr>
          <p:cNvSpPr/>
          <p:nvPr/>
        </p:nvSpPr>
        <p:spPr>
          <a:xfrm>
            <a:off x="4931678" y="4224736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Action Button: Blank 26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5681D968-EDEF-48F4-8FD5-FF8068E77C60}"/>
              </a:ext>
            </a:extLst>
          </p:cNvPr>
          <p:cNvSpPr/>
          <p:nvPr/>
        </p:nvSpPr>
        <p:spPr>
          <a:xfrm>
            <a:off x="5798972" y="4224736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Action Button: Blank 27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D6604E28-FA33-4A4F-8659-7EA5F447238C}"/>
              </a:ext>
            </a:extLst>
          </p:cNvPr>
          <p:cNvSpPr/>
          <p:nvPr/>
        </p:nvSpPr>
        <p:spPr>
          <a:xfrm>
            <a:off x="4931678" y="3476034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Action Button: Blank 28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F2355C91-30C2-4F77-BDD3-225E186378E7}"/>
              </a:ext>
            </a:extLst>
          </p:cNvPr>
          <p:cNvSpPr/>
          <p:nvPr/>
        </p:nvSpPr>
        <p:spPr>
          <a:xfrm>
            <a:off x="5798972" y="4971947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3F5B7E58-971A-B0C7-C1B2-0A5369B3791F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615" y="1915603"/>
            <a:ext cx="259413" cy="259413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FC0E1BB9-E116-F94A-C0B2-18B8AD50F14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003" y="1915603"/>
            <a:ext cx="259413" cy="25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40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ction Button: Blank 28">
            <a:hlinkClick r:id="rId2" action="ppaction://hlinksldjump" highlightClick="1">
              <a:snd r:embed="rId3" name="Keyboard Press.wav"/>
            </a:hlinkClick>
            <a:extLst>
              <a:ext uri="{FF2B5EF4-FFF2-40B4-BE49-F238E27FC236}">
                <a16:creationId xmlns:a16="http://schemas.microsoft.com/office/drawing/2014/main" id="{774DB755-8898-4C23-9B64-F40BFD75FA58}"/>
              </a:ext>
            </a:extLst>
          </p:cNvPr>
          <p:cNvSpPr/>
          <p:nvPr/>
        </p:nvSpPr>
        <p:spPr>
          <a:xfrm>
            <a:off x="4932726" y="4973438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Action Button: Blank 29">
            <a:hlinkClick r:id="rId4" action="ppaction://hlinksldjump" highlightClick="1">
              <a:snd r:embed="rId3" name="Keyboard Press.wav"/>
            </a:hlinkClick>
            <a:extLst>
              <a:ext uri="{FF2B5EF4-FFF2-40B4-BE49-F238E27FC236}">
                <a16:creationId xmlns:a16="http://schemas.microsoft.com/office/drawing/2014/main" id="{E5167583-1625-4F37-917C-DE453D414CF8}"/>
              </a:ext>
            </a:extLst>
          </p:cNvPr>
          <p:cNvSpPr/>
          <p:nvPr/>
        </p:nvSpPr>
        <p:spPr>
          <a:xfrm>
            <a:off x="4931678" y="2730314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Action Button: Blank 31">
            <a:hlinkClick r:id="rId4" action="ppaction://hlinksldjump" highlightClick="1">
              <a:snd r:embed="rId3" name="Keyboard Press.wav"/>
            </a:hlinkClick>
            <a:extLst>
              <a:ext uri="{FF2B5EF4-FFF2-40B4-BE49-F238E27FC236}">
                <a16:creationId xmlns:a16="http://schemas.microsoft.com/office/drawing/2014/main" id="{57D49DC4-0BF5-4043-9006-0D7CC5AC8CA9}"/>
              </a:ext>
            </a:extLst>
          </p:cNvPr>
          <p:cNvSpPr/>
          <p:nvPr/>
        </p:nvSpPr>
        <p:spPr>
          <a:xfrm>
            <a:off x="5785534" y="2730314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Action Button: Blank 32">
            <a:hlinkClick r:id="rId4" action="ppaction://hlinksldjump" highlightClick="1">
              <a:snd r:embed="rId3" name="Keyboard Press.wav"/>
            </a:hlinkClick>
            <a:extLst>
              <a:ext uri="{FF2B5EF4-FFF2-40B4-BE49-F238E27FC236}">
                <a16:creationId xmlns:a16="http://schemas.microsoft.com/office/drawing/2014/main" id="{B4E40BFA-D092-4F5A-B7D7-E3231B7A1365}"/>
              </a:ext>
            </a:extLst>
          </p:cNvPr>
          <p:cNvSpPr/>
          <p:nvPr/>
        </p:nvSpPr>
        <p:spPr>
          <a:xfrm>
            <a:off x="4931678" y="3472127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Action Button: Blank 33">
            <a:hlinkClick r:id="rId4" action="ppaction://hlinksldjump" highlightClick="1">
              <a:snd r:embed="rId3" name="Keyboard Press.wav"/>
            </a:hlinkClick>
            <a:extLst>
              <a:ext uri="{FF2B5EF4-FFF2-40B4-BE49-F238E27FC236}">
                <a16:creationId xmlns:a16="http://schemas.microsoft.com/office/drawing/2014/main" id="{F9C85CEF-5353-42D2-91EF-DD02E2C57FD9}"/>
              </a:ext>
            </a:extLst>
          </p:cNvPr>
          <p:cNvSpPr/>
          <p:nvPr/>
        </p:nvSpPr>
        <p:spPr>
          <a:xfrm>
            <a:off x="5785534" y="3472127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Action Button: Blank 34">
            <a:hlinkClick r:id="rId4" action="ppaction://hlinksldjump" highlightClick="1">
              <a:snd r:embed="rId3" name="Keyboard Press.wav"/>
            </a:hlinkClick>
            <a:extLst>
              <a:ext uri="{FF2B5EF4-FFF2-40B4-BE49-F238E27FC236}">
                <a16:creationId xmlns:a16="http://schemas.microsoft.com/office/drawing/2014/main" id="{9B523D7D-9060-40CA-93CF-B4F0285CFEED}"/>
              </a:ext>
            </a:extLst>
          </p:cNvPr>
          <p:cNvSpPr/>
          <p:nvPr/>
        </p:nvSpPr>
        <p:spPr>
          <a:xfrm>
            <a:off x="6616782" y="3472127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Action Button: Blank 35">
            <a:hlinkClick r:id="rId4" action="ppaction://hlinksldjump" highlightClick="1">
              <a:snd r:embed="rId3" name="Keyboard Press.wav"/>
            </a:hlinkClick>
            <a:extLst>
              <a:ext uri="{FF2B5EF4-FFF2-40B4-BE49-F238E27FC236}">
                <a16:creationId xmlns:a16="http://schemas.microsoft.com/office/drawing/2014/main" id="{6ED5C262-E9FA-4298-8574-BFBB326467DC}"/>
              </a:ext>
            </a:extLst>
          </p:cNvPr>
          <p:cNvSpPr/>
          <p:nvPr/>
        </p:nvSpPr>
        <p:spPr>
          <a:xfrm>
            <a:off x="4931678" y="4230032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Action Button: Blank 36">
            <a:hlinkClick r:id="rId4" action="ppaction://hlinksldjump" highlightClick="1">
              <a:snd r:embed="rId3" name="Keyboard Press.wav"/>
            </a:hlinkClick>
            <a:extLst>
              <a:ext uri="{FF2B5EF4-FFF2-40B4-BE49-F238E27FC236}">
                <a16:creationId xmlns:a16="http://schemas.microsoft.com/office/drawing/2014/main" id="{3CE427A5-C6A5-4E78-94D7-404F1C87D6C3}"/>
              </a:ext>
            </a:extLst>
          </p:cNvPr>
          <p:cNvSpPr/>
          <p:nvPr/>
        </p:nvSpPr>
        <p:spPr>
          <a:xfrm>
            <a:off x="5785534" y="4230032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Action Button: Blank 37">
            <a:hlinkClick r:id="rId4" action="ppaction://hlinksldjump" highlightClick="1">
              <a:snd r:embed="rId3" name="Keyboard Press.wav"/>
            </a:hlinkClick>
            <a:extLst>
              <a:ext uri="{FF2B5EF4-FFF2-40B4-BE49-F238E27FC236}">
                <a16:creationId xmlns:a16="http://schemas.microsoft.com/office/drawing/2014/main" id="{11106F49-FE3B-45AD-92E9-E8DF50C62D67}"/>
              </a:ext>
            </a:extLst>
          </p:cNvPr>
          <p:cNvSpPr/>
          <p:nvPr/>
        </p:nvSpPr>
        <p:spPr>
          <a:xfrm>
            <a:off x="6616782" y="4230032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Action Button: Blank 38">
            <a:hlinkClick r:id="rId4" action="ppaction://hlinksldjump" highlightClick="1">
              <a:snd r:embed="rId3" name="Keyboard Press.wav"/>
            </a:hlinkClick>
            <a:extLst>
              <a:ext uri="{FF2B5EF4-FFF2-40B4-BE49-F238E27FC236}">
                <a16:creationId xmlns:a16="http://schemas.microsoft.com/office/drawing/2014/main" id="{692F72F0-35D4-49FA-9FDB-108CAEF0D28E}"/>
              </a:ext>
            </a:extLst>
          </p:cNvPr>
          <p:cNvSpPr/>
          <p:nvPr/>
        </p:nvSpPr>
        <p:spPr>
          <a:xfrm>
            <a:off x="5785534" y="4973438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CEB09C5E-95E0-62C8-B7A0-088525C0814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615" y="1915603"/>
            <a:ext cx="259413" cy="259413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ECA2E981-2A37-9E90-BBE1-E7FD424CE7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003" y="1915603"/>
            <a:ext cx="259413" cy="259413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0108AEA6-CBF2-3E7A-24D1-3E55E1570B7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391" y="1915603"/>
            <a:ext cx="259413" cy="259413"/>
          </a:xfrm>
          <a:prstGeom prst="rect">
            <a:avLst/>
          </a:prstGeom>
        </p:spPr>
      </p:pic>
      <p:sp>
        <p:nvSpPr>
          <p:cNvPr id="5" name="Action Button: Blank 4">
            <a:hlinkClick r:id="rId4" action="ppaction://hlinksldjump" highlightClick="1">
              <a:snd r:embed="rId3" name="Keyboard Press.wav"/>
            </a:hlinkClick>
            <a:extLst>
              <a:ext uri="{FF2B5EF4-FFF2-40B4-BE49-F238E27FC236}">
                <a16:creationId xmlns:a16="http://schemas.microsoft.com/office/drawing/2014/main" id="{1B0A6DA7-B249-0BB1-4BA8-4509B7736F59}"/>
              </a:ext>
            </a:extLst>
          </p:cNvPr>
          <p:cNvSpPr/>
          <p:nvPr/>
        </p:nvSpPr>
        <p:spPr>
          <a:xfrm>
            <a:off x="6616782" y="2728721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Action Button: Blank 5">
            <a:hlinkClick r:id="rId6" action="ppaction://hlinksldjump" highlightClick="1">
              <a:snd r:embed="rId7" name="Elf Investigation Success.wav"/>
            </a:hlinkClick>
            <a:extLst>
              <a:ext uri="{FF2B5EF4-FFF2-40B4-BE49-F238E27FC236}">
                <a16:creationId xmlns:a16="http://schemas.microsoft.com/office/drawing/2014/main" id="{8C96EBF2-97D2-3F83-22C3-943EE31A3F5C}"/>
              </a:ext>
            </a:extLst>
          </p:cNvPr>
          <p:cNvSpPr/>
          <p:nvPr/>
        </p:nvSpPr>
        <p:spPr>
          <a:xfrm>
            <a:off x="6607257" y="4973438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6976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ction Button: Blank 15">
            <a:hlinkClick r:id="rId2" action="ppaction://hlinksldjump" highlightClick="1">
              <a:snd r:embed="rId3" name="Error Tone.wav"/>
            </a:hlinkClick>
            <a:extLst>
              <a:ext uri="{FF2B5EF4-FFF2-40B4-BE49-F238E27FC236}">
                <a16:creationId xmlns:a16="http://schemas.microsoft.com/office/drawing/2014/main" id="{B36E60DE-6D43-431A-B001-9278B9D1C876}"/>
              </a:ext>
            </a:extLst>
          </p:cNvPr>
          <p:cNvSpPr/>
          <p:nvPr/>
        </p:nvSpPr>
        <p:spPr>
          <a:xfrm>
            <a:off x="6616782" y="4973438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Action Button: Blank 16">
            <a:hlinkClick r:id="rId4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EC6AC5CF-055F-4D33-BFAB-A6B1DF209BC3}"/>
              </a:ext>
            </a:extLst>
          </p:cNvPr>
          <p:cNvSpPr/>
          <p:nvPr/>
        </p:nvSpPr>
        <p:spPr>
          <a:xfrm>
            <a:off x="4932726" y="4973438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Action Button: Blank 17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26B58942-53A2-4850-B9BF-ABEF5917678D}"/>
              </a:ext>
            </a:extLst>
          </p:cNvPr>
          <p:cNvSpPr/>
          <p:nvPr/>
        </p:nvSpPr>
        <p:spPr>
          <a:xfrm>
            <a:off x="4931678" y="2730314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Action Button: Blank 18">
            <a:hlinkClick r:id="" action="ppaction://hlinkshowjump?jump=nextslide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90E7DFAD-D485-4038-805B-F53385212F52}"/>
              </a:ext>
            </a:extLst>
          </p:cNvPr>
          <p:cNvSpPr/>
          <p:nvPr/>
        </p:nvSpPr>
        <p:spPr>
          <a:xfrm>
            <a:off x="5796609" y="4973438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Action Button: Blank 19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D0544230-CEF0-42C7-BFE3-C0D5CF499BFF}"/>
              </a:ext>
            </a:extLst>
          </p:cNvPr>
          <p:cNvSpPr/>
          <p:nvPr/>
        </p:nvSpPr>
        <p:spPr>
          <a:xfrm>
            <a:off x="5796609" y="2730314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Action Button: Blank 20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1A7AE576-7EFA-48DE-AC48-2FBF9270F9E9}"/>
              </a:ext>
            </a:extLst>
          </p:cNvPr>
          <p:cNvSpPr/>
          <p:nvPr/>
        </p:nvSpPr>
        <p:spPr>
          <a:xfrm>
            <a:off x="5796609" y="3471608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Action Button: Blank 21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64575647-108F-4408-A4A8-38E785960D34}"/>
              </a:ext>
            </a:extLst>
          </p:cNvPr>
          <p:cNvSpPr/>
          <p:nvPr/>
        </p:nvSpPr>
        <p:spPr>
          <a:xfrm>
            <a:off x="6616782" y="3471608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Action Button: Blank 22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ACD93E18-8513-4ECE-BCBB-1CE4A5228DB0}"/>
              </a:ext>
            </a:extLst>
          </p:cNvPr>
          <p:cNvSpPr/>
          <p:nvPr/>
        </p:nvSpPr>
        <p:spPr>
          <a:xfrm>
            <a:off x="6616782" y="2731468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Action Button: Blank 23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77741675-9C0A-48AE-B790-2A155E44F24A}"/>
              </a:ext>
            </a:extLst>
          </p:cNvPr>
          <p:cNvSpPr/>
          <p:nvPr/>
        </p:nvSpPr>
        <p:spPr>
          <a:xfrm>
            <a:off x="4931678" y="3471608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Action Button: Blank 24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E351A2D7-CDC6-47D4-8F95-73F3D2DF811D}"/>
              </a:ext>
            </a:extLst>
          </p:cNvPr>
          <p:cNvSpPr/>
          <p:nvPr/>
        </p:nvSpPr>
        <p:spPr>
          <a:xfrm>
            <a:off x="5796609" y="4222523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Action Button: Blank 25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C9B2622D-DCD3-424D-8578-19EC0EE9C64B}"/>
              </a:ext>
            </a:extLst>
          </p:cNvPr>
          <p:cNvSpPr/>
          <p:nvPr/>
        </p:nvSpPr>
        <p:spPr>
          <a:xfrm>
            <a:off x="6616782" y="4222523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Action Button: Blank 26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BFDA8968-D072-4267-A9EE-B7D20CF65920}"/>
              </a:ext>
            </a:extLst>
          </p:cNvPr>
          <p:cNvSpPr/>
          <p:nvPr/>
        </p:nvSpPr>
        <p:spPr>
          <a:xfrm>
            <a:off x="4931678" y="4232144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2732BEEB-C5BE-1DCE-7741-A7E3D312CE84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615" y="1915603"/>
            <a:ext cx="259413" cy="25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15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ction Button: Blank 17">
            <a:hlinkClick r:id="rId2" action="ppaction://hlinksldjump" highlightClick="1">
              <a:snd r:embed="rId3" name="Error Tone.wav"/>
            </a:hlinkClick>
            <a:extLst>
              <a:ext uri="{FF2B5EF4-FFF2-40B4-BE49-F238E27FC236}">
                <a16:creationId xmlns:a16="http://schemas.microsoft.com/office/drawing/2014/main" id="{13B72E94-BB4A-4CD4-A5E7-626978714455}"/>
              </a:ext>
            </a:extLst>
          </p:cNvPr>
          <p:cNvSpPr/>
          <p:nvPr/>
        </p:nvSpPr>
        <p:spPr>
          <a:xfrm>
            <a:off x="6616782" y="4973438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Action Button: Blank 18">
            <a:hlinkClick r:id="rId4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F68DBFEF-811D-4353-92D8-680A90746B3F}"/>
              </a:ext>
            </a:extLst>
          </p:cNvPr>
          <p:cNvSpPr/>
          <p:nvPr/>
        </p:nvSpPr>
        <p:spPr>
          <a:xfrm>
            <a:off x="4932726" y="4973438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Action Button: Blank 19">
            <a:hlinkClick r:id="" action="ppaction://hlinkshowjump?jump=nextslide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EDB0CCEE-9EC5-4FF7-ADAB-CAC52C3B97BA}"/>
              </a:ext>
            </a:extLst>
          </p:cNvPr>
          <p:cNvSpPr/>
          <p:nvPr/>
        </p:nvSpPr>
        <p:spPr>
          <a:xfrm>
            <a:off x="4946526" y="3485999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Action Button: Blank 20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ECF7F3D4-4088-47F8-84E7-815412B087F4}"/>
              </a:ext>
            </a:extLst>
          </p:cNvPr>
          <p:cNvSpPr/>
          <p:nvPr/>
        </p:nvSpPr>
        <p:spPr>
          <a:xfrm>
            <a:off x="5784020" y="4971947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Action Button: Blank 21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3F2B98D4-BBE1-43B6-B014-899C6DF69DB9}"/>
              </a:ext>
            </a:extLst>
          </p:cNvPr>
          <p:cNvSpPr/>
          <p:nvPr/>
        </p:nvSpPr>
        <p:spPr>
          <a:xfrm>
            <a:off x="5798972" y="2730314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Action Button: Blank 22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57F24A65-892F-461F-A55E-340B7B5A0B2C}"/>
              </a:ext>
            </a:extLst>
          </p:cNvPr>
          <p:cNvSpPr/>
          <p:nvPr/>
        </p:nvSpPr>
        <p:spPr>
          <a:xfrm>
            <a:off x="6616782" y="2730314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Action Button: Blank 23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6FE6E733-1C22-45B6-9168-557895F24007}"/>
              </a:ext>
            </a:extLst>
          </p:cNvPr>
          <p:cNvSpPr/>
          <p:nvPr/>
        </p:nvSpPr>
        <p:spPr>
          <a:xfrm>
            <a:off x="5798972" y="3477525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Action Button: Blank 24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709F8D43-2624-4D4A-9A12-F4B59E3251CC}"/>
              </a:ext>
            </a:extLst>
          </p:cNvPr>
          <p:cNvSpPr/>
          <p:nvPr/>
        </p:nvSpPr>
        <p:spPr>
          <a:xfrm>
            <a:off x="6616782" y="3477525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Action Button: Blank 25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116EB728-EB81-43DB-846D-73E7216E17C6}"/>
              </a:ext>
            </a:extLst>
          </p:cNvPr>
          <p:cNvSpPr/>
          <p:nvPr/>
        </p:nvSpPr>
        <p:spPr>
          <a:xfrm>
            <a:off x="4931678" y="4224736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Action Button: Blank 26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E5A3010A-98F5-410D-83FD-FF6DD28D768A}"/>
              </a:ext>
            </a:extLst>
          </p:cNvPr>
          <p:cNvSpPr/>
          <p:nvPr/>
        </p:nvSpPr>
        <p:spPr>
          <a:xfrm>
            <a:off x="5798972" y="4224736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Action Button: Blank 27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E08153D7-F301-4CD7-88F4-689D11367573}"/>
              </a:ext>
            </a:extLst>
          </p:cNvPr>
          <p:cNvSpPr/>
          <p:nvPr/>
        </p:nvSpPr>
        <p:spPr>
          <a:xfrm>
            <a:off x="6616782" y="4224736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Action Button: Blank 28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BA7F3782-F509-49E6-B1B3-802958B77D0A}"/>
              </a:ext>
            </a:extLst>
          </p:cNvPr>
          <p:cNvSpPr/>
          <p:nvPr/>
        </p:nvSpPr>
        <p:spPr>
          <a:xfrm>
            <a:off x="4951259" y="2728823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62A974D5-168C-EA2E-E01E-A92E567D3C4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615" y="1915603"/>
            <a:ext cx="259413" cy="259413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ED5E8EB0-2614-CDD3-B9B1-5E75E2FBCAFB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003" y="1915603"/>
            <a:ext cx="259413" cy="25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08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ction Button: Blank 19">
            <a:hlinkClick r:id="rId2" action="ppaction://hlinksldjump" highlightClick="1">
              <a:snd r:embed="rId3" name="Error Tone.wav"/>
            </a:hlinkClick>
            <a:extLst>
              <a:ext uri="{FF2B5EF4-FFF2-40B4-BE49-F238E27FC236}">
                <a16:creationId xmlns:a16="http://schemas.microsoft.com/office/drawing/2014/main" id="{388C5582-B1DF-475E-AF70-27D4D30B15B5}"/>
              </a:ext>
            </a:extLst>
          </p:cNvPr>
          <p:cNvSpPr/>
          <p:nvPr/>
        </p:nvSpPr>
        <p:spPr>
          <a:xfrm>
            <a:off x="6607257" y="4973438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Action Button: Blank 20">
            <a:hlinkClick r:id="rId4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673C17B5-8D41-4E27-B620-C23655A84CD4}"/>
              </a:ext>
            </a:extLst>
          </p:cNvPr>
          <p:cNvSpPr/>
          <p:nvPr/>
        </p:nvSpPr>
        <p:spPr>
          <a:xfrm>
            <a:off x="4923201" y="4973438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Action Button: Blank 21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7F027FAD-6377-4334-B7BC-76A031D02AE2}"/>
              </a:ext>
            </a:extLst>
          </p:cNvPr>
          <p:cNvSpPr/>
          <p:nvPr/>
        </p:nvSpPr>
        <p:spPr>
          <a:xfrm>
            <a:off x="4922153" y="2730314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Action Button: Blank 22">
            <a:hlinkClick r:id="" action="ppaction://hlinkshowjump?jump=nextslide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96B39BC1-6609-46C5-BF3B-9DCCC297745B}"/>
              </a:ext>
            </a:extLst>
          </p:cNvPr>
          <p:cNvSpPr/>
          <p:nvPr/>
        </p:nvSpPr>
        <p:spPr>
          <a:xfrm>
            <a:off x="5784020" y="3469602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Action Button: Blank 23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4A46B2BA-92C6-432A-9F50-54E31E068D09}"/>
              </a:ext>
            </a:extLst>
          </p:cNvPr>
          <p:cNvSpPr/>
          <p:nvPr/>
        </p:nvSpPr>
        <p:spPr>
          <a:xfrm>
            <a:off x="5776009" y="2730314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Action Button: Blank 24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FB5B7CC0-C264-4329-ACC0-7BDBB59ADA65}"/>
              </a:ext>
            </a:extLst>
          </p:cNvPr>
          <p:cNvSpPr/>
          <p:nvPr/>
        </p:nvSpPr>
        <p:spPr>
          <a:xfrm>
            <a:off x="4922153" y="3472127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Action Button: Blank 25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B0EE257F-B284-4391-BC1C-0E52E79733C1}"/>
              </a:ext>
            </a:extLst>
          </p:cNvPr>
          <p:cNvSpPr/>
          <p:nvPr/>
        </p:nvSpPr>
        <p:spPr>
          <a:xfrm>
            <a:off x="6607257" y="3464239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Action Button: Blank 26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3E003694-25A0-45A2-9D01-D554B0C0944D}"/>
              </a:ext>
            </a:extLst>
          </p:cNvPr>
          <p:cNvSpPr/>
          <p:nvPr/>
        </p:nvSpPr>
        <p:spPr>
          <a:xfrm>
            <a:off x="6607257" y="2726196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Action Button: Blank 27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24E56E25-EF5F-440D-B10C-1461569416F4}"/>
              </a:ext>
            </a:extLst>
          </p:cNvPr>
          <p:cNvSpPr/>
          <p:nvPr/>
        </p:nvSpPr>
        <p:spPr>
          <a:xfrm>
            <a:off x="4922153" y="4230032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Action Button: Blank 28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F0A1552A-F498-4E4B-90BA-F7BEE290F563}"/>
              </a:ext>
            </a:extLst>
          </p:cNvPr>
          <p:cNvSpPr/>
          <p:nvPr/>
        </p:nvSpPr>
        <p:spPr>
          <a:xfrm>
            <a:off x="5776009" y="4230032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Action Button: Blank 29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66B5CE7F-DACB-4F87-A7C8-9E90BC595B1F}"/>
              </a:ext>
            </a:extLst>
          </p:cNvPr>
          <p:cNvSpPr/>
          <p:nvPr/>
        </p:nvSpPr>
        <p:spPr>
          <a:xfrm>
            <a:off x="6607257" y="4230032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Action Button: Blank 30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AA69F655-161B-42E4-8E89-3DCE32D1396A}"/>
              </a:ext>
            </a:extLst>
          </p:cNvPr>
          <p:cNvSpPr/>
          <p:nvPr/>
        </p:nvSpPr>
        <p:spPr>
          <a:xfrm>
            <a:off x="5776009" y="4973438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4CA8642F-DD2E-4D7F-A17D-D8824F92F75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615" y="1915603"/>
            <a:ext cx="259413" cy="259413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6D217E60-267E-45FE-EE2B-F3B9050C7D22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003" y="1915603"/>
            <a:ext cx="259413" cy="259413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26092FC0-B64A-16B6-0A6B-B870012C8EA6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391" y="1915603"/>
            <a:ext cx="259413" cy="25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072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ction Button: Blank 12">
            <a:hlinkClick r:id="rId2" action="ppaction://hlinksldjump" highlightClick="1">
              <a:snd r:embed="rId3" name="Keyboard Press.wav"/>
            </a:hlinkClick>
            <a:extLst>
              <a:ext uri="{FF2B5EF4-FFF2-40B4-BE49-F238E27FC236}">
                <a16:creationId xmlns:a16="http://schemas.microsoft.com/office/drawing/2014/main" id="{F12134CE-4D06-4AD6-BD8F-6D052743B4FD}"/>
              </a:ext>
            </a:extLst>
          </p:cNvPr>
          <p:cNvSpPr/>
          <p:nvPr/>
        </p:nvSpPr>
        <p:spPr>
          <a:xfrm>
            <a:off x="4932726" y="4963913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Action Button: Blank 13">
            <a:hlinkClick r:id="rId4" action="ppaction://hlinksldjump" highlightClick="1">
              <a:snd r:embed="rId5" name="Elf Investigation Success.wav"/>
            </a:hlinkClick>
            <a:extLst>
              <a:ext uri="{FF2B5EF4-FFF2-40B4-BE49-F238E27FC236}">
                <a16:creationId xmlns:a16="http://schemas.microsoft.com/office/drawing/2014/main" id="{9DF7EDF1-F0AC-475A-82E0-D1F3AA78E5F6}"/>
              </a:ext>
            </a:extLst>
          </p:cNvPr>
          <p:cNvSpPr/>
          <p:nvPr/>
        </p:nvSpPr>
        <p:spPr>
          <a:xfrm>
            <a:off x="6616782" y="4963913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C8554801-9483-39B6-7D0D-B3C8FC6E916A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615" y="1915603"/>
            <a:ext cx="259413" cy="259413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5A8F597B-826A-EA09-BAB4-46489BE1B0F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003" y="1915603"/>
            <a:ext cx="259413" cy="259413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70E7FEA1-E994-3017-AA1B-6599E26E8F0A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391" y="1915603"/>
            <a:ext cx="259413" cy="259413"/>
          </a:xfrm>
          <a:prstGeom prst="rect">
            <a:avLst/>
          </a:prstGeom>
        </p:spPr>
      </p:pic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29E6F674-030D-8A38-3BE8-ADE8EB496078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778" y="1915603"/>
            <a:ext cx="259413" cy="25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10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Blank 2">
            <a:hlinkClick r:id="rId2" action="ppaction://hlinksldjump" highlightClick="1">
              <a:snd r:embed="rId3" name="JingleBellsSound.wav"/>
            </a:hlinkClick>
            <a:extLst>
              <a:ext uri="{FF2B5EF4-FFF2-40B4-BE49-F238E27FC236}">
                <a16:creationId xmlns:a16="http://schemas.microsoft.com/office/drawing/2014/main" id="{E14382B2-B467-1179-3E58-852D5D08C78D}"/>
              </a:ext>
            </a:extLst>
          </p:cNvPr>
          <p:cNvSpPr/>
          <p:nvPr/>
        </p:nvSpPr>
        <p:spPr>
          <a:xfrm>
            <a:off x="9390463" y="5245101"/>
            <a:ext cx="2369737" cy="9525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7" name="Envelope Back" descr="A picture containing text, businesscard, envelope&#10;&#10;Description automatically generated">
            <a:extLst>
              <a:ext uri="{FF2B5EF4-FFF2-40B4-BE49-F238E27FC236}">
                <a16:creationId xmlns:a16="http://schemas.microsoft.com/office/drawing/2014/main" id="{99779CD7-B1EF-DB06-EC14-FE661554A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03" y="0"/>
            <a:ext cx="8919397" cy="7881998"/>
          </a:xfrm>
          <a:prstGeom prst="rect">
            <a:avLst/>
          </a:prstGeom>
        </p:spPr>
      </p:pic>
      <p:pic>
        <p:nvPicPr>
          <p:cNvPr id="5" name="Letter" descr="Text, letter&#10;&#10;Description automatically generated">
            <a:extLst>
              <a:ext uri="{FF2B5EF4-FFF2-40B4-BE49-F238E27FC236}">
                <a16:creationId xmlns:a16="http://schemas.microsoft.com/office/drawing/2014/main" id="{CC0E1633-F877-9AC3-2472-7B83D3E080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66" y="641737"/>
            <a:ext cx="8564452" cy="6330563"/>
          </a:xfrm>
          <a:prstGeom prst="rect">
            <a:avLst/>
          </a:prstGeom>
        </p:spPr>
      </p:pic>
      <p:pic>
        <p:nvPicPr>
          <p:cNvPr id="8" name="Envelope Front">
            <a:extLst>
              <a:ext uri="{FF2B5EF4-FFF2-40B4-BE49-F238E27FC236}">
                <a16:creationId xmlns:a16="http://schemas.microsoft.com/office/drawing/2014/main" id="{0AFA1B7D-19C8-03AD-64BE-F04BD892AF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803" y="0"/>
            <a:ext cx="8919397" cy="788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8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4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4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ac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4.58333E-6 2.96296E-6 L -4.58333E-6 1.1493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74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4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4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path" presetSubtype="0" ac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4.58333E-6 2.96296E-6 L -4.58333E-6 1.1493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Blank 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E11E1ED-48E7-495B-A8AA-50592CB326F9}"/>
              </a:ext>
            </a:extLst>
          </p:cNvPr>
          <p:cNvSpPr/>
          <p:nvPr/>
        </p:nvSpPr>
        <p:spPr>
          <a:xfrm>
            <a:off x="4662448" y="3866748"/>
            <a:ext cx="2868652" cy="1137052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00232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7128B14A-8E1A-4DBA-A0E9-538A5EFE110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662" y="1912842"/>
            <a:ext cx="1806676" cy="244501"/>
          </a:xfrm>
          <a:prstGeom prst="rect">
            <a:avLst/>
          </a:prstGeom>
        </p:spPr>
      </p:pic>
      <p:sp>
        <p:nvSpPr>
          <p:cNvPr id="6" name="Action Button: Blank 5">
            <a:hlinkClick r:id="rId3" action="ppaction://hlinksldjump" highlightClick="1">
              <a:snd r:embed="rId4" name="Keyboard Press.wav"/>
            </a:hlinkClick>
            <a:extLst>
              <a:ext uri="{FF2B5EF4-FFF2-40B4-BE49-F238E27FC236}">
                <a16:creationId xmlns:a16="http://schemas.microsoft.com/office/drawing/2014/main" id="{B99C2D64-755B-4A9B-9552-C8FF78BC7A10}"/>
              </a:ext>
            </a:extLst>
          </p:cNvPr>
          <p:cNvSpPr/>
          <p:nvPr/>
        </p:nvSpPr>
        <p:spPr>
          <a:xfrm>
            <a:off x="4942251" y="4973438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3882949"/>
      </p:ext>
    </p:extLst>
  </p:cSld>
  <p:clrMapOvr>
    <a:masterClrMapping/>
  </p:clrMapOvr>
  <p:transition advTm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ction Button: Blank 13">
            <a:hlinkClick r:id="rId2" action="ppaction://hlinksldjump" highlightClick="1">
              <a:snd r:embed="rId3" name="Keyboard Press.wav"/>
            </a:hlinkClick>
            <a:extLst>
              <a:ext uri="{FF2B5EF4-FFF2-40B4-BE49-F238E27FC236}">
                <a16:creationId xmlns:a16="http://schemas.microsoft.com/office/drawing/2014/main" id="{75B458A4-6687-4597-8E12-B29EB7B3DCED}"/>
              </a:ext>
            </a:extLst>
          </p:cNvPr>
          <p:cNvSpPr/>
          <p:nvPr/>
        </p:nvSpPr>
        <p:spPr>
          <a:xfrm>
            <a:off x="4923201" y="4973438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Action Button: Blank 14">
            <a:hlinkClick r:id="rId4" action="ppaction://hlinksldjump" highlightClick="1">
              <a:snd r:embed="rId3" name="Keyboard Press.wav"/>
            </a:hlinkClick>
            <a:extLst>
              <a:ext uri="{FF2B5EF4-FFF2-40B4-BE49-F238E27FC236}">
                <a16:creationId xmlns:a16="http://schemas.microsoft.com/office/drawing/2014/main" id="{B64227B5-8B8F-44A1-8D67-F5AEDF87FEE2}"/>
              </a:ext>
            </a:extLst>
          </p:cNvPr>
          <p:cNvSpPr/>
          <p:nvPr/>
        </p:nvSpPr>
        <p:spPr>
          <a:xfrm>
            <a:off x="5787084" y="3477618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Action Button: Blank 17">
            <a:hlinkClick r:id="rId5" action="ppaction://hlinksldjump" highlightClick="1">
              <a:snd r:embed="rId3" name="Keyboard Press.wav"/>
            </a:hlinkClick>
            <a:extLst>
              <a:ext uri="{FF2B5EF4-FFF2-40B4-BE49-F238E27FC236}">
                <a16:creationId xmlns:a16="http://schemas.microsoft.com/office/drawing/2014/main" id="{556A8F58-8188-4F29-B9E6-F7BF1E4112B5}"/>
              </a:ext>
            </a:extLst>
          </p:cNvPr>
          <p:cNvSpPr/>
          <p:nvPr/>
        </p:nvSpPr>
        <p:spPr>
          <a:xfrm>
            <a:off x="5784020" y="2730314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Action Button: Blank 19">
            <a:hlinkClick r:id="rId6" action="ppaction://hlinksldjump" highlightClick="1">
              <a:snd r:embed="rId3" name="Keyboard Press.wav"/>
            </a:hlinkClick>
            <a:extLst>
              <a:ext uri="{FF2B5EF4-FFF2-40B4-BE49-F238E27FC236}">
                <a16:creationId xmlns:a16="http://schemas.microsoft.com/office/drawing/2014/main" id="{66CB8096-5203-44EB-B526-2C62705D674F}"/>
              </a:ext>
            </a:extLst>
          </p:cNvPr>
          <p:cNvSpPr/>
          <p:nvPr/>
        </p:nvSpPr>
        <p:spPr>
          <a:xfrm>
            <a:off x="4922153" y="2730314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Action Button: Blank 20">
            <a:hlinkClick r:id="rId7" action="ppaction://hlinksldjump" highlightClick="1">
              <a:snd r:embed="rId3" name="Keyboard Press.wav"/>
            </a:hlinkClick>
            <a:extLst>
              <a:ext uri="{FF2B5EF4-FFF2-40B4-BE49-F238E27FC236}">
                <a16:creationId xmlns:a16="http://schemas.microsoft.com/office/drawing/2014/main" id="{BB5FDD84-08FE-412F-9A18-7F294ADAE412}"/>
              </a:ext>
            </a:extLst>
          </p:cNvPr>
          <p:cNvSpPr/>
          <p:nvPr/>
        </p:nvSpPr>
        <p:spPr>
          <a:xfrm>
            <a:off x="6607257" y="2730314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Action Button: Blank 24">
            <a:hlinkClick r:id="rId4" action="ppaction://hlinksldjump" highlightClick="1">
              <a:snd r:embed="rId3" name="Keyboard Press.wav"/>
            </a:hlinkClick>
            <a:extLst>
              <a:ext uri="{FF2B5EF4-FFF2-40B4-BE49-F238E27FC236}">
                <a16:creationId xmlns:a16="http://schemas.microsoft.com/office/drawing/2014/main" id="{2A2B0012-37A0-47F5-A933-2040236AA57D}"/>
              </a:ext>
            </a:extLst>
          </p:cNvPr>
          <p:cNvSpPr/>
          <p:nvPr/>
        </p:nvSpPr>
        <p:spPr>
          <a:xfrm>
            <a:off x="6607257" y="3473971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Action Button: Blank 25">
            <a:hlinkClick r:id="rId4" action="ppaction://hlinksldjump" highlightClick="1">
              <a:snd r:embed="rId3" name="Keyboard Press.wav"/>
            </a:hlinkClick>
            <a:extLst>
              <a:ext uri="{FF2B5EF4-FFF2-40B4-BE49-F238E27FC236}">
                <a16:creationId xmlns:a16="http://schemas.microsoft.com/office/drawing/2014/main" id="{C617290A-C17F-4B7A-BF39-AC7F7BE2DCBA}"/>
              </a:ext>
            </a:extLst>
          </p:cNvPr>
          <p:cNvSpPr/>
          <p:nvPr/>
        </p:nvSpPr>
        <p:spPr>
          <a:xfrm>
            <a:off x="4922153" y="4226134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Action Button: Blank 26">
            <a:hlinkClick r:id="rId4" action="ppaction://hlinksldjump" highlightClick="1">
              <a:snd r:embed="rId3" name="Keyboard Press.wav"/>
            </a:hlinkClick>
            <a:extLst>
              <a:ext uri="{FF2B5EF4-FFF2-40B4-BE49-F238E27FC236}">
                <a16:creationId xmlns:a16="http://schemas.microsoft.com/office/drawing/2014/main" id="{981BF407-7D28-4C66-BBAA-7487DA5F6928}"/>
              </a:ext>
            </a:extLst>
          </p:cNvPr>
          <p:cNvSpPr/>
          <p:nvPr/>
        </p:nvSpPr>
        <p:spPr>
          <a:xfrm>
            <a:off x="5787084" y="4226134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Action Button: Blank 27">
            <a:hlinkClick r:id="rId4" action="ppaction://hlinksldjump" highlightClick="1">
              <a:snd r:embed="rId3" name="Keyboard Press.wav"/>
            </a:hlinkClick>
            <a:extLst>
              <a:ext uri="{FF2B5EF4-FFF2-40B4-BE49-F238E27FC236}">
                <a16:creationId xmlns:a16="http://schemas.microsoft.com/office/drawing/2014/main" id="{5091E4B7-8CF1-4D25-A2F2-97B532259E79}"/>
              </a:ext>
            </a:extLst>
          </p:cNvPr>
          <p:cNvSpPr/>
          <p:nvPr/>
        </p:nvSpPr>
        <p:spPr>
          <a:xfrm>
            <a:off x="4922153" y="3477618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Action Button: Blank 28">
            <a:hlinkClick r:id="rId4" action="ppaction://hlinksldjump" highlightClick="1">
              <a:snd r:embed="rId3" name="Keyboard Press.wav"/>
            </a:hlinkClick>
            <a:extLst>
              <a:ext uri="{FF2B5EF4-FFF2-40B4-BE49-F238E27FC236}">
                <a16:creationId xmlns:a16="http://schemas.microsoft.com/office/drawing/2014/main" id="{5EF8CEC1-79F8-4F2C-ABBC-8C971C9759B2}"/>
              </a:ext>
            </a:extLst>
          </p:cNvPr>
          <p:cNvSpPr/>
          <p:nvPr/>
        </p:nvSpPr>
        <p:spPr>
          <a:xfrm>
            <a:off x="6607257" y="4226134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Action Button: Blank 29">
            <a:hlinkClick r:id="rId4" action="ppaction://hlinksldjump" highlightClick="1">
              <a:snd r:embed="rId3" name="Keyboard Press.wav"/>
            </a:hlinkClick>
            <a:extLst>
              <a:ext uri="{FF2B5EF4-FFF2-40B4-BE49-F238E27FC236}">
                <a16:creationId xmlns:a16="http://schemas.microsoft.com/office/drawing/2014/main" id="{BDE135C8-C28A-442E-B766-6B93EDEFA071}"/>
              </a:ext>
            </a:extLst>
          </p:cNvPr>
          <p:cNvSpPr/>
          <p:nvPr/>
        </p:nvSpPr>
        <p:spPr>
          <a:xfrm>
            <a:off x="5787084" y="4973438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093210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718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90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100">
        <p:fade/>
      </p:transition>
    </mc:Choice>
    <mc:Fallback xmlns="">
      <p:transition advClick="0" advTm="1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NIGHT BEHIND BG" descr="A picture containing text, clouds&#10;&#10;Description automatically generated">
            <a:extLst>
              <a:ext uri="{FF2B5EF4-FFF2-40B4-BE49-F238E27FC236}">
                <a16:creationId xmlns:a16="http://schemas.microsoft.com/office/drawing/2014/main" id="{D3441C12-6F87-C86F-D90C-E413A7805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7" cy="6859808"/>
          </a:xfrm>
          <a:prstGeom prst="rect">
            <a:avLst/>
          </a:prstGeom>
        </p:spPr>
      </p:pic>
      <p:pic>
        <p:nvPicPr>
          <p:cNvPr id="13" name="DAY BEHIND BG" descr="A picture containing text&#10;&#10;Description automatically generated">
            <a:extLst>
              <a:ext uri="{FF2B5EF4-FFF2-40B4-BE49-F238E27FC236}">
                <a16:creationId xmlns:a16="http://schemas.microsoft.com/office/drawing/2014/main" id="{5BE0FA5A-F34F-39DE-12AB-BDF40E9989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1"/>
            <a:ext cx="12191997" cy="6859808"/>
          </a:xfrm>
          <a:prstGeom prst="rect">
            <a:avLst/>
          </a:prstGeom>
        </p:spPr>
      </p:pic>
      <p:pic>
        <p:nvPicPr>
          <p:cNvPr id="17" name="DAY NIGHT WHEEEL">
            <a:extLst>
              <a:ext uri="{FF2B5EF4-FFF2-40B4-BE49-F238E27FC236}">
                <a16:creationId xmlns:a16="http://schemas.microsoft.com/office/drawing/2014/main" id="{FE97FCF8-396A-F89B-7253-80EBE362B4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0751" y="118020"/>
            <a:ext cx="3886400" cy="3846209"/>
          </a:xfrm>
          <a:prstGeom prst="rect">
            <a:avLst/>
          </a:prstGeom>
          <a:scene3d>
            <a:camera prst="orthographicFront">
              <a:rot lat="0" lon="0" rev="6000"/>
            </a:camera>
            <a:lightRig rig="threePt" dir="t"/>
          </a:scene3d>
        </p:spPr>
      </p:pic>
      <p:pic>
        <p:nvPicPr>
          <p:cNvPr id="15" name="Wheel Cover" descr="Shape, circle&#10;&#10;Description automatically generated">
            <a:extLst>
              <a:ext uri="{FF2B5EF4-FFF2-40B4-BE49-F238E27FC236}">
                <a16:creationId xmlns:a16="http://schemas.microsoft.com/office/drawing/2014/main" id="{689BAFFF-F59D-D9FE-C633-6FB3C4A871B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52" y="301175"/>
            <a:ext cx="3517998" cy="3517998"/>
          </a:xfrm>
          <a:prstGeom prst="rect">
            <a:avLst/>
          </a:prstGeom>
        </p:spPr>
      </p:pic>
      <p:pic>
        <p:nvPicPr>
          <p:cNvPr id="10" name="ELFTON NIGHT">
            <a:extLst>
              <a:ext uri="{FF2B5EF4-FFF2-40B4-BE49-F238E27FC236}">
                <a16:creationId xmlns:a16="http://schemas.microsoft.com/office/drawing/2014/main" id="{DFF96088-8811-6B22-F78E-38885C9BC26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810"/>
            <a:ext cx="12191995" cy="6859806"/>
          </a:xfrm>
          <a:prstGeom prst="rect">
            <a:avLst/>
          </a:prstGeom>
        </p:spPr>
      </p:pic>
      <p:pic>
        <p:nvPicPr>
          <p:cNvPr id="7" name="ELFTON DAY">
            <a:extLst>
              <a:ext uri="{FF2B5EF4-FFF2-40B4-BE49-F238E27FC236}">
                <a16:creationId xmlns:a16="http://schemas.microsoft.com/office/drawing/2014/main" id="{4C349CE6-D865-01BB-36A7-FF7E0ACBB2F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10"/>
            <a:ext cx="12191997" cy="6859808"/>
          </a:xfrm>
          <a:prstGeom prst="rect">
            <a:avLst/>
          </a:prstGeom>
        </p:spPr>
      </p:pic>
      <p:pic>
        <p:nvPicPr>
          <p:cNvPr id="11" name="The Elf Investigation_Day and Night">
            <a:hlinkClick r:id="" action="ppaction://media"/>
            <a:extLst>
              <a:ext uri="{FF2B5EF4-FFF2-40B4-BE49-F238E27FC236}">
                <a16:creationId xmlns:a16="http://schemas.microsoft.com/office/drawing/2014/main" id="{DFCD5C33-6FEF-7744-BC25-79812AC3BB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6"/>
                  <p14:bmkLst>
                    <p14:bmk name="Bookmark 3" time="0"/>
                    <p14:bmk name="Bookmark 8" time="500"/>
                    <p14:bmk name="Bookmark 5" time="15138.8888"/>
                    <p14:bmk name="Bookmark 4" time="72009.2592"/>
                    <p14:bmk name="Bookmark 6" time="93092.5925"/>
                    <p14:bmk name="Bookmark 1" time="125000"/>
                    <p14:bmk name="Bookmark 7" time="190000"/>
                    <p14:bmk name="Bookmark 2" time="245990.7407"/>
                  </p14:bmkLst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85600" y="0"/>
            <a:ext cx="406400" cy="406400"/>
          </a:xfrm>
          <a:prstGeom prst="rect">
            <a:avLst/>
          </a:prstGeom>
        </p:spPr>
      </p:pic>
      <p:pic>
        <p:nvPicPr>
          <p:cNvPr id="8" name="Left Bar 2 Day">
            <a:extLst>
              <a:ext uri="{FF2B5EF4-FFF2-40B4-BE49-F238E27FC236}">
                <a16:creationId xmlns:a16="http://schemas.microsoft.com/office/drawing/2014/main" id="{31EE2636-2C0D-4D26-12B9-84234B61EA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500000" flipH="1">
            <a:off x="3986723" y="3454459"/>
            <a:ext cx="706683" cy="23924"/>
          </a:xfrm>
          <a:prstGeom prst="rect">
            <a:avLst/>
          </a:prstGeom>
        </p:spPr>
      </p:pic>
      <p:pic>
        <p:nvPicPr>
          <p:cNvPr id="12" name="Left Lights 2 Day">
            <a:extLst>
              <a:ext uri="{FF2B5EF4-FFF2-40B4-BE49-F238E27FC236}">
                <a16:creationId xmlns:a16="http://schemas.microsoft.com/office/drawing/2014/main" id="{32A40818-1560-F451-57ED-73F86CEEF5B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7921" y="3133478"/>
            <a:ext cx="164286" cy="446712"/>
          </a:xfrm>
          <a:prstGeom prst="rect">
            <a:avLst/>
          </a:prstGeom>
        </p:spPr>
      </p:pic>
      <p:pic>
        <p:nvPicPr>
          <p:cNvPr id="25" name="Right Bar 2 Day">
            <a:extLst>
              <a:ext uri="{FF2B5EF4-FFF2-40B4-BE49-F238E27FC236}">
                <a16:creationId xmlns:a16="http://schemas.microsoft.com/office/drawing/2014/main" id="{366C94C1-D05B-EB6D-C1A3-BEBB4B3C34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500000" flipH="1">
            <a:off x="8438594" y="3454459"/>
            <a:ext cx="706683" cy="23924"/>
          </a:xfrm>
          <a:prstGeom prst="rect">
            <a:avLst/>
          </a:prstGeom>
        </p:spPr>
      </p:pic>
      <p:pic>
        <p:nvPicPr>
          <p:cNvPr id="26" name="Right Lights 2 Day">
            <a:extLst>
              <a:ext uri="{FF2B5EF4-FFF2-40B4-BE49-F238E27FC236}">
                <a16:creationId xmlns:a16="http://schemas.microsoft.com/office/drawing/2014/main" id="{A0D39B29-323C-9C83-6A63-066E61E058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09792" y="3133478"/>
            <a:ext cx="164286" cy="446712"/>
          </a:xfrm>
          <a:prstGeom prst="rect">
            <a:avLst/>
          </a:prstGeom>
        </p:spPr>
      </p:pic>
      <p:pic>
        <p:nvPicPr>
          <p:cNvPr id="19" name="Train 1">
            <a:extLst>
              <a:ext uri="{FF2B5EF4-FFF2-40B4-BE49-F238E27FC236}">
                <a16:creationId xmlns:a16="http://schemas.microsoft.com/office/drawing/2014/main" id="{2485227A-883B-A3A3-B6FF-B0990DBBA2C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304" y="3354932"/>
            <a:ext cx="1340296" cy="416938"/>
          </a:xfrm>
          <a:prstGeom prst="rect">
            <a:avLst/>
          </a:prstGeom>
        </p:spPr>
      </p:pic>
      <p:pic>
        <p:nvPicPr>
          <p:cNvPr id="2" name="Train 2">
            <a:extLst>
              <a:ext uri="{FF2B5EF4-FFF2-40B4-BE49-F238E27FC236}">
                <a16:creationId xmlns:a16="http://schemas.microsoft.com/office/drawing/2014/main" id="{825BB4BD-350C-A758-0C81-1554772626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00166" y="3354932"/>
            <a:ext cx="1342421" cy="417600"/>
          </a:xfrm>
          <a:prstGeom prst="rect">
            <a:avLst/>
          </a:prstGeom>
        </p:spPr>
      </p:pic>
      <p:pic>
        <p:nvPicPr>
          <p:cNvPr id="5" name="Night Train 1" descr="A picture containing concrete mixer, orange&#10;&#10;Description automatically generated">
            <a:extLst>
              <a:ext uri="{FF2B5EF4-FFF2-40B4-BE49-F238E27FC236}">
                <a16:creationId xmlns:a16="http://schemas.microsoft.com/office/drawing/2014/main" id="{2CE26D48-6DC0-7839-60BE-25049FC3A3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520" y="3354270"/>
            <a:ext cx="1706629" cy="417600"/>
          </a:xfrm>
          <a:prstGeom prst="rect">
            <a:avLst/>
          </a:prstGeom>
        </p:spPr>
      </p:pic>
      <p:pic>
        <p:nvPicPr>
          <p:cNvPr id="6" name="Left Bar 1 Day">
            <a:extLst>
              <a:ext uri="{FF2B5EF4-FFF2-40B4-BE49-F238E27FC236}">
                <a16:creationId xmlns:a16="http://schemas.microsoft.com/office/drawing/2014/main" id="{104D7FF3-DDC4-5A2D-A67E-0E21861268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100000">
            <a:off x="3376168" y="3838221"/>
            <a:ext cx="820904" cy="27791"/>
          </a:xfrm>
          <a:prstGeom prst="rect">
            <a:avLst/>
          </a:prstGeom>
        </p:spPr>
      </p:pic>
      <p:pic>
        <p:nvPicPr>
          <p:cNvPr id="4" name="Left Lights 1 Day">
            <a:extLst>
              <a:ext uri="{FF2B5EF4-FFF2-40B4-BE49-F238E27FC236}">
                <a16:creationId xmlns:a16="http://schemas.microsoft.com/office/drawing/2014/main" id="{3A31C411-0379-37A7-2447-AA059F25CF5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0919" y="3466422"/>
            <a:ext cx="191402" cy="516785"/>
          </a:xfrm>
          <a:prstGeom prst="rect">
            <a:avLst/>
          </a:prstGeom>
        </p:spPr>
      </p:pic>
      <p:pic>
        <p:nvPicPr>
          <p:cNvPr id="27" name="Right Bar 1 Day">
            <a:extLst>
              <a:ext uri="{FF2B5EF4-FFF2-40B4-BE49-F238E27FC236}">
                <a16:creationId xmlns:a16="http://schemas.microsoft.com/office/drawing/2014/main" id="{E237F6CD-6F8E-02A2-AA04-E97DC70465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7100000">
            <a:off x="7999433" y="3838221"/>
            <a:ext cx="820904" cy="27791"/>
          </a:xfrm>
          <a:prstGeom prst="rect">
            <a:avLst/>
          </a:prstGeom>
        </p:spPr>
      </p:pic>
      <p:pic>
        <p:nvPicPr>
          <p:cNvPr id="28" name="Right Lights 1 Day">
            <a:extLst>
              <a:ext uri="{FF2B5EF4-FFF2-40B4-BE49-F238E27FC236}">
                <a16:creationId xmlns:a16="http://schemas.microsoft.com/office/drawing/2014/main" id="{86A08A61-ADB8-7CF9-AEDE-6FDE2761F3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4184" y="3466422"/>
            <a:ext cx="191402" cy="516785"/>
          </a:xfrm>
          <a:prstGeom prst="rect">
            <a:avLst/>
          </a:prstGeom>
        </p:spPr>
      </p:pic>
      <p:grpSp>
        <p:nvGrpSpPr>
          <p:cNvPr id="18" name="Left Lights 1 Night">
            <a:extLst>
              <a:ext uri="{FF2B5EF4-FFF2-40B4-BE49-F238E27FC236}">
                <a16:creationId xmlns:a16="http://schemas.microsoft.com/office/drawing/2014/main" id="{78DF2679-6BE4-C407-9754-C5E52D5BEB63}"/>
              </a:ext>
            </a:extLst>
          </p:cNvPr>
          <p:cNvGrpSpPr/>
          <p:nvPr/>
        </p:nvGrpSpPr>
        <p:grpSpPr>
          <a:xfrm>
            <a:off x="3691408" y="3441672"/>
            <a:ext cx="189275" cy="820888"/>
            <a:chOff x="3844382" y="3594073"/>
            <a:chExt cx="189275" cy="820888"/>
          </a:xfrm>
        </p:grpSpPr>
        <p:pic>
          <p:nvPicPr>
            <p:cNvPr id="14" name="Left Bar 1 Night">
              <a:extLst>
                <a:ext uri="{FF2B5EF4-FFF2-40B4-BE49-F238E27FC236}">
                  <a16:creationId xmlns:a16="http://schemas.microsoft.com/office/drawing/2014/main" id="{8CD52DB6-6D2A-FC4A-1D17-16D9C6446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7100000">
              <a:off x="3528576" y="3990621"/>
              <a:ext cx="820888" cy="27791"/>
            </a:xfrm>
            <a:prstGeom prst="rect">
              <a:avLst/>
            </a:prstGeom>
          </p:spPr>
        </p:pic>
        <p:pic>
          <p:nvPicPr>
            <p:cNvPr id="16" name="Left Lights 1 Night">
              <a:extLst>
                <a:ext uri="{FF2B5EF4-FFF2-40B4-BE49-F238E27FC236}">
                  <a16:creationId xmlns:a16="http://schemas.microsoft.com/office/drawing/2014/main" id="{FA21DF53-24F1-D30D-B8F6-39A39FBED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44382" y="3618822"/>
              <a:ext cx="189275" cy="516785"/>
            </a:xfrm>
            <a:prstGeom prst="rect">
              <a:avLst/>
            </a:prstGeom>
          </p:spPr>
        </p:pic>
      </p:grpSp>
      <p:grpSp>
        <p:nvGrpSpPr>
          <p:cNvPr id="22" name="Left Lights 2 Night">
            <a:extLst>
              <a:ext uri="{FF2B5EF4-FFF2-40B4-BE49-F238E27FC236}">
                <a16:creationId xmlns:a16="http://schemas.microsoft.com/office/drawing/2014/main" id="{6FDE4748-6A82-2E8F-550E-29E5D2A7290F}"/>
              </a:ext>
            </a:extLst>
          </p:cNvPr>
          <p:cNvGrpSpPr/>
          <p:nvPr/>
        </p:nvGrpSpPr>
        <p:grpSpPr>
          <a:xfrm>
            <a:off x="4257921" y="3110706"/>
            <a:ext cx="164286" cy="706665"/>
            <a:chOff x="4410321" y="3265488"/>
            <a:chExt cx="164286" cy="706665"/>
          </a:xfrm>
        </p:grpSpPr>
        <p:pic>
          <p:nvPicPr>
            <p:cNvPr id="20" name="Left Bar 2 Night">
              <a:extLst>
                <a:ext uri="{FF2B5EF4-FFF2-40B4-BE49-F238E27FC236}">
                  <a16:creationId xmlns:a16="http://schemas.microsoft.com/office/drawing/2014/main" id="{B79EFE05-CA85-D0FE-54CC-1DC894624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500000" flipH="1">
              <a:off x="4139132" y="3606859"/>
              <a:ext cx="706665" cy="23924"/>
            </a:xfrm>
            <a:prstGeom prst="rect">
              <a:avLst/>
            </a:prstGeom>
          </p:spPr>
        </p:pic>
        <p:pic>
          <p:nvPicPr>
            <p:cNvPr id="21" name="Left Lights 2 Night">
              <a:extLst>
                <a:ext uri="{FF2B5EF4-FFF2-40B4-BE49-F238E27FC236}">
                  <a16:creationId xmlns:a16="http://schemas.microsoft.com/office/drawing/2014/main" id="{B0D15299-6C7F-0B32-8F20-249EA1BD3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0321" y="3288360"/>
              <a:ext cx="164286" cy="441747"/>
            </a:xfrm>
            <a:prstGeom prst="rect">
              <a:avLst/>
            </a:prstGeom>
          </p:spPr>
        </p:pic>
      </p:grpSp>
      <p:grpSp>
        <p:nvGrpSpPr>
          <p:cNvPr id="23" name="Right Lights 1 Night">
            <a:extLst>
              <a:ext uri="{FF2B5EF4-FFF2-40B4-BE49-F238E27FC236}">
                <a16:creationId xmlns:a16="http://schemas.microsoft.com/office/drawing/2014/main" id="{5325497C-D39C-8850-E649-864DA863D40B}"/>
              </a:ext>
            </a:extLst>
          </p:cNvPr>
          <p:cNvGrpSpPr/>
          <p:nvPr/>
        </p:nvGrpSpPr>
        <p:grpSpPr>
          <a:xfrm>
            <a:off x="8315453" y="3441671"/>
            <a:ext cx="189275" cy="820888"/>
            <a:chOff x="3844382" y="3594073"/>
            <a:chExt cx="189275" cy="820888"/>
          </a:xfrm>
        </p:grpSpPr>
        <p:pic>
          <p:nvPicPr>
            <p:cNvPr id="24" name="Right Lights Bar 1 Night">
              <a:extLst>
                <a:ext uri="{FF2B5EF4-FFF2-40B4-BE49-F238E27FC236}">
                  <a16:creationId xmlns:a16="http://schemas.microsoft.com/office/drawing/2014/main" id="{AEFF14D9-2AB8-8030-C7F2-E6ED2F6E3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7100000">
              <a:off x="3528576" y="3990621"/>
              <a:ext cx="820888" cy="27791"/>
            </a:xfrm>
            <a:prstGeom prst="rect">
              <a:avLst/>
            </a:prstGeom>
          </p:spPr>
        </p:pic>
        <p:pic>
          <p:nvPicPr>
            <p:cNvPr id="30" name="Right Lights 1 Night">
              <a:extLst>
                <a:ext uri="{FF2B5EF4-FFF2-40B4-BE49-F238E27FC236}">
                  <a16:creationId xmlns:a16="http://schemas.microsoft.com/office/drawing/2014/main" id="{02FFD420-E13B-280F-2AE5-E4D1DB250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44382" y="3618822"/>
              <a:ext cx="189275" cy="516785"/>
            </a:xfrm>
            <a:prstGeom prst="rect">
              <a:avLst/>
            </a:prstGeom>
          </p:spPr>
        </p:pic>
      </p:grpSp>
      <p:grpSp>
        <p:nvGrpSpPr>
          <p:cNvPr id="31" name="Right Lights 2 Night">
            <a:extLst>
              <a:ext uri="{FF2B5EF4-FFF2-40B4-BE49-F238E27FC236}">
                <a16:creationId xmlns:a16="http://schemas.microsoft.com/office/drawing/2014/main" id="{BA111BD0-9EA2-CC5D-7AA7-2DD72F9B3049}"/>
              </a:ext>
            </a:extLst>
          </p:cNvPr>
          <p:cNvGrpSpPr/>
          <p:nvPr/>
        </p:nvGrpSpPr>
        <p:grpSpPr>
          <a:xfrm>
            <a:off x="8709792" y="3113088"/>
            <a:ext cx="164286" cy="706665"/>
            <a:chOff x="4410321" y="3265488"/>
            <a:chExt cx="164286" cy="706665"/>
          </a:xfrm>
        </p:grpSpPr>
        <p:pic>
          <p:nvPicPr>
            <p:cNvPr id="32" name="Right Bar 2 Night">
              <a:extLst>
                <a:ext uri="{FF2B5EF4-FFF2-40B4-BE49-F238E27FC236}">
                  <a16:creationId xmlns:a16="http://schemas.microsoft.com/office/drawing/2014/main" id="{1E810C3E-D50F-F793-7291-4B177C02E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500000" flipH="1">
              <a:off x="4139132" y="3606859"/>
              <a:ext cx="706665" cy="23924"/>
            </a:xfrm>
            <a:prstGeom prst="rect">
              <a:avLst/>
            </a:prstGeom>
          </p:spPr>
        </p:pic>
        <p:pic>
          <p:nvPicPr>
            <p:cNvPr id="33" name="Right Lights 2 Night">
              <a:extLst>
                <a:ext uri="{FF2B5EF4-FFF2-40B4-BE49-F238E27FC236}">
                  <a16:creationId xmlns:a16="http://schemas.microsoft.com/office/drawing/2014/main" id="{1DAFCDBF-970A-192D-DFB2-C19BD837E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10321" y="3288360"/>
              <a:ext cx="164286" cy="441747"/>
            </a:xfrm>
            <a:prstGeom prst="rect">
              <a:avLst/>
            </a:prstGeom>
          </p:spPr>
        </p:pic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26E44A07-E881-4949-9D99-527DA96FB885}"/>
              </a:ext>
            </a:extLst>
          </p:cNvPr>
          <p:cNvSpPr/>
          <p:nvPr/>
        </p:nvSpPr>
        <p:spPr>
          <a:xfrm>
            <a:off x="-145804" y="-133367"/>
            <a:ext cx="136655" cy="133367"/>
          </a:xfrm>
          <a:prstGeom prst="rect">
            <a:avLst/>
          </a:prstGeom>
          <a:solidFill>
            <a:srgbClr val="AFD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9" name="Christmas Star">
            <a:extLst>
              <a:ext uri="{FF2B5EF4-FFF2-40B4-BE49-F238E27FC236}">
                <a16:creationId xmlns:a16="http://schemas.microsoft.com/office/drawing/2014/main" id="{DFAFBE5B-DD30-B5EC-2986-1A555272548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72107" y="3835776"/>
            <a:ext cx="158512" cy="151050"/>
          </a:xfrm>
          <a:prstGeom prst="rect">
            <a:avLst/>
          </a:prstGeom>
        </p:spPr>
      </p:pic>
      <p:pic>
        <p:nvPicPr>
          <p:cNvPr id="42" name="Christmas Star Glow" descr="A picture containing blur&#10;&#10;Description automatically generated">
            <a:extLst>
              <a:ext uri="{FF2B5EF4-FFF2-40B4-BE49-F238E27FC236}">
                <a16:creationId xmlns:a16="http://schemas.microsoft.com/office/drawing/2014/main" id="{24D740A1-45E4-8BFC-AC66-9C63678C69CD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340" y="3724279"/>
            <a:ext cx="374046" cy="374044"/>
          </a:xfrm>
          <a:prstGeom prst="rect">
            <a:avLst/>
          </a:prstGeom>
        </p:spPr>
      </p:pic>
      <p:sp>
        <p:nvSpPr>
          <p:cNvPr id="3" name="Action Button: Blank 2">
            <a:hlinkClick r:id="rId21" action="ppaction://hlinksldjump" highlightClick="1">
              <a:snd r:embed="rId22" name="JingleBellsSound.wav"/>
            </a:hlinkClick>
            <a:extLst>
              <a:ext uri="{FF2B5EF4-FFF2-40B4-BE49-F238E27FC236}">
                <a16:creationId xmlns:a16="http://schemas.microsoft.com/office/drawing/2014/main" id="{8E1E9820-FBF3-DD94-50BC-820B09515BB9}"/>
              </a:ext>
            </a:extLst>
          </p:cNvPr>
          <p:cNvSpPr/>
          <p:nvPr/>
        </p:nvSpPr>
        <p:spPr>
          <a:xfrm>
            <a:off x="-9149" y="1809"/>
            <a:ext cx="12191997" cy="6856191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3662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50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37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78 1.11111E-6 C 0.01133 0.06065 0.02031 0.12569 -0.00456 0.22315 " pathEditMode="fixed" rAng="0" ptsTypes="AA">
                                          <p:cBhvr>
                                            <p:cTn id="17" dur="250" spd="-100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17" y="111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9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1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1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1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1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1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1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1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1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63" presetClass="path" presetSubtype="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16888 -4.44444E-6 L -2.29167E-6 -4.44444E-6 " pathEditMode="fixed" rAng="0" ptsTypes="AA">
                                          <p:cBhvr>
                                            <p:cTn id="79" dur="6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438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2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63" presetClass="path" presetSubtype="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25 4.07407E-6 L 0.18138 4.07407E-6 " pathEditMode="fixed" rAng="0" ptsTypes="AA">
                                          <p:cBhvr>
                                            <p:cTn id="86" dur="8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43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7" presetID="63" presetClass="path" presetSubtype="0" accel="27944" decel="27944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animMotion origin="layout" path="M 0.18138 4.07407E-6 L 0.99571 4.07407E-6 " pathEditMode="fixed" rAng="0" ptsTypes="AA">
                                          <p:cBhvr>
                                            <p:cTn id="88" dur="45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71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54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1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55500"/>
                                </p:stCondLst>
                                <p:childTnLst>
                                  <p:par>
                                    <p:cTn id="9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56000"/>
                                </p:stCondLst>
                                <p:childTnLst>
                                  <p:par>
                                    <p:cTn id="97" presetID="63" presetClass="path" presetSubtype="0" accel="50000" decel="50000" fill="hold" nodeType="afterEffect">
                                      <p:stCondLst>
                                        <p:cond delay="1300"/>
                                      </p:stCondLst>
                                      <p:childTnLst>
                                        <p:animMotion origin="layout" path="M 1.875E-6 -4.44444E-6 L 0.18515 -4.44444E-6 " pathEditMode="relative" rAng="0" ptsTypes="AA">
                                          <p:cBhvr>
                                            <p:cTn id="98" dur="1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258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4"/>
                      </p:tgtEl>
                    </p:cond>
                  </p:nextCondLst>
                </p:seq>
                <p:seq concurrent="1" nextAc="seek">
                  <p:cTn id="99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8" presetClass="emph" presetSubtype="0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Rot by="4500000">
                                          <p:cBhvr>
                                            <p:cTn id="10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4" presetID="8" presetClass="emph" presetSubtype="0" accel="50000" decel="5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Rot by="-4500000">
                                          <p:cBhvr>
                                            <p:cTn id="105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07" presetID="8" presetClass="emph" presetSubtype="0" accel="50000" decel="50000" fill="hold" nodeType="afterEffect">
                                      <p:stCondLst>
                                        <p:cond delay="13000"/>
                                      </p:stCondLst>
                                      <p:childTnLst>
                                        <p:animRot by="-4500000">
                                          <p:cBhvr>
                                            <p:cTn id="10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9" presetID="8" presetClass="emph" presetSubtype="0" accel="50000" decel="50000" fill="hold" nodeType="withEffect">
                                      <p:stCondLst>
                                        <p:cond delay="13000"/>
                                      </p:stCondLst>
                                      <p:childTnLst>
                                        <p:animRot by="4500000">
                                          <p:cBhvr>
                                            <p:cTn id="110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1" presetID="8" presetClass="emph" presetSubtype="0" accel="50000" decel="50000" fill="hold" nodeType="withEffect">
                                      <p:stCondLst>
                                        <p:cond delay="11000"/>
                                      </p:stCondLst>
                                      <p:childTnLst>
                                        <p:animRot by="4500000">
                                          <p:cBhvr>
                                            <p:cTn id="112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8" presetClass="emph" presetSubtype="0" accel="50000" decel="50000" fill="hold" nodeType="withEffect">
                                      <p:stCondLst>
                                        <p:cond delay="11000"/>
                                      </p:stCondLst>
                                      <p:childTnLst>
                                        <p:animRot by="-4500000">
                                          <p:cBhvr>
                                            <p:cTn id="114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20000"/>
                                </p:stCondLst>
                                <p:childTnLst>
                                  <p:par>
                                    <p:cTn id="116" presetID="8" presetClass="emph" presetSubtype="0" accel="50000" decel="50000" fill="hold" nodeType="afterEffect">
                                      <p:stCondLst>
                                        <p:cond delay="14000"/>
                                      </p:stCondLst>
                                      <p:childTnLst>
                                        <p:animRot by="-4500000">
                                          <p:cBhvr>
                                            <p:cTn id="117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8" presetID="8" presetClass="emph" presetSubtype="0" accel="50000" decel="50000" fill="hold" nodeType="withEffect">
                                      <p:stCondLst>
                                        <p:cond delay="14000"/>
                                      </p:stCondLst>
                                      <p:childTnLst>
                                        <p:animRot by="4500000">
                                          <p:cBhvr>
                                            <p:cTn id="119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5"/>
                      </p:tgtEl>
                    </p:cond>
                  </p:nextCondLst>
                </p:seq>
                <p:seq concurrent="1" nextAc="seek">
                  <p:cTn id="120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1" fill="hold">
                          <p:stCondLst>
                            <p:cond delay="0"/>
                          </p:stCondLst>
                          <p:childTnLst>
                            <p:par>
                              <p:cTn id="1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3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500000">
                                          <p:cBhvr>
                                            <p:cTn id="124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5" presetID="8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4500000">
                                          <p:cBhvr>
                                            <p:cTn id="12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28" presetID="8" presetClass="emph" presetSubtype="0" accel="50000" decel="50000" fill="hold" nodeType="afterEffect">
                                      <p:stCondLst>
                                        <p:cond delay="11000"/>
                                      </p:stCondLst>
                                      <p:childTnLst>
                                        <p:animRot by="-4500000">
                                          <p:cBhvr>
                                            <p:cTn id="12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0" presetID="8" presetClass="emph" presetSubtype="0" accel="50000" decel="50000" fill="hold" nodeType="withEffect">
                                      <p:stCondLst>
                                        <p:cond delay="11000"/>
                                      </p:stCondLst>
                                      <p:childTnLst>
                                        <p:animRot by="4500000">
                                          <p:cBhvr>
                                            <p:cTn id="131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2" presetID="8" presetClass="emph" presetSubtype="0" accel="50000" decel="50000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Rot by="4500000">
                                          <p:cBhvr>
                                            <p:cTn id="133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4" presetID="8" presetClass="emph" presetSubtype="0" accel="50000" decel="50000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Rot by="-4500000">
                                          <p:cBhvr>
                                            <p:cTn id="135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6" fill="hold">
                                <p:stCondLst>
                                  <p:cond delay="15000"/>
                                </p:stCondLst>
                                <p:childTnLst>
                                  <p:par>
                                    <p:cTn id="137" presetID="8" presetClass="emph" presetSubtype="0" accel="50000" decel="50000" fill="hold" nodeType="afterEffect">
                                      <p:stCondLst>
                                        <p:cond delay="9000"/>
                                      </p:stCondLst>
                                      <p:childTnLst>
                                        <p:animRot by="-4500000">
                                          <p:cBhvr>
                                            <p:cTn id="138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9" presetID="8" presetClass="emph" presetSubtype="0" accel="50000" decel="50000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Rot by="4500000">
                                          <p:cBhvr>
                                            <p:cTn id="140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6"/>
                      </p:tgtEl>
                    </p:cond>
                  </p:nextCondLst>
                </p:seq>
                <p:seq concurrent="1" nextAc="seek">
                  <p:cTn id="141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2" fill="hold">
                          <p:stCondLst>
                            <p:cond delay="0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1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6" presetID="1" presetClass="entr" presetSubtype="0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8" presetID="1" presetClass="exit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" presetClass="entr" presetSubtype="0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2" presetID="1" presetClass="exit" presetSubtype="0" fill="hold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4" presetID="37" presetClass="path" presetSubtype="0" accel="10000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Motion origin="layout" path="M -0.00091 1.11111E-6 C -0.01497 0.0669 -0.01927 0.15324 -0.00469 0.22361 " pathEditMode="relative" rAng="0" ptsTypes="AA">
                                          <p:cBhvr>
                                            <p:cTn id="15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38" y="111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6" presetID="8" presetClass="emph" presetSubtype="0" accel="50000" decel="50000" fill="hold" nodeType="withEffect">
                                      <p:stCondLst>
                                        <p:cond delay="610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157" dur="14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7"/>
                      </p:tgtEl>
                    </p:cond>
                  </p:nextCondLst>
                </p:seq>
                <p:seq concurrent="1" nextAc="seek">
                  <p:cTn id="158" restart="whenNotActive" fill="hold" evtFilter="cancelBubble" nodeType="interactiveSeq">
                    <p:stCondLst>
                      <p:cond evt="onMediaBookmark" delay="0">
                        <p:tgtEl>
                          <p14:bmkTgt spid="11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9" fill="hold">
                          <p:stCondLst>
                            <p:cond delay="0"/>
                          </p:stCondLst>
                          <p:childTnLst>
                            <p:par>
                              <p:cTn id="1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7" presetID="8" presetClass="emph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78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9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80" dur="25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1" presetID="63" presetClass="path" presetSubtype="0" accel="27944" decel="27944" fill="hold" nodeType="withEffect">
                                      <p:stCondLst>
                                        <p:cond delay="10000"/>
                                      </p:stCondLst>
                                      <p:childTnLst>
                                        <p:animMotion origin="layout" path="M -2.29167E-6 4.07407E-6 L 0.81433 4.07407E-6 " pathEditMode="fixed" rAng="0" ptsTypes="AA">
                                          <p:cBhvr>
                                            <p:cTn id="182" dur="453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71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3" presetID="63" presetClass="path" presetSubtype="0" accel="33333" fill="hold" nodeType="withEffect">
                                      <p:stCondLst>
                                        <p:cond delay="58100"/>
                                      </p:stCondLst>
                                      <p:childTnLst>
                                        <p:animMotion origin="layout" path="M 0.81433 4.07407E-6 L 1.01433 4.07407E-6 " pathEditMode="fixed" rAng="0" ptsTypes="AA">
                                          <p:cBhvr>
                                            <p:cTn id="184" dur="1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1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50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Action Button: Blank 85">
            <a:hlinkClick r:id="rId2" action="ppaction://hlinksldjump" highlightClick="1">
              <a:snd r:embed="rId3" name="Error Tone.wav"/>
            </a:hlinkClick>
            <a:extLst>
              <a:ext uri="{FF2B5EF4-FFF2-40B4-BE49-F238E27FC236}">
                <a16:creationId xmlns:a16="http://schemas.microsoft.com/office/drawing/2014/main" id="{046387DB-AA5A-4CB8-B4A1-4E7EA98FA02D}"/>
              </a:ext>
            </a:extLst>
          </p:cNvPr>
          <p:cNvSpPr/>
          <p:nvPr/>
        </p:nvSpPr>
        <p:spPr>
          <a:xfrm>
            <a:off x="6607257" y="4982963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7" name="Action Button: Blank 86">
            <a:hlinkClick r:id="" action="ppaction://hlinkshowjump?jump=nextslide" highlightClick="1">
              <a:snd r:embed="rId4" name="Keyboard Press.wav"/>
            </a:hlinkClick>
            <a:extLst>
              <a:ext uri="{FF2B5EF4-FFF2-40B4-BE49-F238E27FC236}">
                <a16:creationId xmlns:a16="http://schemas.microsoft.com/office/drawing/2014/main" id="{E00C3F4C-A952-4C95-B826-868AC23E1B85}"/>
              </a:ext>
            </a:extLst>
          </p:cNvPr>
          <p:cNvSpPr/>
          <p:nvPr/>
        </p:nvSpPr>
        <p:spPr>
          <a:xfrm>
            <a:off x="4922153" y="2739839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8" name="Action Button: Blank 87">
            <a:hlinkClick r:id="rId5" action="ppaction://hlinksldjump" highlightClick="1">
              <a:snd r:embed="rId4" name="Keyboard Press.wav"/>
            </a:hlinkClick>
            <a:extLst>
              <a:ext uri="{FF2B5EF4-FFF2-40B4-BE49-F238E27FC236}">
                <a16:creationId xmlns:a16="http://schemas.microsoft.com/office/drawing/2014/main" id="{169DB5B9-D4B4-47AE-AD1D-20A43B4FE2C7}"/>
              </a:ext>
            </a:extLst>
          </p:cNvPr>
          <p:cNvSpPr/>
          <p:nvPr/>
        </p:nvSpPr>
        <p:spPr>
          <a:xfrm>
            <a:off x="4923201" y="4982963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7" name="Action Button: Blank 96">
            <a:hlinkClick r:id="" action="ppaction://hlinkshowjump?jump=nextslide" highlightClick="1">
              <a:snd r:embed="rId4" name="Keyboard Press.wav"/>
            </a:hlinkClick>
            <a:extLst>
              <a:ext uri="{FF2B5EF4-FFF2-40B4-BE49-F238E27FC236}">
                <a16:creationId xmlns:a16="http://schemas.microsoft.com/office/drawing/2014/main" id="{4601C63B-D328-45F9-96E5-D84012B8CB78}"/>
              </a:ext>
            </a:extLst>
          </p:cNvPr>
          <p:cNvSpPr/>
          <p:nvPr/>
        </p:nvSpPr>
        <p:spPr>
          <a:xfrm>
            <a:off x="5787084" y="4982963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Action Button: Blank 21">
            <a:hlinkClick r:id="" action="ppaction://hlinkshowjump?jump=nextslide" highlightClick="1">
              <a:snd r:embed="rId4" name="Keyboard Press.wav"/>
            </a:hlinkClick>
            <a:extLst>
              <a:ext uri="{FF2B5EF4-FFF2-40B4-BE49-F238E27FC236}">
                <a16:creationId xmlns:a16="http://schemas.microsoft.com/office/drawing/2014/main" id="{74B8FA4E-6DDF-4D1B-9B26-6F79DF55DCE5}"/>
              </a:ext>
            </a:extLst>
          </p:cNvPr>
          <p:cNvSpPr/>
          <p:nvPr/>
        </p:nvSpPr>
        <p:spPr>
          <a:xfrm>
            <a:off x="5787084" y="2739839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Action Button: Blank 22">
            <a:hlinkClick r:id="" action="ppaction://hlinkshowjump?jump=nextslide" highlightClick="1">
              <a:snd r:embed="rId4" name="Keyboard Press.wav"/>
            </a:hlinkClick>
            <a:extLst>
              <a:ext uri="{FF2B5EF4-FFF2-40B4-BE49-F238E27FC236}">
                <a16:creationId xmlns:a16="http://schemas.microsoft.com/office/drawing/2014/main" id="{743A1D3F-33BA-4557-9A40-B7945199DE8A}"/>
              </a:ext>
            </a:extLst>
          </p:cNvPr>
          <p:cNvSpPr/>
          <p:nvPr/>
        </p:nvSpPr>
        <p:spPr>
          <a:xfrm>
            <a:off x="6607257" y="2739839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Action Button: Blank 23">
            <a:hlinkClick r:id="" action="ppaction://hlinkshowjump?jump=nextslide" highlightClick="1">
              <a:snd r:embed="rId4" name="Keyboard Press.wav"/>
            </a:hlinkClick>
            <a:extLst>
              <a:ext uri="{FF2B5EF4-FFF2-40B4-BE49-F238E27FC236}">
                <a16:creationId xmlns:a16="http://schemas.microsoft.com/office/drawing/2014/main" id="{67C6C835-BDD4-4983-AB90-DC22A0C44F27}"/>
              </a:ext>
            </a:extLst>
          </p:cNvPr>
          <p:cNvSpPr/>
          <p:nvPr/>
        </p:nvSpPr>
        <p:spPr>
          <a:xfrm>
            <a:off x="4922153" y="3487749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Action Button: Blank 24">
            <a:hlinkClick r:id="" action="ppaction://hlinkshowjump?jump=nextslide" highlightClick="1">
              <a:snd r:embed="rId4" name="Keyboard Press.wav"/>
            </a:hlinkClick>
            <a:extLst>
              <a:ext uri="{FF2B5EF4-FFF2-40B4-BE49-F238E27FC236}">
                <a16:creationId xmlns:a16="http://schemas.microsoft.com/office/drawing/2014/main" id="{D083B6E0-C03F-4CF2-A3B0-8F07A7124445}"/>
              </a:ext>
            </a:extLst>
          </p:cNvPr>
          <p:cNvSpPr/>
          <p:nvPr/>
        </p:nvSpPr>
        <p:spPr>
          <a:xfrm>
            <a:off x="5787084" y="3487749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Action Button: Blank 26">
            <a:hlinkClick r:id="" action="ppaction://hlinkshowjump?jump=nextslide" highlightClick="1">
              <a:snd r:embed="rId4" name="Keyboard Press.wav"/>
            </a:hlinkClick>
            <a:extLst>
              <a:ext uri="{FF2B5EF4-FFF2-40B4-BE49-F238E27FC236}">
                <a16:creationId xmlns:a16="http://schemas.microsoft.com/office/drawing/2014/main" id="{FD1FAF8A-1668-429F-B983-98F33A0CC024}"/>
              </a:ext>
            </a:extLst>
          </p:cNvPr>
          <p:cNvSpPr/>
          <p:nvPr/>
        </p:nvSpPr>
        <p:spPr>
          <a:xfrm>
            <a:off x="6607257" y="3487749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Action Button: Blank 27">
            <a:hlinkClick r:id="" action="ppaction://hlinkshowjump?jump=nextslide" highlightClick="1">
              <a:snd r:embed="rId4" name="Keyboard Press.wav"/>
            </a:hlinkClick>
            <a:extLst>
              <a:ext uri="{FF2B5EF4-FFF2-40B4-BE49-F238E27FC236}">
                <a16:creationId xmlns:a16="http://schemas.microsoft.com/office/drawing/2014/main" id="{B3C88CF2-99FE-4E38-B9CD-E2B66D6DA931}"/>
              </a:ext>
            </a:extLst>
          </p:cNvPr>
          <p:cNvSpPr/>
          <p:nvPr/>
        </p:nvSpPr>
        <p:spPr>
          <a:xfrm>
            <a:off x="4922153" y="4235053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Action Button: Blank 28">
            <a:hlinkClick r:id="" action="ppaction://hlinkshowjump?jump=nextslide" highlightClick="1">
              <a:snd r:embed="rId4" name="Keyboard Press.wav"/>
            </a:hlinkClick>
            <a:extLst>
              <a:ext uri="{FF2B5EF4-FFF2-40B4-BE49-F238E27FC236}">
                <a16:creationId xmlns:a16="http://schemas.microsoft.com/office/drawing/2014/main" id="{968AFA9E-A096-438E-B9F1-6BD1326F5CEE}"/>
              </a:ext>
            </a:extLst>
          </p:cNvPr>
          <p:cNvSpPr/>
          <p:nvPr/>
        </p:nvSpPr>
        <p:spPr>
          <a:xfrm>
            <a:off x="5787084" y="4235053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Action Button: Blank 29">
            <a:hlinkClick r:id="" action="ppaction://hlinkshowjump?jump=nextslide" highlightClick="1">
              <a:snd r:embed="rId4" name="Keyboard Press.wav"/>
            </a:hlinkClick>
            <a:extLst>
              <a:ext uri="{FF2B5EF4-FFF2-40B4-BE49-F238E27FC236}">
                <a16:creationId xmlns:a16="http://schemas.microsoft.com/office/drawing/2014/main" id="{39202D0B-B65C-47E4-9D31-586DE10C51AA}"/>
              </a:ext>
            </a:extLst>
          </p:cNvPr>
          <p:cNvSpPr/>
          <p:nvPr/>
        </p:nvSpPr>
        <p:spPr>
          <a:xfrm>
            <a:off x="6607257" y="4235053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9A2C8FA4-93B8-2859-234D-5AFFC6CFC32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615" y="1915603"/>
            <a:ext cx="259413" cy="25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06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ction Button: Blank 17">
            <a:hlinkClick r:id="rId2" action="ppaction://hlinksldjump" highlightClick="1">
              <a:snd r:embed="rId3" name="Error Tone.wav"/>
            </a:hlinkClick>
            <a:extLst>
              <a:ext uri="{FF2B5EF4-FFF2-40B4-BE49-F238E27FC236}">
                <a16:creationId xmlns:a16="http://schemas.microsoft.com/office/drawing/2014/main" id="{09442334-042F-4359-9A6F-EA1D40EF0B0E}"/>
              </a:ext>
            </a:extLst>
          </p:cNvPr>
          <p:cNvSpPr/>
          <p:nvPr/>
        </p:nvSpPr>
        <p:spPr>
          <a:xfrm>
            <a:off x="6607257" y="4982963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Action Button: Blank 18">
            <a:hlinkClick r:id="" action="ppaction://hlinkshowjump?jump=nextslide" highlightClick="1">
              <a:snd r:embed="rId4" name="Keyboard Press.wav"/>
            </a:hlinkClick>
            <a:extLst>
              <a:ext uri="{FF2B5EF4-FFF2-40B4-BE49-F238E27FC236}">
                <a16:creationId xmlns:a16="http://schemas.microsoft.com/office/drawing/2014/main" id="{B0ABD6C6-3CE7-42A7-AB4B-E5C63CA14C21}"/>
              </a:ext>
            </a:extLst>
          </p:cNvPr>
          <p:cNvSpPr/>
          <p:nvPr/>
        </p:nvSpPr>
        <p:spPr>
          <a:xfrm>
            <a:off x="4922153" y="2739839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Action Button: Blank 31">
            <a:hlinkClick r:id="rId5" action="ppaction://hlinksldjump" highlightClick="1">
              <a:snd r:embed="rId4" name="Keyboard Press.wav"/>
            </a:hlinkClick>
            <a:extLst>
              <a:ext uri="{FF2B5EF4-FFF2-40B4-BE49-F238E27FC236}">
                <a16:creationId xmlns:a16="http://schemas.microsoft.com/office/drawing/2014/main" id="{71B4B82D-D52F-41ED-B284-AE5D13EDE021}"/>
              </a:ext>
            </a:extLst>
          </p:cNvPr>
          <p:cNvSpPr/>
          <p:nvPr/>
        </p:nvSpPr>
        <p:spPr>
          <a:xfrm>
            <a:off x="4923201" y="4982963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Action Button: Blank 32">
            <a:hlinkClick r:id="" action="ppaction://hlinkshowjump?jump=nextslide" highlightClick="1">
              <a:snd r:embed="rId4" name="Keyboard Press.wav"/>
            </a:hlinkClick>
            <a:extLst>
              <a:ext uri="{FF2B5EF4-FFF2-40B4-BE49-F238E27FC236}">
                <a16:creationId xmlns:a16="http://schemas.microsoft.com/office/drawing/2014/main" id="{D8E8DA43-188F-48D4-9108-27E7E4BCFFFB}"/>
              </a:ext>
            </a:extLst>
          </p:cNvPr>
          <p:cNvSpPr/>
          <p:nvPr/>
        </p:nvSpPr>
        <p:spPr>
          <a:xfrm>
            <a:off x="5787084" y="4982963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Action Button: Blank 33">
            <a:hlinkClick r:id="" action="ppaction://hlinkshowjump?jump=nextslide" highlightClick="1">
              <a:snd r:embed="rId4" name="Keyboard Press.wav"/>
            </a:hlinkClick>
            <a:extLst>
              <a:ext uri="{FF2B5EF4-FFF2-40B4-BE49-F238E27FC236}">
                <a16:creationId xmlns:a16="http://schemas.microsoft.com/office/drawing/2014/main" id="{49030050-7D62-4B7E-B8A7-A8F2DDE7D6A0}"/>
              </a:ext>
            </a:extLst>
          </p:cNvPr>
          <p:cNvSpPr/>
          <p:nvPr/>
        </p:nvSpPr>
        <p:spPr>
          <a:xfrm>
            <a:off x="5787084" y="2739839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Action Button: Blank 34">
            <a:hlinkClick r:id="" action="ppaction://hlinkshowjump?jump=nextslide" highlightClick="1">
              <a:snd r:embed="rId4" name="Keyboard Press.wav"/>
            </a:hlinkClick>
            <a:extLst>
              <a:ext uri="{FF2B5EF4-FFF2-40B4-BE49-F238E27FC236}">
                <a16:creationId xmlns:a16="http://schemas.microsoft.com/office/drawing/2014/main" id="{095FB3D7-83AA-4751-A50E-A33DDBB8548C}"/>
              </a:ext>
            </a:extLst>
          </p:cNvPr>
          <p:cNvSpPr/>
          <p:nvPr/>
        </p:nvSpPr>
        <p:spPr>
          <a:xfrm>
            <a:off x="6607257" y="2739839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Action Button: Blank 35">
            <a:hlinkClick r:id="" action="ppaction://hlinkshowjump?jump=nextslide" highlightClick="1">
              <a:snd r:embed="rId4" name="Keyboard Press.wav"/>
            </a:hlinkClick>
            <a:extLst>
              <a:ext uri="{FF2B5EF4-FFF2-40B4-BE49-F238E27FC236}">
                <a16:creationId xmlns:a16="http://schemas.microsoft.com/office/drawing/2014/main" id="{B9FAD2EA-E5F3-4A84-BBC9-737E5755B48E}"/>
              </a:ext>
            </a:extLst>
          </p:cNvPr>
          <p:cNvSpPr/>
          <p:nvPr/>
        </p:nvSpPr>
        <p:spPr>
          <a:xfrm>
            <a:off x="4922153" y="3487749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Action Button: Blank 36">
            <a:hlinkClick r:id="" action="ppaction://hlinkshowjump?jump=nextslide" highlightClick="1">
              <a:snd r:embed="rId4" name="Keyboard Press.wav"/>
            </a:hlinkClick>
            <a:extLst>
              <a:ext uri="{FF2B5EF4-FFF2-40B4-BE49-F238E27FC236}">
                <a16:creationId xmlns:a16="http://schemas.microsoft.com/office/drawing/2014/main" id="{243AD21D-F277-4947-AFBB-6FC388D7344C}"/>
              </a:ext>
            </a:extLst>
          </p:cNvPr>
          <p:cNvSpPr/>
          <p:nvPr/>
        </p:nvSpPr>
        <p:spPr>
          <a:xfrm>
            <a:off x="5787084" y="3487749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Action Button: Blank 37">
            <a:hlinkClick r:id="" action="ppaction://hlinkshowjump?jump=nextslide" highlightClick="1">
              <a:snd r:embed="rId4" name="Keyboard Press.wav"/>
            </a:hlinkClick>
            <a:extLst>
              <a:ext uri="{FF2B5EF4-FFF2-40B4-BE49-F238E27FC236}">
                <a16:creationId xmlns:a16="http://schemas.microsoft.com/office/drawing/2014/main" id="{E6BE6749-57BA-4EC5-9ED1-872C14219E2B}"/>
              </a:ext>
            </a:extLst>
          </p:cNvPr>
          <p:cNvSpPr/>
          <p:nvPr/>
        </p:nvSpPr>
        <p:spPr>
          <a:xfrm>
            <a:off x="6607257" y="3487749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Action Button: Blank 38">
            <a:hlinkClick r:id="" action="ppaction://hlinkshowjump?jump=nextslide" highlightClick="1">
              <a:snd r:embed="rId4" name="Keyboard Press.wav"/>
            </a:hlinkClick>
            <a:extLst>
              <a:ext uri="{FF2B5EF4-FFF2-40B4-BE49-F238E27FC236}">
                <a16:creationId xmlns:a16="http://schemas.microsoft.com/office/drawing/2014/main" id="{644E92E4-AFC9-4758-9908-8662A67AD2A0}"/>
              </a:ext>
            </a:extLst>
          </p:cNvPr>
          <p:cNvSpPr/>
          <p:nvPr/>
        </p:nvSpPr>
        <p:spPr>
          <a:xfrm>
            <a:off x="4922153" y="4235053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Action Button: Blank 39">
            <a:hlinkClick r:id="" action="ppaction://hlinkshowjump?jump=nextslide" highlightClick="1">
              <a:snd r:embed="rId4" name="Keyboard Press.wav"/>
            </a:hlinkClick>
            <a:extLst>
              <a:ext uri="{FF2B5EF4-FFF2-40B4-BE49-F238E27FC236}">
                <a16:creationId xmlns:a16="http://schemas.microsoft.com/office/drawing/2014/main" id="{E13FD2EB-7C76-4914-8D9B-1A2562D1ACA9}"/>
              </a:ext>
            </a:extLst>
          </p:cNvPr>
          <p:cNvSpPr/>
          <p:nvPr/>
        </p:nvSpPr>
        <p:spPr>
          <a:xfrm>
            <a:off x="5787084" y="4235053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Action Button: Blank 40">
            <a:hlinkClick r:id="" action="ppaction://hlinkshowjump?jump=nextslide" highlightClick="1">
              <a:snd r:embed="rId4" name="Keyboard Press.wav"/>
            </a:hlinkClick>
            <a:extLst>
              <a:ext uri="{FF2B5EF4-FFF2-40B4-BE49-F238E27FC236}">
                <a16:creationId xmlns:a16="http://schemas.microsoft.com/office/drawing/2014/main" id="{51CD0C75-D019-472A-9FB1-8D4C4F1EC3A4}"/>
              </a:ext>
            </a:extLst>
          </p:cNvPr>
          <p:cNvSpPr/>
          <p:nvPr/>
        </p:nvSpPr>
        <p:spPr>
          <a:xfrm>
            <a:off x="6607257" y="4235053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03A37F3A-E5B3-D514-4B73-A3A2E3776B4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615" y="1915603"/>
            <a:ext cx="259413" cy="259413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CDCBCFAC-18BE-45CD-C58C-A789819BAA3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003" y="1915603"/>
            <a:ext cx="259413" cy="25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6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ction Button: Blank 19">
            <a:hlinkClick r:id="rId2" action="ppaction://hlinksldjump" highlightClick="1">
              <a:snd r:embed="rId3" name="Error Tone.wav"/>
            </a:hlinkClick>
            <a:extLst>
              <a:ext uri="{FF2B5EF4-FFF2-40B4-BE49-F238E27FC236}">
                <a16:creationId xmlns:a16="http://schemas.microsoft.com/office/drawing/2014/main" id="{18DE0F91-41B7-4FEA-935C-1BCEB6F80157}"/>
              </a:ext>
            </a:extLst>
          </p:cNvPr>
          <p:cNvSpPr/>
          <p:nvPr/>
        </p:nvSpPr>
        <p:spPr>
          <a:xfrm>
            <a:off x="6607257" y="4982963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3" name="Action Button: Blank 32">
            <a:hlinkClick r:id="" action="ppaction://hlinkshowjump?jump=nextslide" highlightClick="1">
              <a:snd r:embed="rId4" name="Keyboard Press.wav"/>
            </a:hlinkClick>
            <a:extLst>
              <a:ext uri="{FF2B5EF4-FFF2-40B4-BE49-F238E27FC236}">
                <a16:creationId xmlns:a16="http://schemas.microsoft.com/office/drawing/2014/main" id="{D4D0A163-7BD5-487C-A683-344E36861A11}"/>
              </a:ext>
            </a:extLst>
          </p:cNvPr>
          <p:cNvSpPr/>
          <p:nvPr/>
        </p:nvSpPr>
        <p:spPr>
          <a:xfrm>
            <a:off x="4922153" y="2739839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Action Button: Blank 33">
            <a:hlinkClick r:id="rId5" action="ppaction://hlinksldjump" highlightClick="1">
              <a:snd r:embed="rId4" name="Keyboard Press.wav"/>
            </a:hlinkClick>
            <a:extLst>
              <a:ext uri="{FF2B5EF4-FFF2-40B4-BE49-F238E27FC236}">
                <a16:creationId xmlns:a16="http://schemas.microsoft.com/office/drawing/2014/main" id="{BC952D49-1C70-49EA-B9C3-9F1BB37AD0CE}"/>
              </a:ext>
            </a:extLst>
          </p:cNvPr>
          <p:cNvSpPr/>
          <p:nvPr/>
        </p:nvSpPr>
        <p:spPr>
          <a:xfrm>
            <a:off x="4923201" y="4982963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5" name="Action Button: Blank 34">
            <a:hlinkClick r:id="" action="ppaction://hlinkshowjump?jump=nextslide" highlightClick="1">
              <a:snd r:embed="rId4" name="Keyboard Press.wav"/>
            </a:hlinkClick>
            <a:extLst>
              <a:ext uri="{FF2B5EF4-FFF2-40B4-BE49-F238E27FC236}">
                <a16:creationId xmlns:a16="http://schemas.microsoft.com/office/drawing/2014/main" id="{C1790BBF-C4CF-4ECE-A67E-57EC3D3FDB0A}"/>
              </a:ext>
            </a:extLst>
          </p:cNvPr>
          <p:cNvSpPr/>
          <p:nvPr/>
        </p:nvSpPr>
        <p:spPr>
          <a:xfrm>
            <a:off x="5787084" y="4982963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6" name="Action Button: Blank 35">
            <a:hlinkClick r:id="" action="ppaction://hlinkshowjump?jump=nextslide" highlightClick="1">
              <a:snd r:embed="rId4" name="Keyboard Press.wav"/>
            </a:hlinkClick>
            <a:extLst>
              <a:ext uri="{FF2B5EF4-FFF2-40B4-BE49-F238E27FC236}">
                <a16:creationId xmlns:a16="http://schemas.microsoft.com/office/drawing/2014/main" id="{BAC4F198-69D2-4F97-AB7D-DAF7A440C391}"/>
              </a:ext>
            </a:extLst>
          </p:cNvPr>
          <p:cNvSpPr/>
          <p:nvPr/>
        </p:nvSpPr>
        <p:spPr>
          <a:xfrm>
            <a:off x="5787084" y="2739839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7" name="Action Button: Blank 36">
            <a:hlinkClick r:id="" action="ppaction://hlinkshowjump?jump=nextslide" highlightClick="1">
              <a:snd r:embed="rId4" name="Keyboard Press.wav"/>
            </a:hlinkClick>
            <a:extLst>
              <a:ext uri="{FF2B5EF4-FFF2-40B4-BE49-F238E27FC236}">
                <a16:creationId xmlns:a16="http://schemas.microsoft.com/office/drawing/2014/main" id="{EF6E654A-3150-445B-92AD-42F8B501B2A5}"/>
              </a:ext>
            </a:extLst>
          </p:cNvPr>
          <p:cNvSpPr/>
          <p:nvPr/>
        </p:nvSpPr>
        <p:spPr>
          <a:xfrm>
            <a:off x="6607257" y="2739839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Action Button: Blank 37">
            <a:hlinkClick r:id="" action="ppaction://hlinkshowjump?jump=nextslide" highlightClick="1">
              <a:snd r:embed="rId4" name="Keyboard Press.wav"/>
            </a:hlinkClick>
            <a:extLst>
              <a:ext uri="{FF2B5EF4-FFF2-40B4-BE49-F238E27FC236}">
                <a16:creationId xmlns:a16="http://schemas.microsoft.com/office/drawing/2014/main" id="{F2F79010-2267-4B30-BC53-43272A8C67D1}"/>
              </a:ext>
            </a:extLst>
          </p:cNvPr>
          <p:cNvSpPr/>
          <p:nvPr/>
        </p:nvSpPr>
        <p:spPr>
          <a:xfrm>
            <a:off x="4922153" y="3487749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9" name="Action Button: Blank 38">
            <a:hlinkClick r:id="" action="ppaction://hlinkshowjump?jump=nextslide" highlightClick="1">
              <a:snd r:embed="rId4" name="Keyboard Press.wav"/>
            </a:hlinkClick>
            <a:extLst>
              <a:ext uri="{FF2B5EF4-FFF2-40B4-BE49-F238E27FC236}">
                <a16:creationId xmlns:a16="http://schemas.microsoft.com/office/drawing/2014/main" id="{CB8F0FDE-118B-484A-BB5F-F7B36BA99F32}"/>
              </a:ext>
            </a:extLst>
          </p:cNvPr>
          <p:cNvSpPr/>
          <p:nvPr/>
        </p:nvSpPr>
        <p:spPr>
          <a:xfrm>
            <a:off x="5787084" y="3487749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Action Button: Blank 39">
            <a:hlinkClick r:id="" action="ppaction://hlinkshowjump?jump=nextslide" highlightClick="1">
              <a:snd r:embed="rId4" name="Keyboard Press.wav"/>
            </a:hlinkClick>
            <a:extLst>
              <a:ext uri="{FF2B5EF4-FFF2-40B4-BE49-F238E27FC236}">
                <a16:creationId xmlns:a16="http://schemas.microsoft.com/office/drawing/2014/main" id="{1378D15E-0783-4932-85DD-4DA680004DE5}"/>
              </a:ext>
            </a:extLst>
          </p:cNvPr>
          <p:cNvSpPr/>
          <p:nvPr/>
        </p:nvSpPr>
        <p:spPr>
          <a:xfrm>
            <a:off x="6607257" y="3487749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1" name="Action Button: Blank 40">
            <a:hlinkClick r:id="" action="ppaction://hlinkshowjump?jump=nextslide" highlightClick="1">
              <a:snd r:embed="rId4" name="Keyboard Press.wav"/>
            </a:hlinkClick>
            <a:extLst>
              <a:ext uri="{FF2B5EF4-FFF2-40B4-BE49-F238E27FC236}">
                <a16:creationId xmlns:a16="http://schemas.microsoft.com/office/drawing/2014/main" id="{C3374A96-B4D4-4075-A7E5-BB959FDEED41}"/>
              </a:ext>
            </a:extLst>
          </p:cNvPr>
          <p:cNvSpPr/>
          <p:nvPr/>
        </p:nvSpPr>
        <p:spPr>
          <a:xfrm>
            <a:off x="4922153" y="4235053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2" name="Action Button: Blank 41">
            <a:hlinkClick r:id="" action="ppaction://hlinkshowjump?jump=nextslide" highlightClick="1">
              <a:snd r:embed="rId4" name="Keyboard Press.wav"/>
            </a:hlinkClick>
            <a:extLst>
              <a:ext uri="{FF2B5EF4-FFF2-40B4-BE49-F238E27FC236}">
                <a16:creationId xmlns:a16="http://schemas.microsoft.com/office/drawing/2014/main" id="{2510F5E8-79E0-4FF5-85CB-8C0C106B8A6E}"/>
              </a:ext>
            </a:extLst>
          </p:cNvPr>
          <p:cNvSpPr/>
          <p:nvPr/>
        </p:nvSpPr>
        <p:spPr>
          <a:xfrm>
            <a:off x="5787084" y="4235053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3" name="Action Button: Blank 42">
            <a:hlinkClick r:id="" action="ppaction://hlinkshowjump?jump=nextslide" highlightClick="1">
              <a:snd r:embed="rId4" name="Keyboard Press.wav"/>
            </a:hlinkClick>
            <a:extLst>
              <a:ext uri="{FF2B5EF4-FFF2-40B4-BE49-F238E27FC236}">
                <a16:creationId xmlns:a16="http://schemas.microsoft.com/office/drawing/2014/main" id="{493AC0F9-8140-46CA-9DFD-441865D59D34}"/>
              </a:ext>
            </a:extLst>
          </p:cNvPr>
          <p:cNvSpPr/>
          <p:nvPr/>
        </p:nvSpPr>
        <p:spPr>
          <a:xfrm>
            <a:off x="6607257" y="4235053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5F752185-4934-0F9F-689F-0DA802E61C8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615" y="1915603"/>
            <a:ext cx="259413" cy="259413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23460E69-D62B-DD45-495B-29CCBB4CB362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003" y="1915603"/>
            <a:ext cx="259413" cy="259413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6092B84C-E5EE-8CB4-30B2-F626C7DB3D52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391" y="1915603"/>
            <a:ext cx="259413" cy="25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16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67F79B2A-9278-4258-8F8A-79C35EED296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615" y="1915603"/>
            <a:ext cx="259413" cy="259413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E7DEF095-2646-472D-BE03-581EF52F3FF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003" y="1915603"/>
            <a:ext cx="259413" cy="259413"/>
          </a:xfrm>
          <a:prstGeom prst="rect">
            <a:avLst/>
          </a:prstGeo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37F4E407-BEB2-4717-BC5E-C26A6C8ECD3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391" y="1915603"/>
            <a:ext cx="259413" cy="259413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0047CDFE-2DF1-42CD-9498-A1CA9B074F8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778" y="1915603"/>
            <a:ext cx="259413" cy="259413"/>
          </a:xfrm>
          <a:prstGeom prst="rect">
            <a:avLst/>
          </a:prstGeom>
        </p:spPr>
      </p:pic>
      <p:sp>
        <p:nvSpPr>
          <p:cNvPr id="14" name="Action Button: Blank 13">
            <a:hlinkClick r:id="rId3" action="ppaction://hlinksldjump" highlightClick="1">
              <a:snd r:embed="rId4" name="Error Tone.wav"/>
            </a:hlinkClick>
            <a:extLst>
              <a:ext uri="{FF2B5EF4-FFF2-40B4-BE49-F238E27FC236}">
                <a16:creationId xmlns:a16="http://schemas.microsoft.com/office/drawing/2014/main" id="{DE9432DB-1AB0-4D75-B1AB-4D6E7D532EA8}"/>
              </a:ext>
            </a:extLst>
          </p:cNvPr>
          <p:cNvSpPr/>
          <p:nvPr/>
        </p:nvSpPr>
        <p:spPr>
          <a:xfrm>
            <a:off x="6616782" y="4963913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Action Button: Blank 14">
            <a:hlinkClick r:id="rId5" action="ppaction://hlinksldjump" highlightClick="1">
              <a:snd r:embed="rId6" name="Keyboard Press.wav"/>
            </a:hlinkClick>
            <a:extLst>
              <a:ext uri="{FF2B5EF4-FFF2-40B4-BE49-F238E27FC236}">
                <a16:creationId xmlns:a16="http://schemas.microsoft.com/office/drawing/2014/main" id="{BFB6980B-1240-4D5C-8DC9-5AB2DE91CCFF}"/>
              </a:ext>
            </a:extLst>
          </p:cNvPr>
          <p:cNvSpPr/>
          <p:nvPr/>
        </p:nvSpPr>
        <p:spPr>
          <a:xfrm>
            <a:off x="4932726" y="4963913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4650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ction Button: Blank 18">
            <a:hlinkClick r:id="rId2" action="ppaction://hlinksldjump" highlightClick="1">
              <a:snd r:embed="rId3" name="Error Tone.wav"/>
            </a:hlinkClick>
            <a:extLst>
              <a:ext uri="{FF2B5EF4-FFF2-40B4-BE49-F238E27FC236}">
                <a16:creationId xmlns:a16="http://schemas.microsoft.com/office/drawing/2014/main" id="{6F7ADCBD-CD85-4725-ABE7-2352F2FED0E4}"/>
              </a:ext>
            </a:extLst>
          </p:cNvPr>
          <p:cNvSpPr/>
          <p:nvPr/>
        </p:nvSpPr>
        <p:spPr>
          <a:xfrm>
            <a:off x="6616782" y="4982963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Action Button: Blank 19">
            <a:hlinkClick r:id="rId4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2DD8CCFB-04FB-41F8-B350-933830B3E5FA}"/>
              </a:ext>
            </a:extLst>
          </p:cNvPr>
          <p:cNvSpPr/>
          <p:nvPr/>
        </p:nvSpPr>
        <p:spPr>
          <a:xfrm>
            <a:off x="4931678" y="2739839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Action Button: Blank 20">
            <a:hlinkClick r:id="rId6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8593263B-88EB-41B2-BA47-1F60315780FF}"/>
              </a:ext>
            </a:extLst>
          </p:cNvPr>
          <p:cNvSpPr/>
          <p:nvPr/>
        </p:nvSpPr>
        <p:spPr>
          <a:xfrm>
            <a:off x="4932726" y="4982963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2" name="Action Button: Blank 21">
            <a:hlinkClick r:id="" action="ppaction://hlinkshowjump?jump=nextslide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C69591F7-96CC-4F6B-83F1-6CB39A4AB85D}"/>
              </a:ext>
            </a:extLst>
          </p:cNvPr>
          <p:cNvSpPr/>
          <p:nvPr/>
        </p:nvSpPr>
        <p:spPr>
          <a:xfrm>
            <a:off x="6616782" y="3470647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Action Button: Blank 22">
            <a:hlinkClick r:id="rId4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D1AC91C8-A4FB-473F-B4C2-5D39AD215038}"/>
              </a:ext>
            </a:extLst>
          </p:cNvPr>
          <p:cNvSpPr/>
          <p:nvPr/>
        </p:nvSpPr>
        <p:spPr>
          <a:xfrm>
            <a:off x="4931678" y="3481133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Action Button: Blank 23">
            <a:hlinkClick r:id="rId4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C39A8E1B-45B5-460F-BE33-15F7D75DFB94}"/>
              </a:ext>
            </a:extLst>
          </p:cNvPr>
          <p:cNvSpPr/>
          <p:nvPr/>
        </p:nvSpPr>
        <p:spPr>
          <a:xfrm>
            <a:off x="5796609" y="3481133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Action Button: Blank 24">
            <a:hlinkClick r:id="rId4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797F52E0-2E94-4AE9-AA9B-7280A4A0CA01}"/>
              </a:ext>
            </a:extLst>
          </p:cNvPr>
          <p:cNvSpPr/>
          <p:nvPr/>
        </p:nvSpPr>
        <p:spPr>
          <a:xfrm>
            <a:off x="5796609" y="2739839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6" name="Action Button: Blank 25">
            <a:hlinkClick r:id="rId4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6387B583-8238-4936-8D29-5EC399D01D60}"/>
              </a:ext>
            </a:extLst>
          </p:cNvPr>
          <p:cNvSpPr/>
          <p:nvPr/>
        </p:nvSpPr>
        <p:spPr>
          <a:xfrm>
            <a:off x="6616782" y="2740993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Action Button: Blank 26">
            <a:hlinkClick r:id="rId4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20B6B19D-1B69-441B-8120-D7FCED3FF006}"/>
              </a:ext>
            </a:extLst>
          </p:cNvPr>
          <p:cNvSpPr/>
          <p:nvPr/>
        </p:nvSpPr>
        <p:spPr>
          <a:xfrm>
            <a:off x="4931678" y="4232048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Action Button: Blank 27">
            <a:hlinkClick r:id="rId4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F49DB1C0-4FCC-481C-8F35-2322659FD7FE}"/>
              </a:ext>
            </a:extLst>
          </p:cNvPr>
          <p:cNvSpPr/>
          <p:nvPr/>
        </p:nvSpPr>
        <p:spPr>
          <a:xfrm>
            <a:off x="5796609" y="4232048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" name="Action Button: Blank 28">
            <a:hlinkClick r:id="rId4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C3F8095D-8175-4391-99C9-B33CCDBB1F62}"/>
              </a:ext>
            </a:extLst>
          </p:cNvPr>
          <p:cNvSpPr/>
          <p:nvPr/>
        </p:nvSpPr>
        <p:spPr>
          <a:xfrm>
            <a:off x="6616782" y="4232048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Action Button: Blank 29">
            <a:hlinkClick r:id="rId4" action="ppaction://hlinksldjump" highlightClick="1">
              <a:snd r:embed="rId5" name="Keyboard Press.wav"/>
            </a:hlinkClick>
            <a:extLst>
              <a:ext uri="{FF2B5EF4-FFF2-40B4-BE49-F238E27FC236}">
                <a16:creationId xmlns:a16="http://schemas.microsoft.com/office/drawing/2014/main" id="{F858A193-9758-43C2-9A7A-C66753318B95}"/>
              </a:ext>
            </a:extLst>
          </p:cNvPr>
          <p:cNvSpPr/>
          <p:nvPr/>
        </p:nvSpPr>
        <p:spPr>
          <a:xfrm>
            <a:off x="5796609" y="4974661"/>
            <a:ext cx="623960" cy="622486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CC926449-C97E-9B02-1857-872330F28B7E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615" y="1915603"/>
            <a:ext cx="259413" cy="25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27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2959</TotalTime>
  <Words>0</Words>
  <Application>Microsoft Office PowerPoint</Application>
  <PresentationFormat>Widescreen</PresentationFormat>
  <Paragraphs>0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Escape from Millbrook Manor</dc:title>
  <dc:creator>Tom Dignan</dc:creator>
  <cp:lastModifiedBy>Tom Dignan</cp:lastModifiedBy>
  <cp:revision>85</cp:revision>
  <dcterms:created xsi:type="dcterms:W3CDTF">2021-09-15T02:26:17Z</dcterms:created>
  <dcterms:modified xsi:type="dcterms:W3CDTF">2022-11-11T03:39:00Z</dcterms:modified>
</cp:coreProperties>
</file>